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75" r:id="rId4"/>
    <p:sldId id="276" r:id="rId5"/>
    <p:sldId id="258" r:id="rId6"/>
    <p:sldId id="259" r:id="rId7"/>
    <p:sldId id="292" r:id="rId8"/>
    <p:sldId id="260" r:id="rId9"/>
    <p:sldId id="286" r:id="rId10"/>
    <p:sldId id="280" r:id="rId11"/>
    <p:sldId id="284" r:id="rId12"/>
    <p:sldId id="274" r:id="rId13"/>
    <p:sldId id="283" r:id="rId14"/>
    <p:sldId id="268" r:id="rId15"/>
    <p:sldId id="288" r:id="rId16"/>
    <p:sldId id="277" r:id="rId17"/>
    <p:sldId id="282" r:id="rId18"/>
    <p:sldId id="278" r:id="rId19"/>
    <p:sldId id="269" r:id="rId20"/>
    <p:sldId id="271" r:id="rId21"/>
    <p:sldId id="297" r:id="rId22"/>
    <p:sldId id="299" r:id="rId23"/>
    <p:sldId id="294" r:id="rId24"/>
    <p:sldId id="295" r:id="rId25"/>
    <p:sldId id="296" r:id="rId26"/>
    <p:sldId id="272" r:id="rId27"/>
  </p:sldIdLst>
  <p:sldSz cx="12192000" cy="6858000"/>
  <p:notesSz cx="6858000" cy="9144000"/>
  <p:defaultTextStyle>
    <a:defPPr lvl="0">
      <a:defRPr lang="es-CO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1E0"/>
    <a:srgbClr val="920000"/>
    <a:srgbClr val="EF705B"/>
    <a:srgbClr val="FF9300"/>
    <a:srgbClr val="3474EA"/>
    <a:srgbClr val="F8D8C9"/>
    <a:srgbClr val="BC802E"/>
    <a:srgbClr val="369890"/>
    <a:srgbClr val="A80000"/>
    <a:srgbClr val="6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2" autoAdjust="0"/>
    <p:restoredTop sz="95017" autoAdjust="0"/>
  </p:normalViewPr>
  <p:slideViewPr>
    <p:cSldViewPr snapToGrid="0">
      <p:cViewPr varScale="1">
        <p:scale>
          <a:sx n="110" d="100"/>
          <a:sy n="110" d="100"/>
        </p:scale>
        <p:origin x="60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BB8AC-45C9-451A-AFD9-024208FC21F5}" type="datetimeFigureOut">
              <a:rPr lang="es-CO" smtClean="0"/>
              <a:t>07/03/2019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2798C-3451-4144-8433-49306E53880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572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798C-3451-4144-8433-49306E53880E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2257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798C-3451-4144-8433-49306E53880E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1359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798C-3451-4144-8433-49306E53880E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4056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798C-3451-4144-8433-49306E53880E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2809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798C-3451-4144-8433-49306E53880E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5224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798C-3451-4144-8433-49306E53880E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810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798C-3451-4144-8433-49306E53880E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810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798C-3451-4144-8433-49306E53880E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810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798C-3451-4144-8433-49306E53880E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562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798C-3451-4144-8433-49306E53880E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9643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798C-3451-4144-8433-49306E53880E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745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226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A48F-7500-4983-A9CD-A1F99D77EB9A}" type="datetimeFigureOut">
              <a:rPr lang="es-CO" smtClean="0"/>
              <a:t>07/03/2019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4875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A48F-7500-4983-A9CD-A1F99D77EB9A}" type="datetimeFigureOut">
              <a:rPr lang="es-CO" smtClean="0"/>
              <a:t>07/03/2019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650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82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A48F-7500-4983-A9CD-A1F99D77EB9A}" type="datetimeFigureOut">
              <a:rPr lang="es-CO" smtClean="0"/>
              <a:t>07/03/2019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58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A48F-7500-4983-A9CD-A1F99D77EB9A}" type="datetimeFigureOut">
              <a:rPr lang="es-CO" smtClean="0"/>
              <a:t>07/03/2019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9959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A48F-7500-4983-A9CD-A1F99D77EB9A}" type="datetimeFigureOut">
              <a:rPr lang="es-CO" smtClean="0"/>
              <a:t>07/03/2019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971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A48F-7500-4983-A9CD-A1F99D77EB9A}" type="datetimeFigureOut">
              <a:rPr lang="es-CO" smtClean="0"/>
              <a:t>07/03/2019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2997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A48F-7500-4983-A9CD-A1F99D77EB9A}" type="datetimeFigureOut">
              <a:rPr lang="es-CO" smtClean="0"/>
              <a:t>07/03/2019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56232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A48F-7500-4983-A9CD-A1F99D77EB9A}" type="datetimeFigureOut">
              <a:rPr lang="es-CO" smtClean="0"/>
              <a:t>07/03/2019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7674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A48F-7500-4983-A9CD-A1F99D77EB9A}" type="datetimeFigureOut">
              <a:rPr lang="es-CO" smtClean="0"/>
              <a:t>07/03/2019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349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4A48F-7500-4983-A9CD-A1F99D77EB9A}" type="datetimeFigureOut">
              <a:rPr lang="es-CO" smtClean="0"/>
              <a:t>07/03/2019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574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gif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bart.ideam.gov.co/wrfideam/pclimatica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gif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12" Type="http://schemas.openxmlformats.org/officeDocument/2006/relationships/image" Target="../media/image18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11" Type="http://schemas.openxmlformats.org/officeDocument/2006/relationships/image" Target="../media/image17.gif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image" Target="../media/image10.gif"/><Relationship Id="rId9" Type="http://schemas.openxmlformats.org/officeDocument/2006/relationships/image" Target="../media/image15.gif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4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057275" y="1406769"/>
            <a:ext cx="4844955" cy="5451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/>
          <p:cNvSpPr/>
          <p:nvPr/>
        </p:nvSpPr>
        <p:spPr>
          <a:xfrm>
            <a:off x="1057275" y="1014897"/>
            <a:ext cx="4844955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200" dirty="0" smtClean="0">
                <a:solidFill>
                  <a:srgbClr val="C13F25"/>
                </a:solidFill>
                <a:latin typeface="Impact" panose="020B0806030902050204" pitchFamily="34" charset="0"/>
              </a:rPr>
              <a:t>Comportamiento del Viento</a:t>
            </a:r>
            <a:endParaRPr lang="es-CO" sz="2200" dirty="0">
              <a:solidFill>
                <a:srgbClr val="C13F25"/>
              </a:solidFill>
              <a:latin typeface="Impact" panose="020B0806030902050204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477718" y="1406769"/>
            <a:ext cx="4844955" cy="5451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6291629" y="1014897"/>
            <a:ext cx="4844955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200" dirty="0" smtClean="0">
                <a:solidFill>
                  <a:srgbClr val="C13F25"/>
                </a:solidFill>
                <a:latin typeface="Impact" panose="020B0806030902050204" pitchFamily="34" charset="0"/>
              </a:rPr>
              <a:t>Anomalía del Viento</a:t>
            </a:r>
            <a:endParaRPr lang="es-CO" sz="2200" dirty="0">
              <a:solidFill>
                <a:srgbClr val="C13F25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490" y="1699739"/>
            <a:ext cx="4328077" cy="482415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616" y="1699739"/>
            <a:ext cx="4615968" cy="482415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997148" y="5629523"/>
            <a:ext cx="3721210" cy="7474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405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11222181" y="2871317"/>
            <a:ext cx="969817" cy="2199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278" y="1079364"/>
            <a:ext cx="3985934" cy="5292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uadroTexto 3"/>
          <p:cNvSpPr txBox="1"/>
          <p:nvPr/>
        </p:nvSpPr>
        <p:spPr>
          <a:xfrm>
            <a:off x="1771477" y="1455160"/>
            <a:ext cx="2599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CO" sz="2800" dirty="0" smtClean="0">
                <a:latin typeface="Impact" panose="020B0806030902050204" pitchFamily="34" charset="0"/>
              </a:rPr>
              <a:t>PROYECCIÓN MJO</a:t>
            </a:r>
            <a:endParaRPr lang="es-CO" sz="2800" dirty="0">
              <a:latin typeface="Impact" panose="020B080603090205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097481" y="1532104"/>
            <a:ext cx="206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Impact" panose="020B0806030902050204" pitchFamily="34" charset="0"/>
              </a:rPr>
              <a:t>- lluvias</a:t>
            </a:r>
            <a:endParaRPr lang="es-CO" dirty="0">
              <a:latin typeface="Impact" panose="020B080603090205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097481" y="2693377"/>
            <a:ext cx="206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Impact" panose="020B0806030902050204" pitchFamily="34" charset="0"/>
              </a:rPr>
              <a:t>- lluvias</a:t>
            </a:r>
            <a:endParaRPr lang="es-CO" dirty="0">
              <a:latin typeface="Impact" panose="020B080603090205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097481" y="3962401"/>
            <a:ext cx="206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Impact" panose="020B0806030902050204" pitchFamily="34" charset="0"/>
              </a:rPr>
              <a:t>- lluvias</a:t>
            </a:r>
            <a:endParaRPr lang="es-CO" dirty="0">
              <a:latin typeface="Impact" panose="020B080603090205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0199077" y="5336932"/>
            <a:ext cx="206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Impact" panose="020B0806030902050204" pitchFamily="34" charset="0"/>
              </a:rPr>
              <a:t>normal</a:t>
            </a:r>
            <a:endParaRPr lang="es-CO" dirty="0">
              <a:latin typeface="Impact" panose="020B0806030902050204" pitchFamily="34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8994531" y="1455160"/>
            <a:ext cx="448407" cy="452826"/>
          </a:xfrm>
          <a:prstGeom prst="ellipse">
            <a:avLst/>
          </a:prstGeom>
          <a:noFill/>
          <a:ln w="57150">
            <a:solidFill>
              <a:srgbClr val="BC1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Elipse 9"/>
          <p:cNvSpPr/>
          <p:nvPr/>
        </p:nvSpPr>
        <p:spPr>
          <a:xfrm>
            <a:off x="8994530" y="2693377"/>
            <a:ext cx="448407" cy="452826"/>
          </a:xfrm>
          <a:prstGeom prst="ellipse">
            <a:avLst/>
          </a:prstGeom>
          <a:noFill/>
          <a:ln w="57150">
            <a:solidFill>
              <a:srgbClr val="BC1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0"/>
          <p:cNvSpPr/>
          <p:nvPr/>
        </p:nvSpPr>
        <p:spPr>
          <a:xfrm>
            <a:off x="8994529" y="3962401"/>
            <a:ext cx="448407" cy="452826"/>
          </a:xfrm>
          <a:prstGeom prst="ellipse">
            <a:avLst/>
          </a:prstGeom>
          <a:noFill/>
          <a:ln w="57150">
            <a:solidFill>
              <a:srgbClr val="BC1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/>
          <p:cNvSpPr/>
          <p:nvPr/>
        </p:nvSpPr>
        <p:spPr>
          <a:xfrm>
            <a:off x="8989787" y="5200618"/>
            <a:ext cx="448407" cy="452826"/>
          </a:xfrm>
          <a:prstGeom prst="ellipse">
            <a:avLst/>
          </a:prstGeom>
          <a:noFill/>
          <a:ln w="57150">
            <a:solidFill>
              <a:srgbClr val="BC1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3" name="Conector recto de flecha 12"/>
          <p:cNvCxnSpPr/>
          <p:nvPr/>
        </p:nvCxnSpPr>
        <p:spPr>
          <a:xfrm flipV="1">
            <a:off x="11710362" y="3135346"/>
            <a:ext cx="2" cy="774986"/>
          </a:xfrm>
          <a:prstGeom prst="straightConnector1">
            <a:avLst/>
          </a:prstGeom>
          <a:ln w="76200" cmpd="sng">
            <a:solidFill>
              <a:srgbClr val="3474EA"/>
            </a:solidFill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11712266" y="4032554"/>
            <a:ext cx="0" cy="774986"/>
          </a:xfrm>
          <a:prstGeom prst="straightConnector1">
            <a:avLst/>
          </a:prstGeom>
          <a:ln w="76200" cmpd="sng">
            <a:solidFill>
              <a:srgbClr val="FF9300"/>
            </a:solidFill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200 hecto Pascals Velocity Potential Anomal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26" y="2105524"/>
            <a:ext cx="5334000" cy="2752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uadroTexto 26"/>
          <p:cNvSpPr txBox="1"/>
          <p:nvPr/>
        </p:nvSpPr>
        <p:spPr>
          <a:xfrm>
            <a:off x="11352362" y="2871316"/>
            <a:ext cx="715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solidFill>
                  <a:srgbClr val="3474EA"/>
                </a:solidFill>
                <a:latin typeface="Impact" panose="020B0806030902050204" pitchFamily="34" charset="0"/>
              </a:rPr>
              <a:t>+ nubes</a:t>
            </a:r>
            <a:endParaRPr lang="es-CO" sz="1200" dirty="0">
              <a:solidFill>
                <a:srgbClr val="3474EA"/>
              </a:solidFill>
              <a:latin typeface="Impact" panose="020B080603090205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11352361" y="4819799"/>
            <a:ext cx="715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solidFill>
                  <a:srgbClr val="FF9300"/>
                </a:solidFill>
                <a:latin typeface="Impact" panose="020B0806030902050204" pitchFamily="34" charset="0"/>
              </a:rPr>
              <a:t>- nubes</a:t>
            </a:r>
            <a:endParaRPr lang="es-CO" sz="1200" dirty="0">
              <a:solidFill>
                <a:srgbClr val="FF93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57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682641" y="1398888"/>
            <a:ext cx="3252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>
                <a:solidFill>
                  <a:srgbClr val="C13F25"/>
                </a:solidFill>
                <a:latin typeface="Impact" panose="020B0806030902050204" pitchFamily="34" charset="0"/>
              </a:rPr>
              <a:t>PROYECCIÓN TSM 3.4</a:t>
            </a:r>
            <a:endParaRPr lang="es-CO" sz="2800" dirty="0">
              <a:solidFill>
                <a:srgbClr val="C13F25"/>
              </a:solidFill>
              <a:latin typeface="Impact" panose="020B0806030902050204" pitchFamily="34" charset="0"/>
            </a:endParaRPr>
          </a:p>
        </p:txBody>
      </p:sp>
      <p:pic>
        <p:nvPicPr>
          <p:cNvPr id="2050" name="Picture 2" descr="https://iri.columbia.edu/wp-content/uploads/2019/02/figur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729" y="1922108"/>
            <a:ext cx="5128200" cy="372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ri.columbia.edu/wp-content/uploads/2019/02/fig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78" y="1180143"/>
            <a:ext cx="3910148" cy="2606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ri.columbia.edu/wp-content/uploads/2019/02/figure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72" y="3898854"/>
            <a:ext cx="3924554" cy="261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44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2 Rectángulo"/>
          <p:cNvSpPr/>
          <p:nvPr/>
        </p:nvSpPr>
        <p:spPr>
          <a:xfrm>
            <a:off x="1" y="485775"/>
            <a:ext cx="4061891" cy="6372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/>
          <p:cNvSpPr/>
          <p:nvPr/>
        </p:nvSpPr>
        <p:spPr>
          <a:xfrm>
            <a:off x="3571363" y="5622193"/>
            <a:ext cx="8832304" cy="634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s-ES" sz="2400" dirty="0" smtClean="0">
                <a:ln w="0"/>
                <a:solidFill>
                  <a:srgbClr val="920000"/>
                </a:solidFill>
                <a:latin typeface="Impact" panose="020B0806030902050204" pitchFamily="34" charset="0"/>
              </a:rPr>
              <a:t>PROYECCIÓN DE LA </a:t>
            </a:r>
            <a:r>
              <a:rPr lang="es-ES" sz="2400" dirty="0" err="1" smtClean="0">
                <a:ln w="0"/>
                <a:solidFill>
                  <a:srgbClr val="920000"/>
                </a:solidFill>
                <a:latin typeface="Impact" panose="020B0806030902050204" pitchFamily="34" charset="0"/>
              </a:rPr>
              <a:t>ATSM</a:t>
            </a:r>
            <a:r>
              <a:rPr lang="es-ES" sz="2400" dirty="0" smtClean="0">
                <a:ln w="0"/>
                <a:solidFill>
                  <a:srgbClr val="920000"/>
                </a:solidFill>
                <a:latin typeface="Impact" panose="020B0806030902050204" pitchFamily="34" charset="0"/>
              </a:rPr>
              <a:t> PACÍFICO TROPICAL </a:t>
            </a:r>
          </a:p>
          <a:p>
            <a:pPr lvl="1" algn="ctr">
              <a:lnSpc>
                <a:spcPct val="80000"/>
              </a:lnSpc>
            </a:pPr>
            <a:r>
              <a:rPr lang="en-US" sz="2000" dirty="0">
                <a:ln w="0"/>
                <a:solidFill>
                  <a:srgbClr val="FF0000"/>
                </a:solidFill>
                <a:latin typeface="Impact" panose="020B0806030902050204" pitchFamily="34" charset="0"/>
              </a:rPr>
              <a:t>Bureau of </a:t>
            </a:r>
            <a:r>
              <a:rPr lang="en-US" sz="2000" dirty="0" smtClean="0">
                <a:ln w="0"/>
                <a:solidFill>
                  <a:srgbClr val="FF0000"/>
                </a:solidFill>
                <a:latin typeface="Impact" panose="020B0806030902050204" pitchFamily="34" charset="0"/>
              </a:rPr>
              <a:t>Meteorology Australia</a:t>
            </a:r>
            <a:endParaRPr lang="en-US" sz="2000" dirty="0">
              <a:ln w="0"/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295099" y="2582033"/>
            <a:ext cx="3600000" cy="5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3337386" y="2366300"/>
            <a:ext cx="620684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Marzo</a:t>
            </a:r>
            <a:endParaRPr lang="es-CO" sz="14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295099" y="4545187"/>
            <a:ext cx="3600000" cy="5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3367601" y="4319062"/>
            <a:ext cx="574196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Mayo</a:t>
            </a:r>
            <a:endParaRPr lang="es-CO" sz="14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396455" y="6273969"/>
            <a:ext cx="52931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Julio</a:t>
            </a:r>
            <a:endParaRPr lang="es-CO" sz="14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321914" y="2572574"/>
            <a:ext cx="67839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Neutro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294533" y="4525336"/>
            <a:ext cx="67839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Neutro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321914" y="6478098"/>
            <a:ext cx="67839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Neutro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6" y="723423"/>
            <a:ext cx="2925000" cy="179999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6" y="2713747"/>
            <a:ext cx="2925000" cy="179999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6" y="4697877"/>
            <a:ext cx="2925000" cy="1799999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340785" y="6498487"/>
            <a:ext cx="3600000" cy="5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2171700" y="904874"/>
            <a:ext cx="0" cy="136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2171700" y="2912962"/>
            <a:ext cx="0" cy="136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2171700" y="4888213"/>
            <a:ext cx="0" cy="136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5 month outlook graph for NINO34 SSTs, from ACCESS mod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14" y="1987600"/>
            <a:ext cx="5614289" cy="3368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1333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1160060"/>
            <a:ext cx="12192000" cy="5697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-61546" y="701737"/>
            <a:ext cx="12337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CO" dirty="0">
                <a:latin typeface="Impact" panose="020B0806030902050204" pitchFamily="34" charset="0"/>
              </a:rPr>
              <a:t>PREDICCIÓN </a:t>
            </a:r>
            <a:r>
              <a:rPr lang="es-CO" dirty="0" smtClean="0">
                <a:latin typeface="Impact" panose="020B0806030902050204" pitchFamily="34" charset="0"/>
              </a:rPr>
              <a:t>DE </a:t>
            </a:r>
            <a:r>
              <a:rPr lang="es-CO" dirty="0">
                <a:latin typeface="Impact" panose="020B0806030902050204" pitchFamily="34" charset="0"/>
              </a:rPr>
              <a:t>LA </a:t>
            </a:r>
            <a:r>
              <a:rPr lang="es-CO" dirty="0" smtClean="0">
                <a:latin typeface="Impact" panose="020B0806030902050204" pitchFamily="34" charset="0"/>
              </a:rPr>
              <a:t>PRECIPITACIÓN</a:t>
            </a:r>
            <a:endParaRPr lang="es-CO" dirty="0">
              <a:latin typeface="Impact" panose="020B0806030902050204" pitchFamily="34" charset="0"/>
            </a:endParaRPr>
          </a:p>
        </p:txBody>
      </p:sp>
      <p:cxnSp>
        <p:nvCxnSpPr>
          <p:cNvPr id="8" name="Conector recto 21"/>
          <p:cNvCxnSpPr/>
          <p:nvPr/>
        </p:nvCxnSpPr>
        <p:spPr>
          <a:xfrm flipV="1">
            <a:off x="245088" y="6598533"/>
            <a:ext cx="3711886" cy="3071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ángulo 22"/>
          <p:cNvSpPr/>
          <p:nvPr/>
        </p:nvSpPr>
        <p:spPr>
          <a:xfrm>
            <a:off x="1663218" y="6284639"/>
            <a:ext cx="5437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IRI</a:t>
            </a:r>
            <a:endParaRPr lang="es-CO" sz="25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10" name="Conector recto 18"/>
          <p:cNvCxnSpPr/>
          <p:nvPr/>
        </p:nvCxnSpPr>
        <p:spPr>
          <a:xfrm>
            <a:off x="4030398" y="6597995"/>
            <a:ext cx="4161170" cy="538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ángulo 13"/>
          <p:cNvSpPr/>
          <p:nvPr/>
        </p:nvSpPr>
        <p:spPr>
          <a:xfrm>
            <a:off x="5011163" y="6284639"/>
            <a:ext cx="21996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Centro Europeo</a:t>
            </a:r>
            <a:endParaRPr lang="es-CO" sz="25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14" name="Conector recto 14"/>
          <p:cNvCxnSpPr/>
          <p:nvPr/>
        </p:nvCxnSpPr>
        <p:spPr>
          <a:xfrm>
            <a:off x="8426489" y="6597995"/>
            <a:ext cx="3664557" cy="538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ángulo 15"/>
          <p:cNvSpPr/>
          <p:nvPr/>
        </p:nvSpPr>
        <p:spPr>
          <a:xfrm>
            <a:off x="9873139" y="6278507"/>
            <a:ext cx="611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ETA</a:t>
            </a:r>
            <a:endParaRPr lang="es-CO" sz="25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474" y="2611301"/>
            <a:ext cx="3197225" cy="26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8348" y="2324135"/>
            <a:ext cx="4695267" cy="293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5808" y="1865301"/>
            <a:ext cx="3065917" cy="406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6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/>
          <p:cNvSpPr/>
          <p:nvPr/>
        </p:nvSpPr>
        <p:spPr>
          <a:xfrm>
            <a:off x="2277182" y="2220687"/>
            <a:ext cx="5577949" cy="1503535"/>
          </a:xfrm>
          <a:prstGeom prst="rect">
            <a:avLst/>
          </a:prstGeom>
          <a:solidFill>
            <a:srgbClr val="FEF1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/>
          <p:cNvSpPr txBox="1"/>
          <p:nvPr/>
        </p:nvSpPr>
        <p:spPr>
          <a:xfrm>
            <a:off x="2277182" y="1085516"/>
            <a:ext cx="9493123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sz="4400" dirty="0" smtClean="0">
                <a:solidFill>
                  <a:srgbClr val="C13F25"/>
                </a:solidFill>
                <a:latin typeface="Impact" panose="020B0806030902050204" pitchFamily="34" charset="0"/>
              </a:rPr>
              <a:t>¿ QUÉ SE ESPERA EN </a:t>
            </a:r>
          </a:p>
          <a:p>
            <a:pPr>
              <a:lnSpc>
                <a:spcPct val="80000"/>
              </a:lnSpc>
            </a:pPr>
            <a:r>
              <a:rPr lang="es-MX" sz="4400" dirty="0" smtClean="0">
                <a:solidFill>
                  <a:srgbClr val="C13F25"/>
                </a:solidFill>
                <a:latin typeface="Impact" panose="020B0806030902050204" pitchFamily="34" charset="0"/>
              </a:rPr>
              <a:t>RELACIÓN AL NIÑO?</a:t>
            </a:r>
            <a:endParaRPr lang="es-MX" sz="4400" dirty="0">
              <a:solidFill>
                <a:srgbClr val="C13F25"/>
              </a:solidFill>
              <a:latin typeface="Impact" panose="020B0806030902050204" pitchFamily="34" charset="0"/>
            </a:endParaRPr>
          </a:p>
        </p:txBody>
      </p:sp>
      <p:cxnSp>
        <p:nvCxnSpPr>
          <p:cNvPr id="4" name="3 Conector recto"/>
          <p:cNvCxnSpPr/>
          <p:nvPr/>
        </p:nvCxnSpPr>
        <p:spPr>
          <a:xfrm>
            <a:off x="2168630" y="989386"/>
            <a:ext cx="0" cy="5400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13"/>
          <p:cNvSpPr/>
          <p:nvPr/>
        </p:nvSpPr>
        <p:spPr>
          <a:xfrm>
            <a:off x="2204244" y="3865092"/>
            <a:ext cx="6263253" cy="2948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CO" sz="1400" dirty="0" smtClean="0">
                <a:solidFill>
                  <a:srgbClr val="FF0000"/>
                </a:solidFill>
                <a:latin typeface="Impact" panose="020B0806030902050204" pitchFamily="34" charset="0"/>
              </a:rPr>
              <a:t>Alta probabilidad de alcanzar los 5 trimestres</a:t>
            </a:r>
            <a:r>
              <a:rPr lang="es-CO" sz="1400" dirty="0">
                <a:solidFill>
                  <a:srgbClr val="FF0000"/>
                </a:solidFill>
                <a:latin typeface="Impact" panose="020B0806030902050204" pitchFamily="34" charset="0"/>
              </a:rPr>
              <a:t>.</a:t>
            </a:r>
            <a:endParaRPr lang="es-CO" sz="1400" dirty="0" smtClean="0">
              <a:solidFill>
                <a:srgbClr val="FF0000"/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para oficializar un evento cálido, sólo con el ONI (oceánico).</a:t>
            </a:r>
          </a:p>
          <a:p>
            <a:pPr>
              <a:lnSpc>
                <a:spcPct val="80000"/>
              </a:lnSpc>
            </a:pPr>
            <a:endParaRPr lang="es-CO" sz="14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Por la magnitud de las anomalías, sería un evento de categoría débil.</a:t>
            </a:r>
          </a:p>
          <a:p>
            <a:pPr>
              <a:lnSpc>
                <a:spcPct val="80000"/>
              </a:lnSpc>
            </a:pPr>
            <a:endParaRPr lang="es-CO" sz="14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Se observa un </a:t>
            </a:r>
            <a:r>
              <a:rPr lang="es-CO" sz="1400" dirty="0" smtClean="0">
                <a:solidFill>
                  <a:srgbClr val="A80000"/>
                </a:solidFill>
                <a:latin typeface="Impact" panose="020B0806030902050204" pitchFamily="34" charset="0"/>
              </a:rPr>
              <a:t>débil acoplamiento (Fenómeno El Niño).</a:t>
            </a:r>
          </a:p>
          <a:p>
            <a:pPr>
              <a:lnSpc>
                <a:spcPct val="80000"/>
              </a:lnSpc>
            </a:pPr>
            <a:endParaRPr lang="es-CO" sz="14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r>
              <a:rPr lang="es-CO" sz="1400" dirty="0" smtClean="0">
                <a:solidFill>
                  <a:srgbClr val="A80000"/>
                </a:solidFill>
                <a:latin typeface="Impact" panose="020B0806030902050204" pitchFamily="34" charset="0"/>
              </a:rPr>
              <a:t>Para </a:t>
            </a:r>
            <a:r>
              <a:rPr lang="es-CO" sz="1400" dirty="0">
                <a:solidFill>
                  <a:srgbClr val="A80000"/>
                </a:solidFill>
                <a:latin typeface="Impact" panose="020B0806030902050204" pitchFamily="34" charset="0"/>
              </a:rPr>
              <a:t>tener en cuenta</a:t>
            </a:r>
          </a:p>
          <a:p>
            <a:pPr>
              <a:lnSpc>
                <a:spcPct val="80000"/>
              </a:lnSpc>
            </a:pPr>
            <a:r>
              <a:rPr lang="es-CO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Según los centros internacionales, la posible evolución hacia un fenómeno El Niño</a:t>
            </a:r>
            <a:r>
              <a:rPr lang="es-CO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,</a:t>
            </a:r>
          </a:p>
          <a:p>
            <a:pPr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se </a:t>
            </a:r>
            <a:r>
              <a:rPr lang="es-CO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predice de la siguiente manera:</a:t>
            </a:r>
          </a:p>
          <a:p>
            <a:pPr>
              <a:lnSpc>
                <a:spcPct val="80000"/>
              </a:lnSpc>
            </a:pPr>
            <a:endParaRPr lang="es-CO" sz="14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r>
              <a:rPr lang="es-CO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 OMM: ~ 50- 60% en el periodo marzo-mayo.</a:t>
            </a:r>
          </a:p>
          <a:p>
            <a:pPr>
              <a:lnSpc>
                <a:spcPct val="80000"/>
              </a:lnSpc>
            </a:pPr>
            <a:r>
              <a:rPr lang="es-CO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 IRI: 65% en el periodo febrero – abril.</a:t>
            </a:r>
          </a:p>
          <a:p>
            <a:pPr>
              <a:lnSpc>
                <a:spcPct val="80000"/>
              </a:lnSpc>
            </a:pPr>
            <a:r>
              <a:rPr lang="es-CO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 JMA: 70% de continuidad en el verano boreal.</a:t>
            </a:r>
          </a:p>
          <a:p>
            <a:pPr>
              <a:lnSpc>
                <a:spcPct val="80000"/>
              </a:lnSpc>
            </a:pPr>
            <a:endParaRPr lang="es-CO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endParaRPr lang="es-CO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892565" y="3048453"/>
            <a:ext cx="480291" cy="138546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/>
          <p:cNvSpPr/>
          <p:nvPr/>
        </p:nvSpPr>
        <p:spPr>
          <a:xfrm>
            <a:off x="3382092" y="3048453"/>
            <a:ext cx="480291" cy="138546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3871619" y="3048453"/>
            <a:ext cx="480291" cy="138546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/>
          <p:cNvSpPr/>
          <p:nvPr/>
        </p:nvSpPr>
        <p:spPr>
          <a:xfrm>
            <a:off x="4361146" y="3048453"/>
            <a:ext cx="480291" cy="138546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/>
          <p:cNvSpPr/>
          <p:nvPr/>
        </p:nvSpPr>
        <p:spPr>
          <a:xfrm>
            <a:off x="4846098" y="3048453"/>
            <a:ext cx="480291" cy="138546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5788199" y="3048453"/>
            <a:ext cx="480291" cy="138546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>
            <a:off x="6277726" y="3048453"/>
            <a:ext cx="480291" cy="138546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/>
          <p:cNvSpPr/>
          <p:nvPr/>
        </p:nvSpPr>
        <p:spPr>
          <a:xfrm>
            <a:off x="6767253" y="3048453"/>
            <a:ext cx="480291" cy="138546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/>
          <p:cNvSpPr/>
          <p:nvPr/>
        </p:nvSpPr>
        <p:spPr>
          <a:xfrm>
            <a:off x="2956483" y="3186999"/>
            <a:ext cx="418704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CO" sz="14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o</a:t>
            </a:r>
            <a:r>
              <a:rPr lang="es-CO" sz="14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ct</a:t>
            </a:r>
            <a:endParaRPr lang="es-CO" sz="140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endParaRPr lang="es-CO" sz="140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389195" y="3198152"/>
            <a:ext cx="449162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CO" sz="14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nov</a:t>
            </a:r>
            <a:endParaRPr lang="es-CO" sz="140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endParaRPr lang="es-CO" sz="140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911135" y="3198834"/>
            <a:ext cx="415498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CO" sz="14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dic</a:t>
            </a:r>
            <a:endParaRPr lang="es-CO" sz="140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endParaRPr lang="es-CO" sz="140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371555" y="3200751"/>
            <a:ext cx="461986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CO" sz="14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ene</a:t>
            </a:r>
            <a:endParaRPr lang="es-CO" sz="140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endParaRPr lang="es-CO" sz="140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887617" y="3195554"/>
            <a:ext cx="420308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CO" sz="14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feb</a:t>
            </a:r>
            <a:endParaRPr lang="es-CO" sz="140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822871" y="3192045"/>
            <a:ext cx="476412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CO" sz="14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mar</a:t>
            </a:r>
            <a:endParaRPr lang="es-CO" sz="140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endParaRPr lang="es-CO" sz="140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310999" y="3193962"/>
            <a:ext cx="431528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CO" sz="14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abr</a:t>
            </a:r>
            <a:endParaRPr lang="es-CO" sz="140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endParaRPr lang="es-CO" sz="140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777523" y="3194644"/>
            <a:ext cx="492443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CO" sz="1400" dirty="0" err="1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may</a:t>
            </a:r>
            <a:endParaRPr lang="es-CO" sz="140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endParaRPr lang="es-CO" sz="140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24" name="Conector recto 23"/>
          <p:cNvCxnSpPr/>
          <p:nvPr/>
        </p:nvCxnSpPr>
        <p:spPr>
          <a:xfrm>
            <a:off x="5089631" y="2368443"/>
            <a:ext cx="594" cy="6020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/>
          <p:cNvSpPr/>
          <p:nvPr/>
        </p:nvSpPr>
        <p:spPr>
          <a:xfrm>
            <a:off x="3189876" y="2530620"/>
            <a:ext cx="1907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dirty="0" smtClean="0">
                <a:solidFill>
                  <a:srgbClr val="EF705B"/>
                </a:solidFill>
                <a:latin typeface="Impact" panose="020B0806030902050204" pitchFamily="34" charset="0"/>
              </a:rPr>
              <a:t>Acoplamiento intermitente.</a:t>
            </a:r>
          </a:p>
          <a:p>
            <a:r>
              <a:rPr lang="es-CO" sz="1200" dirty="0" smtClean="0">
                <a:solidFill>
                  <a:srgbClr val="EF705B"/>
                </a:solidFill>
                <a:latin typeface="Impact" panose="020B0806030902050204" pitchFamily="34" charset="0"/>
              </a:rPr>
              <a:t>Atmósfera alterada por MJO</a:t>
            </a:r>
            <a:endParaRPr lang="es-CO" sz="1200" dirty="0">
              <a:solidFill>
                <a:srgbClr val="EF705B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5070061" y="2703512"/>
            <a:ext cx="6174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dirty="0" smtClean="0">
                <a:solidFill>
                  <a:srgbClr val="EF705B"/>
                </a:solidFill>
                <a:latin typeface="Impact" panose="020B0806030902050204" pitchFamily="34" charset="0"/>
              </a:rPr>
              <a:t>Acople</a:t>
            </a:r>
            <a:endParaRPr lang="es-CO" sz="1200" dirty="0">
              <a:solidFill>
                <a:srgbClr val="EF705B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6104624" y="2708332"/>
            <a:ext cx="8675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dirty="0" smtClean="0">
                <a:solidFill>
                  <a:srgbClr val="EF705B"/>
                </a:solidFill>
                <a:latin typeface="Impact" panose="020B0806030902050204" pitchFamily="34" charset="0"/>
              </a:rPr>
              <a:t>Predicción</a:t>
            </a:r>
            <a:endParaRPr lang="es-CO" sz="1200" dirty="0">
              <a:solidFill>
                <a:srgbClr val="EF705B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7204883" y="2996644"/>
            <a:ext cx="5160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dirty="0" smtClean="0">
                <a:solidFill>
                  <a:srgbClr val="920000"/>
                </a:solidFill>
                <a:latin typeface="Impact" panose="020B0806030902050204" pitchFamily="34" charset="0"/>
              </a:rPr>
              <a:t>ATSM</a:t>
            </a:r>
            <a:endParaRPr lang="es-CO" sz="1200" dirty="0">
              <a:solidFill>
                <a:srgbClr val="920000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2437192" y="2980511"/>
            <a:ext cx="5160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dirty="0" smtClean="0">
                <a:solidFill>
                  <a:srgbClr val="920000"/>
                </a:solidFill>
                <a:latin typeface="Impact" panose="020B0806030902050204" pitchFamily="34" charset="0"/>
              </a:rPr>
              <a:t>ATSM</a:t>
            </a:r>
            <a:endParaRPr lang="es-CO" sz="1200" dirty="0">
              <a:solidFill>
                <a:srgbClr val="9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4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258744" y="2512130"/>
            <a:ext cx="8072117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sz="4400" dirty="0" smtClean="0">
                <a:solidFill>
                  <a:srgbClr val="C13F25"/>
                </a:solidFill>
                <a:latin typeface="Impact" panose="020B0806030902050204" pitchFamily="34" charset="0"/>
              </a:rPr>
              <a:t>ALERTAS HIDROLÓGICAS</a:t>
            </a:r>
            <a:endParaRPr lang="es-MX" sz="4400" dirty="0">
              <a:solidFill>
                <a:srgbClr val="C13F25"/>
              </a:solidFill>
              <a:latin typeface="Impact" panose="020B080603090205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73335" y="2303075"/>
            <a:ext cx="13341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800" dirty="0">
                <a:solidFill>
                  <a:srgbClr val="C13F25"/>
                </a:solidFill>
                <a:latin typeface="Arial Black" panose="020B0A04020102020204" pitchFamily="34" charset="0"/>
              </a:rPr>
              <a:t>3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2115403" y="2494147"/>
            <a:ext cx="0" cy="324816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01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ángulo 143"/>
          <p:cNvSpPr/>
          <p:nvPr/>
        </p:nvSpPr>
        <p:spPr>
          <a:xfrm>
            <a:off x="-7040" y="1007538"/>
            <a:ext cx="12192000" cy="5848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169"/>
          <p:cNvSpPr txBox="1">
            <a:spLocks noChangeArrowheads="1"/>
          </p:cNvSpPr>
          <p:nvPr/>
        </p:nvSpPr>
        <p:spPr bwMode="auto">
          <a:xfrm>
            <a:off x="2001159" y="1007538"/>
            <a:ext cx="8386850" cy="307777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es-CO" altLang="es-CO" sz="1400" b="1" dirty="0" smtClean="0">
                <a:latin typeface="Gill Sans MT" panose="020B0502020104020203" pitchFamily="34" charset="0"/>
              </a:rPr>
              <a:t>HIDRORESUMEN </a:t>
            </a:r>
            <a:r>
              <a:rPr lang="es-CO" altLang="es-CO" sz="1400" b="1" dirty="0" smtClean="0">
                <a:latin typeface="Gill Sans MT" panose="020B0502020104020203" pitchFamily="34" charset="0"/>
              </a:rPr>
              <a:t>N°122</a:t>
            </a:r>
            <a:endParaRPr lang="es-CO" altLang="es-CO" sz="1400" b="1" dirty="0" smtClean="0">
              <a:latin typeface="Gill Sans MT" panose="020B0502020104020203" pitchFamily="34" charset="0"/>
            </a:endParaRPr>
          </a:p>
          <a:p>
            <a:pPr algn="ctr">
              <a:lnSpc>
                <a:spcPct val="50000"/>
              </a:lnSpc>
            </a:pPr>
            <a:r>
              <a:rPr lang="es-CO" altLang="es-CO" sz="1400" b="1" dirty="0" smtClean="0">
                <a:latin typeface="Gill Sans MT" panose="020B0502020104020203" pitchFamily="34" charset="0"/>
              </a:rPr>
              <a:t>   </a:t>
            </a:r>
            <a:r>
              <a:rPr lang="es-CO" altLang="es-CO" sz="1400" b="1" dirty="0">
                <a:latin typeface="Gill Sans MT" panose="020B0502020104020203" pitchFamily="34" charset="0"/>
              </a:rPr>
              <a:t>Actualización: </a:t>
            </a:r>
            <a:r>
              <a:rPr lang="es-CO" altLang="es-CO" sz="1400" b="1" dirty="0" smtClean="0">
                <a:latin typeface="Gill Sans MT" panose="020B0502020104020203" pitchFamily="34" charset="0"/>
              </a:rPr>
              <a:t>07 </a:t>
            </a:r>
            <a:r>
              <a:rPr lang="es-CO" altLang="es-CO" sz="1400" b="1" dirty="0">
                <a:latin typeface="Gill Sans MT" panose="020B0502020104020203" pitchFamily="34" charset="0"/>
              </a:rPr>
              <a:t>de </a:t>
            </a:r>
            <a:r>
              <a:rPr lang="es-CO" altLang="es-CO" sz="1400" b="1" dirty="0" smtClean="0">
                <a:latin typeface="Gill Sans MT" panose="020B0502020104020203" pitchFamily="34" charset="0"/>
              </a:rPr>
              <a:t>marzo </a:t>
            </a:r>
            <a:r>
              <a:rPr lang="es-CO" altLang="es-CO" sz="1400" b="1" dirty="0">
                <a:latin typeface="Gill Sans MT" panose="020B0502020104020203" pitchFamily="34" charset="0"/>
              </a:rPr>
              <a:t>de 2019  </a:t>
            </a:r>
            <a:r>
              <a:rPr lang="es-CO" altLang="es-CO" sz="1400" b="1" dirty="0" smtClean="0">
                <a:latin typeface="Gill Sans MT" panose="020B0502020104020203" pitchFamily="34" charset="0"/>
              </a:rPr>
              <a:t>(6:30 </a:t>
            </a:r>
            <a:r>
              <a:rPr lang="es-CO" altLang="es-CO" sz="1400" b="1" dirty="0">
                <a:latin typeface="Gill Sans MT" panose="020B0502020104020203" pitchFamily="34" charset="0"/>
              </a:rPr>
              <a:t>a. m.)	</a:t>
            </a:r>
          </a:p>
        </p:txBody>
      </p:sp>
      <p:sp>
        <p:nvSpPr>
          <p:cNvPr id="145" name="Rectángulo 144"/>
          <p:cNvSpPr/>
          <p:nvPr/>
        </p:nvSpPr>
        <p:spPr>
          <a:xfrm>
            <a:off x="4149231" y="541746"/>
            <a:ext cx="414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>
                <a:solidFill>
                  <a:srgbClr val="C13F25"/>
                </a:solidFill>
                <a:latin typeface="Impact" panose="020B0806030902050204" pitchFamily="34" charset="0"/>
              </a:rPr>
              <a:t>ALERTAS HIDROLÓGICAS</a:t>
            </a:r>
            <a:endParaRPr lang="es-CO" sz="2800" dirty="0">
              <a:solidFill>
                <a:srgbClr val="C13F25"/>
              </a:solidFill>
              <a:latin typeface="Impact" panose="020B0806030902050204" pitchFamily="34" charset="0"/>
            </a:endParaRPr>
          </a:p>
        </p:txBody>
      </p:sp>
      <p:sp>
        <p:nvSpPr>
          <p:cNvPr id="143" name="CuadroTexto 6"/>
          <p:cNvSpPr txBox="1">
            <a:spLocks noChangeArrowheads="1"/>
          </p:cNvSpPr>
          <p:nvPr/>
        </p:nvSpPr>
        <p:spPr bwMode="auto">
          <a:xfrm>
            <a:off x="2456292" y="2249622"/>
            <a:ext cx="3336925" cy="14081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>
            <a:spAutoFit/>
          </a:bodyPr>
          <a:lstStyle/>
          <a:p>
            <a:pPr algn="ctr">
              <a:defRPr/>
            </a:pPr>
            <a:r>
              <a:rPr lang="es-CO" altLang="es-CO" sz="1100" b="1" dirty="0">
                <a:latin typeface="Arial Narrow" panose="020B0606020202030204" pitchFamily="34" charset="0"/>
              </a:rPr>
              <a:t>Departamentos sin </a:t>
            </a:r>
          </a:p>
          <a:p>
            <a:pPr algn="ctr">
              <a:defRPr/>
            </a:pPr>
            <a:r>
              <a:rPr lang="es-CO" altLang="es-CO" sz="1100" b="1" dirty="0">
                <a:latin typeface="Arial Narrow" panose="020B0606020202030204" pitchFamily="34" charset="0"/>
              </a:rPr>
              <a:t>ALERTAS HIDROLÓGICAS</a:t>
            </a:r>
          </a:p>
          <a:p>
            <a:pPr algn="ctr">
              <a:defRPr/>
            </a:pPr>
            <a:r>
              <a:rPr lang="es-CO" altLang="es-CO" sz="1100" b="1" dirty="0">
                <a:latin typeface="Arial Narrow" panose="020B0606020202030204" pitchFamily="34" charset="0"/>
              </a:rPr>
              <a:t>(total: 25):</a:t>
            </a:r>
          </a:p>
          <a:p>
            <a:pPr algn="just">
              <a:defRPr/>
            </a:pPr>
            <a:r>
              <a:rPr lang="es-CO" altLang="es-CO" sz="1050" dirty="0">
                <a:latin typeface="Arial Narrow" panose="020B0606020202030204" pitchFamily="34" charset="0"/>
              </a:rPr>
              <a:t>San Andrés y Providencia</a:t>
            </a:r>
            <a:r>
              <a:rPr lang="es-ES" altLang="es-CO" sz="1050" dirty="0">
                <a:latin typeface="Arial Narrow" panose="020B0606020202030204" pitchFamily="34" charset="0"/>
              </a:rPr>
              <a:t>, La Guajira, Magdalena, Atlántico, Bolívar, Cesar, Sucre, Córdoba, Santander, Norte de Santander, Boyacá, Antioquia, Risaralda, Quindío, Tolima, Huila, Arauca, Casanare, Meta, Guaviare, Vichada, Guainía, Vaupés, Caquetá y Putumayo.</a:t>
            </a:r>
            <a:endParaRPr lang="es-CO" altLang="es-CO" sz="1050" dirty="0">
              <a:latin typeface="Arial Narrow" panose="020B0606020202030204" pitchFamily="34" charset="0"/>
            </a:endParaRPr>
          </a:p>
        </p:txBody>
      </p:sp>
      <p:grpSp>
        <p:nvGrpSpPr>
          <p:cNvPr id="146" name="Grupo 145"/>
          <p:cNvGrpSpPr/>
          <p:nvPr/>
        </p:nvGrpSpPr>
        <p:grpSpPr>
          <a:xfrm>
            <a:off x="598606" y="1804477"/>
            <a:ext cx="1688539" cy="2232246"/>
            <a:chOff x="2519363" y="604838"/>
            <a:chExt cx="5221287" cy="6415087"/>
          </a:xfrm>
          <a:solidFill>
            <a:schemeClr val="bg1">
              <a:lumMod val="85000"/>
            </a:schemeClr>
          </a:solidFill>
        </p:grpSpPr>
        <p:sp>
          <p:nvSpPr>
            <p:cNvPr id="147" name="Freeform 1"/>
            <p:cNvSpPr>
              <a:spLocks noChangeArrowheads="1"/>
            </p:cNvSpPr>
            <p:nvPr/>
          </p:nvSpPr>
          <p:spPr bwMode="auto">
            <a:xfrm>
              <a:off x="3486150" y="1830388"/>
              <a:ext cx="747713" cy="819150"/>
            </a:xfrm>
            <a:custGeom>
              <a:avLst/>
              <a:gdLst>
                <a:gd name="T0" fmla="*/ 119181054 w 2075"/>
                <a:gd name="T1" fmla="*/ 13716174 h 2277"/>
                <a:gd name="T2" fmla="*/ 135150044 w 2075"/>
                <a:gd name="T3" fmla="*/ 16045546 h 2277"/>
                <a:gd name="T4" fmla="*/ 155792313 w 2075"/>
                <a:gd name="T5" fmla="*/ 25103335 h 2277"/>
                <a:gd name="T6" fmla="*/ 161504659 w 2075"/>
                <a:gd name="T7" fmla="*/ 33126288 h 2277"/>
                <a:gd name="T8" fmla="*/ 178642059 w 2075"/>
                <a:gd name="T9" fmla="*/ 41148881 h 2277"/>
                <a:gd name="T10" fmla="*/ 190196455 w 2075"/>
                <a:gd name="T11" fmla="*/ 49042344 h 2277"/>
                <a:gd name="T12" fmla="*/ 194740391 w 2075"/>
                <a:gd name="T13" fmla="*/ 68452459 h 2277"/>
                <a:gd name="T14" fmla="*/ 179810469 w 2075"/>
                <a:gd name="T15" fmla="*/ 74275169 h 2277"/>
                <a:gd name="T16" fmla="*/ 166048596 w 2075"/>
                <a:gd name="T17" fmla="*/ 83333319 h 2277"/>
                <a:gd name="T18" fmla="*/ 174098122 w 2075"/>
                <a:gd name="T19" fmla="*/ 95885166 h 2277"/>
                <a:gd name="T20" fmla="*/ 178642059 w 2075"/>
                <a:gd name="T21" fmla="*/ 113095038 h 2277"/>
                <a:gd name="T22" fmla="*/ 182147288 w 2075"/>
                <a:gd name="T23" fmla="*/ 126682082 h 2277"/>
                <a:gd name="T24" fmla="*/ 198115918 w 2075"/>
                <a:gd name="T25" fmla="*/ 130175780 h 2277"/>
                <a:gd name="T26" fmla="*/ 206165444 w 2075"/>
                <a:gd name="T27" fmla="*/ 140398256 h 2277"/>
                <a:gd name="T28" fmla="*/ 227976123 w 2075"/>
                <a:gd name="T29" fmla="*/ 123317514 h 2277"/>
                <a:gd name="T30" fmla="*/ 239401176 w 2075"/>
                <a:gd name="T31" fmla="*/ 130175780 h 2277"/>
                <a:gd name="T32" fmla="*/ 251994279 w 2075"/>
                <a:gd name="T33" fmla="*/ 138198733 h 2277"/>
                <a:gd name="T34" fmla="*/ 262380265 w 2075"/>
                <a:gd name="T35" fmla="*/ 146091837 h 2277"/>
                <a:gd name="T36" fmla="*/ 269261381 w 2075"/>
                <a:gd name="T37" fmla="*/ 155279475 h 2277"/>
                <a:gd name="T38" fmla="*/ 257706625 w 2075"/>
                <a:gd name="T39" fmla="*/ 166666637 h 2277"/>
                <a:gd name="T40" fmla="*/ 246281932 w 2075"/>
                <a:gd name="T41" fmla="*/ 179218125 h 2277"/>
                <a:gd name="T42" fmla="*/ 231351649 w 2075"/>
                <a:gd name="T43" fmla="*/ 184911706 h 2277"/>
                <a:gd name="T44" fmla="*/ 214214610 w 2075"/>
                <a:gd name="T45" fmla="*/ 189570090 h 2277"/>
                <a:gd name="T46" fmla="*/ 194740391 w 2075"/>
                <a:gd name="T47" fmla="*/ 189570090 h 2277"/>
                <a:gd name="T48" fmla="*/ 193571981 w 2075"/>
                <a:gd name="T49" fmla="*/ 203286623 h 2277"/>
                <a:gd name="T50" fmla="*/ 179810469 w 2075"/>
                <a:gd name="T51" fmla="*/ 211050597 h 2277"/>
                <a:gd name="T52" fmla="*/ 159167839 w 2075"/>
                <a:gd name="T53" fmla="*/ 224766771 h 2277"/>
                <a:gd name="T54" fmla="*/ 151248376 w 2075"/>
                <a:gd name="T55" fmla="*/ 239647631 h 2277"/>
                <a:gd name="T56" fmla="*/ 130606108 w 2075"/>
                <a:gd name="T57" fmla="*/ 237318619 h 2277"/>
                <a:gd name="T58" fmla="*/ 120219761 w 2075"/>
                <a:gd name="T59" fmla="*/ 264751326 h 2277"/>
                <a:gd name="T60" fmla="*/ 24018156 w 2075"/>
                <a:gd name="T61" fmla="*/ 294513045 h 2277"/>
                <a:gd name="T62" fmla="*/ 5712346 w 2075"/>
                <a:gd name="T63" fmla="*/ 269280221 h 2277"/>
                <a:gd name="T64" fmla="*/ 0 w 2075"/>
                <a:gd name="T65" fmla="*/ 241977003 h 2277"/>
                <a:gd name="T66" fmla="*/ 6880756 w 2075"/>
                <a:gd name="T67" fmla="*/ 214544295 h 2277"/>
                <a:gd name="T68" fmla="*/ 13761513 w 2075"/>
                <a:gd name="T69" fmla="*/ 191769972 h 2277"/>
                <a:gd name="T70" fmla="*/ 25186566 w 2075"/>
                <a:gd name="T71" fmla="*/ 160973056 h 2277"/>
                <a:gd name="T72" fmla="*/ 41155195 w 2075"/>
                <a:gd name="T73" fmla="*/ 148421209 h 2277"/>
                <a:gd name="T74" fmla="*/ 44660425 w 2075"/>
                <a:gd name="T75" fmla="*/ 126682082 h 2277"/>
                <a:gd name="T76" fmla="*/ 35442848 w 2075"/>
                <a:gd name="T77" fmla="*/ 115294921 h 2277"/>
                <a:gd name="T78" fmla="*/ 18305449 w 2075"/>
                <a:gd name="T79" fmla="*/ 101578387 h 2277"/>
                <a:gd name="T80" fmla="*/ 9087873 w 2075"/>
                <a:gd name="T81" fmla="*/ 81003947 h 2277"/>
                <a:gd name="T82" fmla="*/ 17137039 w 2075"/>
                <a:gd name="T83" fmla="*/ 68452459 h 2277"/>
                <a:gd name="T84" fmla="*/ 29730502 w 2075"/>
                <a:gd name="T85" fmla="*/ 55900611 h 2277"/>
                <a:gd name="T86" fmla="*/ 43492015 w 2075"/>
                <a:gd name="T87" fmla="*/ 44513450 h 2277"/>
                <a:gd name="T88" fmla="*/ 51541181 w 2075"/>
                <a:gd name="T89" fmla="*/ 27432707 h 2277"/>
                <a:gd name="T90" fmla="*/ 58422297 w 2075"/>
                <a:gd name="T91" fmla="*/ 14880860 h 2277"/>
                <a:gd name="T92" fmla="*/ 75559337 w 2075"/>
                <a:gd name="T93" fmla="*/ 5693581 h 2277"/>
                <a:gd name="T94" fmla="*/ 96201966 w 2075"/>
                <a:gd name="T95" fmla="*/ 0 h 2277"/>
                <a:gd name="T96" fmla="*/ 116844235 w 2075"/>
                <a:gd name="T97" fmla="*/ 3364209 h 22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75" h="2277">
                  <a:moveTo>
                    <a:pt x="900" y="26"/>
                  </a:moveTo>
                  <a:lnTo>
                    <a:pt x="918" y="106"/>
                  </a:lnTo>
                  <a:lnTo>
                    <a:pt x="979" y="124"/>
                  </a:lnTo>
                  <a:lnTo>
                    <a:pt x="1041" y="124"/>
                  </a:lnTo>
                  <a:lnTo>
                    <a:pt x="1112" y="185"/>
                  </a:lnTo>
                  <a:lnTo>
                    <a:pt x="1200" y="194"/>
                  </a:lnTo>
                  <a:lnTo>
                    <a:pt x="1191" y="238"/>
                  </a:lnTo>
                  <a:lnTo>
                    <a:pt x="1244" y="256"/>
                  </a:lnTo>
                  <a:lnTo>
                    <a:pt x="1297" y="291"/>
                  </a:lnTo>
                  <a:lnTo>
                    <a:pt x="1376" y="318"/>
                  </a:lnTo>
                  <a:lnTo>
                    <a:pt x="1394" y="371"/>
                  </a:lnTo>
                  <a:lnTo>
                    <a:pt x="1465" y="379"/>
                  </a:lnTo>
                  <a:lnTo>
                    <a:pt x="1491" y="441"/>
                  </a:lnTo>
                  <a:lnTo>
                    <a:pt x="1500" y="529"/>
                  </a:lnTo>
                  <a:lnTo>
                    <a:pt x="1465" y="565"/>
                  </a:lnTo>
                  <a:lnTo>
                    <a:pt x="1385" y="574"/>
                  </a:lnTo>
                  <a:lnTo>
                    <a:pt x="1306" y="600"/>
                  </a:lnTo>
                  <a:lnTo>
                    <a:pt x="1279" y="644"/>
                  </a:lnTo>
                  <a:lnTo>
                    <a:pt x="1350" y="679"/>
                  </a:lnTo>
                  <a:lnTo>
                    <a:pt x="1341" y="741"/>
                  </a:lnTo>
                  <a:lnTo>
                    <a:pt x="1359" y="812"/>
                  </a:lnTo>
                  <a:lnTo>
                    <a:pt x="1376" y="874"/>
                  </a:lnTo>
                  <a:lnTo>
                    <a:pt x="1385" y="935"/>
                  </a:lnTo>
                  <a:lnTo>
                    <a:pt x="1403" y="979"/>
                  </a:lnTo>
                  <a:lnTo>
                    <a:pt x="1482" y="979"/>
                  </a:lnTo>
                  <a:lnTo>
                    <a:pt x="1526" y="1006"/>
                  </a:lnTo>
                  <a:lnTo>
                    <a:pt x="1518" y="1068"/>
                  </a:lnTo>
                  <a:lnTo>
                    <a:pt x="1588" y="1085"/>
                  </a:lnTo>
                  <a:lnTo>
                    <a:pt x="1676" y="1050"/>
                  </a:lnTo>
                  <a:lnTo>
                    <a:pt x="1756" y="953"/>
                  </a:lnTo>
                  <a:lnTo>
                    <a:pt x="1765" y="1015"/>
                  </a:lnTo>
                  <a:lnTo>
                    <a:pt x="1844" y="1006"/>
                  </a:lnTo>
                  <a:lnTo>
                    <a:pt x="1906" y="1032"/>
                  </a:lnTo>
                  <a:lnTo>
                    <a:pt x="1941" y="1068"/>
                  </a:lnTo>
                  <a:lnTo>
                    <a:pt x="2012" y="1076"/>
                  </a:lnTo>
                  <a:lnTo>
                    <a:pt x="2021" y="1129"/>
                  </a:lnTo>
                  <a:lnTo>
                    <a:pt x="2029" y="1182"/>
                  </a:lnTo>
                  <a:lnTo>
                    <a:pt x="2074" y="1200"/>
                  </a:lnTo>
                  <a:lnTo>
                    <a:pt x="2056" y="1253"/>
                  </a:lnTo>
                  <a:lnTo>
                    <a:pt x="1985" y="1288"/>
                  </a:lnTo>
                  <a:lnTo>
                    <a:pt x="1932" y="1324"/>
                  </a:lnTo>
                  <a:lnTo>
                    <a:pt x="1897" y="1385"/>
                  </a:lnTo>
                  <a:lnTo>
                    <a:pt x="1862" y="1438"/>
                  </a:lnTo>
                  <a:lnTo>
                    <a:pt x="1782" y="1429"/>
                  </a:lnTo>
                  <a:lnTo>
                    <a:pt x="1721" y="1456"/>
                  </a:lnTo>
                  <a:lnTo>
                    <a:pt x="1650" y="1465"/>
                  </a:lnTo>
                  <a:lnTo>
                    <a:pt x="1571" y="1456"/>
                  </a:lnTo>
                  <a:lnTo>
                    <a:pt x="1500" y="1465"/>
                  </a:lnTo>
                  <a:lnTo>
                    <a:pt x="1491" y="1509"/>
                  </a:lnTo>
                  <a:lnTo>
                    <a:pt x="1491" y="1571"/>
                  </a:lnTo>
                  <a:lnTo>
                    <a:pt x="1412" y="1579"/>
                  </a:lnTo>
                  <a:lnTo>
                    <a:pt x="1385" y="1631"/>
                  </a:lnTo>
                  <a:lnTo>
                    <a:pt x="1323" y="1693"/>
                  </a:lnTo>
                  <a:lnTo>
                    <a:pt x="1226" y="1737"/>
                  </a:lnTo>
                  <a:lnTo>
                    <a:pt x="1218" y="1817"/>
                  </a:lnTo>
                  <a:lnTo>
                    <a:pt x="1165" y="1852"/>
                  </a:lnTo>
                  <a:lnTo>
                    <a:pt x="1094" y="1817"/>
                  </a:lnTo>
                  <a:lnTo>
                    <a:pt x="1006" y="1834"/>
                  </a:lnTo>
                  <a:lnTo>
                    <a:pt x="970" y="1949"/>
                  </a:lnTo>
                  <a:lnTo>
                    <a:pt x="926" y="2046"/>
                  </a:lnTo>
                  <a:lnTo>
                    <a:pt x="803" y="2249"/>
                  </a:lnTo>
                  <a:lnTo>
                    <a:pt x="185" y="2276"/>
                  </a:lnTo>
                  <a:lnTo>
                    <a:pt x="132" y="2187"/>
                  </a:lnTo>
                  <a:lnTo>
                    <a:pt x="44" y="2081"/>
                  </a:lnTo>
                  <a:lnTo>
                    <a:pt x="26" y="2002"/>
                  </a:lnTo>
                  <a:lnTo>
                    <a:pt x="0" y="1870"/>
                  </a:lnTo>
                  <a:lnTo>
                    <a:pt x="17" y="1764"/>
                  </a:lnTo>
                  <a:lnTo>
                    <a:pt x="53" y="1658"/>
                  </a:lnTo>
                  <a:lnTo>
                    <a:pt x="106" y="1571"/>
                  </a:lnTo>
                  <a:lnTo>
                    <a:pt x="106" y="1482"/>
                  </a:lnTo>
                  <a:lnTo>
                    <a:pt x="123" y="1376"/>
                  </a:lnTo>
                  <a:lnTo>
                    <a:pt x="194" y="1244"/>
                  </a:lnTo>
                  <a:lnTo>
                    <a:pt x="256" y="1191"/>
                  </a:lnTo>
                  <a:lnTo>
                    <a:pt x="317" y="1147"/>
                  </a:lnTo>
                  <a:lnTo>
                    <a:pt x="335" y="1076"/>
                  </a:lnTo>
                  <a:lnTo>
                    <a:pt x="344" y="979"/>
                  </a:lnTo>
                  <a:lnTo>
                    <a:pt x="335" y="926"/>
                  </a:lnTo>
                  <a:lnTo>
                    <a:pt x="273" y="891"/>
                  </a:lnTo>
                  <a:lnTo>
                    <a:pt x="194" y="847"/>
                  </a:lnTo>
                  <a:lnTo>
                    <a:pt x="141" y="785"/>
                  </a:lnTo>
                  <a:lnTo>
                    <a:pt x="114" y="706"/>
                  </a:lnTo>
                  <a:lnTo>
                    <a:pt x="70" y="626"/>
                  </a:lnTo>
                  <a:lnTo>
                    <a:pt x="123" y="591"/>
                  </a:lnTo>
                  <a:lnTo>
                    <a:pt x="132" y="529"/>
                  </a:lnTo>
                  <a:lnTo>
                    <a:pt x="203" y="494"/>
                  </a:lnTo>
                  <a:lnTo>
                    <a:pt x="229" y="432"/>
                  </a:lnTo>
                  <a:lnTo>
                    <a:pt x="264" y="397"/>
                  </a:lnTo>
                  <a:lnTo>
                    <a:pt x="335" y="344"/>
                  </a:lnTo>
                  <a:lnTo>
                    <a:pt x="326" y="265"/>
                  </a:lnTo>
                  <a:lnTo>
                    <a:pt x="397" y="212"/>
                  </a:lnTo>
                  <a:lnTo>
                    <a:pt x="441" y="176"/>
                  </a:lnTo>
                  <a:lnTo>
                    <a:pt x="450" y="115"/>
                  </a:lnTo>
                  <a:lnTo>
                    <a:pt x="520" y="71"/>
                  </a:lnTo>
                  <a:lnTo>
                    <a:pt x="582" y="44"/>
                  </a:lnTo>
                  <a:lnTo>
                    <a:pt x="644" y="26"/>
                  </a:lnTo>
                  <a:lnTo>
                    <a:pt x="741" y="0"/>
                  </a:lnTo>
                  <a:lnTo>
                    <a:pt x="829" y="9"/>
                  </a:lnTo>
                  <a:lnTo>
                    <a:pt x="900" y="26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79" name="Freeform 2"/>
            <p:cNvSpPr>
              <a:spLocks noChangeArrowheads="1"/>
            </p:cNvSpPr>
            <p:nvPr/>
          </p:nvSpPr>
          <p:spPr bwMode="auto">
            <a:xfrm>
              <a:off x="3219450" y="2055813"/>
              <a:ext cx="1404938" cy="1331912"/>
            </a:xfrm>
            <a:custGeom>
              <a:avLst/>
              <a:gdLst>
                <a:gd name="T0" fmla="*/ 505647000 w 3902"/>
                <a:gd name="T1" fmla="*/ 246045809 h 3698"/>
                <a:gd name="T2" fmla="*/ 481667451 w 3902"/>
                <a:gd name="T3" fmla="*/ 268873443 h 3698"/>
                <a:gd name="T4" fmla="*/ 453021233 w 3902"/>
                <a:gd name="T5" fmla="*/ 292868566 h 3698"/>
                <a:gd name="T6" fmla="*/ 425541771 w 3902"/>
                <a:gd name="T7" fmla="*/ 313491222 h 3698"/>
                <a:gd name="T8" fmla="*/ 419838663 w 3902"/>
                <a:gd name="T9" fmla="*/ 345527693 h 3698"/>
                <a:gd name="T10" fmla="*/ 394692357 w 3902"/>
                <a:gd name="T11" fmla="*/ 379899145 h 3698"/>
                <a:gd name="T12" fmla="*/ 401562222 w 3902"/>
                <a:gd name="T13" fmla="*/ 402726779 h 3698"/>
                <a:gd name="T14" fmla="*/ 397025512 w 3902"/>
                <a:gd name="T15" fmla="*/ 434763251 h 3698"/>
                <a:gd name="T16" fmla="*/ 362676185 w 3902"/>
                <a:gd name="T17" fmla="*/ 439432491 h 3698"/>
                <a:gd name="T18" fmla="*/ 322623751 w 3902"/>
                <a:gd name="T19" fmla="*/ 450846308 h 3698"/>
                <a:gd name="T20" fmla="*/ 296311047 w 3902"/>
                <a:gd name="T21" fmla="*/ 479510671 h 3698"/>
                <a:gd name="T22" fmla="*/ 266628031 w 3902"/>
                <a:gd name="T23" fmla="*/ 448511688 h 3698"/>
                <a:gd name="T24" fmla="*/ 242518882 w 3902"/>
                <a:gd name="T25" fmla="*/ 452013798 h 3698"/>
                <a:gd name="T26" fmla="*/ 221909286 w 3902"/>
                <a:gd name="T27" fmla="*/ 470301833 h 3698"/>
                <a:gd name="T28" fmla="*/ 187689559 w 3902"/>
                <a:gd name="T29" fmla="*/ 479510671 h 3698"/>
                <a:gd name="T30" fmla="*/ 168246721 w 3902"/>
                <a:gd name="T31" fmla="*/ 456553396 h 3698"/>
                <a:gd name="T32" fmla="*/ 163580411 w 3902"/>
                <a:gd name="T33" fmla="*/ 419976966 h 3698"/>
                <a:gd name="T34" fmla="*/ 141933657 w 3902"/>
                <a:gd name="T35" fmla="*/ 397019691 h 3698"/>
                <a:gd name="T36" fmla="*/ 107584330 w 3902"/>
                <a:gd name="T37" fmla="*/ 383271254 h 3698"/>
                <a:gd name="T38" fmla="*/ 67531896 w 3902"/>
                <a:gd name="T39" fmla="*/ 373024927 h 3698"/>
                <a:gd name="T40" fmla="*/ 61828788 w 3902"/>
                <a:gd name="T41" fmla="*/ 342155585 h 3698"/>
                <a:gd name="T42" fmla="*/ 36682482 w 3902"/>
                <a:gd name="T43" fmla="*/ 319198310 h 3698"/>
                <a:gd name="T44" fmla="*/ 45755902 w 3902"/>
                <a:gd name="T45" fmla="*/ 289496098 h 3698"/>
                <a:gd name="T46" fmla="*/ 66365498 w 3902"/>
                <a:gd name="T47" fmla="*/ 263166714 h 3698"/>
                <a:gd name="T48" fmla="*/ 99548067 w 3902"/>
                <a:gd name="T49" fmla="*/ 249418278 h 3698"/>
                <a:gd name="T50" fmla="*/ 72068606 w 3902"/>
                <a:gd name="T51" fmla="*/ 220753914 h 3698"/>
                <a:gd name="T52" fmla="*/ 5833068 w 3902"/>
                <a:gd name="T53" fmla="*/ 147601413 h 3698"/>
                <a:gd name="T54" fmla="*/ 27479461 w 3902"/>
                <a:gd name="T55" fmla="*/ 120234181 h 3698"/>
                <a:gd name="T56" fmla="*/ 45755902 w 3902"/>
                <a:gd name="T57" fmla="*/ 138392575 h 3698"/>
                <a:gd name="T58" fmla="*/ 57292078 w 3902"/>
                <a:gd name="T59" fmla="*/ 100779016 h 3698"/>
                <a:gd name="T60" fmla="*/ 45755902 w 3902"/>
                <a:gd name="T61" fmla="*/ 58366216 h 3698"/>
                <a:gd name="T62" fmla="*/ 41219192 w 3902"/>
                <a:gd name="T63" fmla="*/ 35538582 h 3698"/>
                <a:gd name="T64" fmla="*/ 72068606 w 3902"/>
                <a:gd name="T65" fmla="*/ 21790145 h 3698"/>
                <a:gd name="T66" fmla="*/ 105251175 w 3902"/>
                <a:gd name="T67" fmla="*/ 0 h 3698"/>
                <a:gd name="T68" fmla="*/ 131564239 w 3902"/>
                <a:gd name="T69" fmla="*/ 34371092 h 3698"/>
                <a:gd name="T70" fmla="*/ 137267347 w 3902"/>
                <a:gd name="T71" fmla="*/ 67575054 h 3698"/>
                <a:gd name="T72" fmla="*/ 109917485 w 3902"/>
                <a:gd name="T73" fmla="*/ 111025343 h 3698"/>
                <a:gd name="T74" fmla="*/ 96177755 w 3902"/>
                <a:gd name="T75" fmla="*/ 161350210 h 3698"/>
                <a:gd name="T76" fmla="*/ 120157663 w 3902"/>
                <a:gd name="T77" fmla="*/ 214009337 h 3698"/>
                <a:gd name="T78" fmla="*/ 226575596 w 3902"/>
                <a:gd name="T79" fmla="*/ 156680610 h 3698"/>
                <a:gd name="T80" fmla="*/ 255091855 w 3902"/>
                <a:gd name="T81" fmla="*/ 144099663 h 3698"/>
                <a:gd name="T82" fmla="*/ 289441182 w 3902"/>
                <a:gd name="T83" fmla="*/ 122569161 h 3698"/>
                <a:gd name="T84" fmla="*/ 310050778 w 3902"/>
                <a:gd name="T85" fmla="*/ 108820364 h 3698"/>
                <a:gd name="T86" fmla="*/ 342066589 w 3902"/>
                <a:gd name="T87" fmla="*/ 98444396 h 3698"/>
                <a:gd name="T88" fmla="*/ 379786229 w 3902"/>
                <a:gd name="T89" fmla="*/ 103113635 h 3698"/>
                <a:gd name="T90" fmla="*/ 399229067 w 3902"/>
                <a:gd name="T91" fmla="*/ 140727195 h 3698"/>
                <a:gd name="T92" fmla="*/ 395859115 w 3902"/>
                <a:gd name="T93" fmla="*/ 163555189 h 3698"/>
                <a:gd name="T94" fmla="*/ 395859115 w 3902"/>
                <a:gd name="T95" fmla="*/ 195591661 h 3698"/>
                <a:gd name="T96" fmla="*/ 418671906 w 3902"/>
                <a:gd name="T97" fmla="*/ 192219192 h 3698"/>
                <a:gd name="T98" fmla="*/ 421005061 w 3902"/>
                <a:gd name="T99" fmla="*/ 208172607 h 3698"/>
                <a:gd name="T100" fmla="*/ 429041684 w 3902"/>
                <a:gd name="T101" fmla="*/ 239171591 h 3698"/>
                <a:gd name="T102" fmla="*/ 486204162 w 3902"/>
                <a:gd name="T103" fmla="*/ 219716425 h 36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902" h="3698">
                  <a:moveTo>
                    <a:pt x="3822" y="1694"/>
                  </a:moveTo>
                  <a:lnTo>
                    <a:pt x="3822" y="1773"/>
                  </a:lnTo>
                  <a:lnTo>
                    <a:pt x="3857" y="1844"/>
                  </a:lnTo>
                  <a:lnTo>
                    <a:pt x="3901" y="1897"/>
                  </a:lnTo>
                  <a:lnTo>
                    <a:pt x="3875" y="1950"/>
                  </a:lnTo>
                  <a:lnTo>
                    <a:pt x="3822" y="2002"/>
                  </a:lnTo>
                  <a:lnTo>
                    <a:pt x="3733" y="2020"/>
                  </a:lnTo>
                  <a:lnTo>
                    <a:pt x="3716" y="2073"/>
                  </a:lnTo>
                  <a:lnTo>
                    <a:pt x="3654" y="2100"/>
                  </a:lnTo>
                  <a:lnTo>
                    <a:pt x="3619" y="2179"/>
                  </a:lnTo>
                  <a:lnTo>
                    <a:pt x="3575" y="2241"/>
                  </a:lnTo>
                  <a:lnTo>
                    <a:pt x="3495" y="2258"/>
                  </a:lnTo>
                  <a:lnTo>
                    <a:pt x="3433" y="2294"/>
                  </a:lnTo>
                  <a:lnTo>
                    <a:pt x="3407" y="2355"/>
                  </a:lnTo>
                  <a:lnTo>
                    <a:pt x="3319" y="2373"/>
                  </a:lnTo>
                  <a:lnTo>
                    <a:pt x="3283" y="2417"/>
                  </a:lnTo>
                  <a:lnTo>
                    <a:pt x="3266" y="2479"/>
                  </a:lnTo>
                  <a:lnTo>
                    <a:pt x="3274" y="2558"/>
                  </a:lnTo>
                  <a:lnTo>
                    <a:pt x="3292" y="2620"/>
                  </a:lnTo>
                  <a:lnTo>
                    <a:pt x="3239" y="2664"/>
                  </a:lnTo>
                  <a:lnTo>
                    <a:pt x="3204" y="2726"/>
                  </a:lnTo>
                  <a:lnTo>
                    <a:pt x="3124" y="2797"/>
                  </a:lnTo>
                  <a:lnTo>
                    <a:pt x="3063" y="2876"/>
                  </a:lnTo>
                  <a:lnTo>
                    <a:pt x="3045" y="2929"/>
                  </a:lnTo>
                  <a:lnTo>
                    <a:pt x="3080" y="2991"/>
                  </a:lnTo>
                  <a:lnTo>
                    <a:pt x="3124" y="3000"/>
                  </a:lnTo>
                  <a:lnTo>
                    <a:pt x="3124" y="3061"/>
                  </a:lnTo>
                  <a:lnTo>
                    <a:pt x="3098" y="3105"/>
                  </a:lnTo>
                  <a:lnTo>
                    <a:pt x="3071" y="3158"/>
                  </a:lnTo>
                  <a:lnTo>
                    <a:pt x="3036" y="3211"/>
                  </a:lnTo>
                  <a:lnTo>
                    <a:pt x="3045" y="3282"/>
                  </a:lnTo>
                  <a:lnTo>
                    <a:pt x="3063" y="3352"/>
                  </a:lnTo>
                  <a:lnTo>
                    <a:pt x="2992" y="3335"/>
                  </a:lnTo>
                  <a:lnTo>
                    <a:pt x="2930" y="3352"/>
                  </a:lnTo>
                  <a:lnTo>
                    <a:pt x="2877" y="3414"/>
                  </a:lnTo>
                  <a:lnTo>
                    <a:pt x="2798" y="3388"/>
                  </a:lnTo>
                  <a:lnTo>
                    <a:pt x="2719" y="3370"/>
                  </a:lnTo>
                  <a:lnTo>
                    <a:pt x="2648" y="3397"/>
                  </a:lnTo>
                  <a:lnTo>
                    <a:pt x="2560" y="3450"/>
                  </a:lnTo>
                  <a:lnTo>
                    <a:pt x="2489" y="3476"/>
                  </a:lnTo>
                  <a:lnTo>
                    <a:pt x="2489" y="3529"/>
                  </a:lnTo>
                  <a:lnTo>
                    <a:pt x="2445" y="3591"/>
                  </a:lnTo>
                  <a:lnTo>
                    <a:pt x="2330" y="3635"/>
                  </a:lnTo>
                  <a:lnTo>
                    <a:pt x="2286" y="3697"/>
                  </a:lnTo>
                  <a:lnTo>
                    <a:pt x="2215" y="3661"/>
                  </a:lnTo>
                  <a:lnTo>
                    <a:pt x="2163" y="3511"/>
                  </a:lnTo>
                  <a:lnTo>
                    <a:pt x="2110" y="3432"/>
                  </a:lnTo>
                  <a:lnTo>
                    <a:pt x="2057" y="3458"/>
                  </a:lnTo>
                  <a:lnTo>
                    <a:pt x="1986" y="3485"/>
                  </a:lnTo>
                  <a:lnTo>
                    <a:pt x="1942" y="3432"/>
                  </a:lnTo>
                  <a:lnTo>
                    <a:pt x="1854" y="3414"/>
                  </a:lnTo>
                  <a:lnTo>
                    <a:pt x="1871" y="3485"/>
                  </a:lnTo>
                  <a:lnTo>
                    <a:pt x="1889" y="3573"/>
                  </a:lnTo>
                  <a:lnTo>
                    <a:pt x="1836" y="3635"/>
                  </a:lnTo>
                  <a:lnTo>
                    <a:pt x="1774" y="3617"/>
                  </a:lnTo>
                  <a:lnTo>
                    <a:pt x="1712" y="3626"/>
                  </a:lnTo>
                  <a:lnTo>
                    <a:pt x="1660" y="3661"/>
                  </a:lnTo>
                  <a:lnTo>
                    <a:pt x="1624" y="3688"/>
                  </a:lnTo>
                  <a:lnTo>
                    <a:pt x="1554" y="3697"/>
                  </a:lnTo>
                  <a:lnTo>
                    <a:pt x="1448" y="3697"/>
                  </a:lnTo>
                  <a:lnTo>
                    <a:pt x="1377" y="3661"/>
                  </a:lnTo>
                  <a:lnTo>
                    <a:pt x="1368" y="3617"/>
                  </a:lnTo>
                  <a:lnTo>
                    <a:pt x="1333" y="3582"/>
                  </a:lnTo>
                  <a:lnTo>
                    <a:pt x="1298" y="3520"/>
                  </a:lnTo>
                  <a:lnTo>
                    <a:pt x="1307" y="3450"/>
                  </a:lnTo>
                  <a:lnTo>
                    <a:pt x="1271" y="3397"/>
                  </a:lnTo>
                  <a:lnTo>
                    <a:pt x="1227" y="3326"/>
                  </a:lnTo>
                  <a:lnTo>
                    <a:pt x="1262" y="3238"/>
                  </a:lnTo>
                  <a:lnTo>
                    <a:pt x="1271" y="3176"/>
                  </a:lnTo>
                  <a:lnTo>
                    <a:pt x="1245" y="3123"/>
                  </a:lnTo>
                  <a:lnTo>
                    <a:pt x="1139" y="3132"/>
                  </a:lnTo>
                  <a:lnTo>
                    <a:pt x="1095" y="3061"/>
                  </a:lnTo>
                  <a:lnTo>
                    <a:pt x="1104" y="2973"/>
                  </a:lnTo>
                  <a:lnTo>
                    <a:pt x="1077" y="2920"/>
                  </a:lnTo>
                  <a:lnTo>
                    <a:pt x="971" y="2929"/>
                  </a:lnTo>
                  <a:lnTo>
                    <a:pt x="830" y="2955"/>
                  </a:lnTo>
                  <a:lnTo>
                    <a:pt x="733" y="2973"/>
                  </a:lnTo>
                  <a:lnTo>
                    <a:pt x="627" y="2982"/>
                  </a:lnTo>
                  <a:lnTo>
                    <a:pt x="548" y="2947"/>
                  </a:lnTo>
                  <a:lnTo>
                    <a:pt x="521" y="2876"/>
                  </a:lnTo>
                  <a:lnTo>
                    <a:pt x="459" y="2841"/>
                  </a:lnTo>
                  <a:lnTo>
                    <a:pt x="451" y="2779"/>
                  </a:lnTo>
                  <a:lnTo>
                    <a:pt x="451" y="2708"/>
                  </a:lnTo>
                  <a:lnTo>
                    <a:pt x="477" y="2638"/>
                  </a:lnTo>
                  <a:lnTo>
                    <a:pt x="424" y="2602"/>
                  </a:lnTo>
                  <a:lnTo>
                    <a:pt x="362" y="2550"/>
                  </a:lnTo>
                  <a:lnTo>
                    <a:pt x="336" y="2488"/>
                  </a:lnTo>
                  <a:lnTo>
                    <a:pt x="283" y="2461"/>
                  </a:lnTo>
                  <a:lnTo>
                    <a:pt x="274" y="2391"/>
                  </a:lnTo>
                  <a:lnTo>
                    <a:pt x="221" y="2338"/>
                  </a:lnTo>
                  <a:lnTo>
                    <a:pt x="221" y="2285"/>
                  </a:lnTo>
                  <a:lnTo>
                    <a:pt x="353" y="2232"/>
                  </a:lnTo>
                  <a:lnTo>
                    <a:pt x="415" y="2197"/>
                  </a:lnTo>
                  <a:lnTo>
                    <a:pt x="406" y="2126"/>
                  </a:lnTo>
                  <a:lnTo>
                    <a:pt x="398" y="2055"/>
                  </a:lnTo>
                  <a:lnTo>
                    <a:pt x="512" y="2029"/>
                  </a:lnTo>
                  <a:lnTo>
                    <a:pt x="592" y="2047"/>
                  </a:lnTo>
                  <a:lnTo>
                    <a:pt x="662" y="2064"/>
                  </a:lnTo>
                  <a:lnTo>
                    <a:pt x="733" y="2055"/>
                  </a:lnTo>
                  <a:lnTo>
                    <a:pt x="768" y="1923"/>
                  </a:lnTo>
                  <a:lnTo>
                    <a:pt x="751" y="1835"/>
                  </a:lnTo>
                  <a:lnTo>
                    <a:pt x="715" y="1764"/>
                  </a:lnTo>
                  <a:lnTo>
                    <a:pt x="645" y="1711"/>
                  </a:lnTo>
                  <a:lnTo>
                    <a:pt x="556" y="1702"/>
                  </a:lnTo>
                  <a:lnTo>
                    <a:pt x="371" y="1482"/>
                  </a:lnTo>
                  <a:lnTo>
                    <a:pt x="62" y="1252"/>
                  </a:lnTo>
                  <a:lnTo>
                    <a:pt x="0" y="1173"/>
                  </a:lnTo>
                  <a:lnTo>
                    <a:pt x="45" y="1138"/>
                  </a:lnTo>
                  <a:lnTo>
                    <a:pt x="106" y="1094"/>
                  </a:lnTo>
                  <a:lnTo>
                    <a:pt x="124" y="1014"/>
                  </a:lnTo>
                  <a:lnTo>
                    <a:pt x="133" y="953"/>
                  </a:lnTo>
                  <a:lnTo>
                    <a:pt x="212" y="927"/>
                  </a:lnTo>
                  <a:lnTo>
                    <a:pt x="248" y="970"/>
                  </a:lnTo>
                  <a:lnTo>
                    <a:pt x="239" y="1014"/>
                  </a:lnTo>
                  <a:lnTo>
                    <a:pt x="256" y="1049"/>
                  </a:lnTo>
                  <a:lnTo>
                    <a:pt x="353" y="1067"/>
                  </a:lnTo>
                  <a:lnTo>
                    <a:pt x="433" y="1041"/>
                  </a:lnTo>
                  <a:lnTo>
                    <a:pt x="459" y="953"/>
                  </a:lnTo>
                  <a:lnTo>
                    <a:pt x="442" y="848"/>
                  </a:lnTo>
                  <a:lnTo>
                    <a:pt x="442" y="777"/>
                  </a:lnTo>
                  <a:lnTo>
                    <a:pt x="406" y="706"/>
                  </a:lnTo>
                  <a:lnTo>
                    <a:pt x="415" y="627"/>
                  </a:lnTo>
                  <a:lnTo>
                    <a:pt x="433" y="539"/>
                  </a:lnTo>
                  <a:lnTo>
                    <a:pt x="353" y="450"/>
                  </a:lnTo>
                  <a:lnTo>
                    <a:pt x="283" y="415"/>
                  </a:lnTo>
                  <a:lnTo>
                    <a:pt x="203" y="345"/>
                  </a:lnTo>
                  <a:lnTo>
                    <a:pt x="248" y="292"/>
                  </a:lnTo>
                  <a:lnTo>
                    <a:pt x="318" y="274"/>
                  </a:lnTo>
                  <a:lnTo>
                    <a:pt x="433" y="256"/>
                  </a:lnTo>
                  <a:lnTo>
                    <a:pt x="486" y="265"/>
                  </a:lnTo>
                  <a:lnTo>
                    <a:pt x="503" y="212"/>
                  </a:lnTo>
                  <a:lnTo>
                    <a:pt x="556" y="168"/>
                  </a:lnTo>
                  <a:lnTo>
                    <a:pt x="636" y="115"/>
                  </a:lnTo>
                  <a:lnTo>
                    <a:pt x="698" y="71"/>
                  </a:lnTo>
                  <a:lnTo>
                    <a:pt x="759" y="36"/>
                  </a:lnTo>
                  <a:lnTo>
                    <a:pt x="812" y="0"/>
                  </a:lnTo>
                  <a:lnTo>
                    <a:pt x="856" y="80"/>
                  </a:lnTo>
                  <a:lnTo>
                    <a:pt x="883" y="159"/>
                  </a:lnTo>
                  <a:lnTo>
                    <a:pt x="936" y="221"/>
                  </a:lnTo>
                  <a:lnTo>
                    <a:pt x="1015" y="265"/>
                  </a:lnTo>
                  <a:lnTo>
                    <a:pt x="1077" y="300"/>
                  </a:lnTo>
                  <a:lnTo>
                    <a:pt x="1086" y="353"/>
                  </a:lnTo>
                  <a:lnTo>
                    <a:pt x="1077" y="450"/>
                  </a:lnTo>
                  <a:lnTo>
                    <a:pt x="1059" y="521"/>
                  </a:lnTo>
                  <a:lnTo>
                    <a:pt x="998" y="565"/>
                  </a:lnTo>
                  <a:lnTo>
                    <a:pt x="936" y="618"/>
                  </a:lnTo>
                  <a:lnTo>
                    <a:pt x="865" y="750"/>
                  </a:lnTo>
                  <a:lnTo>
                    <a:pt x="848" y="856"/>
                  </a:lnTo>
                  <a:lnTo>
                    <a:pt x="848" y="945"/>
                  </a:lnTo>
                  <a:lnTo>
                    <a:pt x="795" y="1032"/>
                  </a:lnTo>
                  <a:lnTo>
                    <a:pt x="759" y="1138"/>
                  </a:lnTo>
                  <a:lnTo>
                    <a:pt x="742" y="1244"/>
                  </a:lnTo>
                  <a:lnTo>
                    <a:pt x="768" y="1376"/>
                  </a:lnTo>
                  <a:lnTo>
                    <a:pt x="786" y="1455"/>
                  </a:lnTo>
                  <a:lnTo>
                    <a:pt x="874" y="1561"/>
                  </a:lnTo>
                  <a:lnTo>
                    <a:pt x="927" y="1650"/>
                  </a:lnTo>
                  <a:lnTo>
                    <a:pt x="1545" y="1623"/>
                  </a:lnTo>
                  <a:lnTo>
                    <a:pt x="1668" y="1420"/>
                  </a:lnTo>
                  <a:lnTo>
                    <a:pt x="1712" y="1323"/>
                  </a:lnTo>
                  <a:lnTo>
                    <a:pt x="1748" y="1208"/>
                  </a:lnTo>
                  <a:lnTo>
                    <a:pt x="1836" y="1191"/>
                  </a:lnTo>
                  <a:lnTo>
                    <a:pt x="1907" y="1226"/>
                  </a:lnTo>
                  <a:lnTo>
                    <a:pt x="1960" y="1191"/>
                  </a:lnTo>
                  <a:lnTo>
                    <a:pt x="1968" y="1111"/>
                  </a:lnTo>
                  <a:lnTo>
                    <a:pt x="2065" y="1067"/>
                  </a:lnTo>
                  <a:lnTo>
                    <a:pt x="2127" y="1005"/>
                  </a:lnTo>
                  <a:lnTo>
                    <a:pt x="2154" y="953"/>
                  </a:lnTo>
                  <a:lnTo>
                    <a:pt x="2233" y="945"/>
                  </a:lnTo>
                  <a:lnTo>
                    <a:pt x="2233" y="883"/>
                  </a:lnTo>
                  <a:lnTo>
                    <a:pt x="2242" y="839"/>
                  </a:lnTo>
                  <a:lnTo>
                    <a:pt x="2313" y="830"/>
                  </a:lnTo>
                  <a:lnTo>
                    <a:pt x="2392" y="839"/>
                  </a:lnTo>
                  <a:lnTo>
                    <a:pt x="2463" y="830"/>
                  </a:lnTo>
                  <a:lnTo>
                    <a:pt x="2524" y="803"/>
                  </a:lnTo>
                  <a:lnTo>
                    <a:pt x="2604" y="812"/>
                  </a:lnTo>
                  <a:lnTo>
                    <a:pt x="2639" y="759"/>
                  </a:lnTo>
                  <a:lnTo>
                    <a:pt x="2674" y="698"/>
                  </a:lnTo>
                  <a:lnTo>
                    <a:pt x="2727" y="662"/>
                  </a:lnTo>
                  <a:lnTo>
                    <a:pt x="2842" y="750"/>
                  </a:lnTo>
                  <a:lnTo>
                    <a:pt x="2930" y="795"/>
                  </a:lnTo>
                  <a:lnTo>
                    <a:pt x="3010" y="856"/>
                  </a:lnTo>
                  <a:lnTo>
                    <a:pt x="3071" y="927"/>
                  </a:lnTo>
                  <a:lnTo>
                    <a:pt x="3089" y="997"/>
                  </a:lnTo>
                  <a:lnTo>
                    <a:pt x="3080" y="1085"/>
                  </a:lnTo>
                  <a:lnTo>
                    <a:pt x="3124" y="1120"/>
                  </a:lnTo>
                  <a:lnTo>
                    <a:pt x="3177" y="1164"/>
                  </a:lnTo>
                  <a:lnTo>
                    <a:pt x="3142" y="1235"/>
                  </a:lnTo>
                  <a:lnTo>
                    <a:pt x="3054" y="1261"/>
                  </a:lnTo>
                  <a:lnTo>
                    <a:pt x="3054" y="1323"/>
                  </a:lnTo>
                  <a:lnTo>
                    <a:pt x="3036" y="1376"/>
                  </a:lnTo>
                  <a:lnTo>
                    <a:pt x="3027" y="1447"/>
                  </a:lnTo>
                  <a:lnTo>
                    <a:pt x="3054" y="1508"/>
                  </a:lnTo>
                  <a:lnTo>
                    <a:pt x="3089" y="1544"/>
                  </a:lnTo>
                  <a:lnTo>
                    <a:pt x="3151" y="1588"/>
                  </a:lnTo>
                  <a:lnTo>
                    <a:pt x="3204" y="1552"/>
                  </a:lnTo>
                  <a:lnTo>
                    <a:pt x="3230" y="1482"/>
                  </a:lnTo>
                  <a:lnTo>
                    <a:pt x="3257" y="1429"/>
                  </a:lnTo>
                  <a:lnTo>
                    <a:pt x="3319" y="1499"/>
                  </a:lnTo>
                  <a:lnTo>
                    <a:pt x="3310" y="1544"/>
                  </a:lnTo>
                  <a:lnTo>
                    <a:pt x="3248" y="1605"/>
                  </a:lnTo>
                  <a:lnTo>
                    <a:pt x="3283" y="1667"/>
                  </a:lnTo>
                  <a:lnTo>
                    <a:pt x="3257" y="1720"/>
                  </a:lnTo>
                  <a:lnTo>
                    <a:pt x="3274" y="1791"/>
                  </a:lnTo>
                  <a:lnTo>
                    <a:pt x="3310" y="1844"/>
                  </a:lnTo>
                  <a:lnTo>
                    <a:pt x="3310" y="1923"/>
                  </a:lnTo>
                  <a:lnTo>
                    <a:pt x="3372" y="1950"/>
                  </a:lnTo>
                  <a:lnTo>
                    <a:pt x="3451" y="1950"/>
                  </a:lnTo>
                  <a:lnTo>
                    <a:pt x="3751" y="1694"/>
                  </a:lnTo>
                  <a:lnTo>
                    <a:pt x="3804" y="1614"/>
                  </a:lnTo>
                  <a:lnTo>
                    <a:pt x="3822" y="1694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80" name="Freeform 3"/>
            <p:cNvSpPr>
              <a:spLocks noChangeArrowheads="1"/>
            </p:cNvSpPr>
            <p:nvPr/>
          </p:nvSpPr>
          <p:spPr bwMode="auto">
            <a:xfrm>
              <a:off x="3797300" y="3687763"/>
              <a:ext cx="215900" cy="260350"/>
            </a:xfrm>
            <a:custGeom>
              <a:avLst/>
              <a:gdLst>
                <a:gd name="T0" fmla="*/ 70578843 w 601"/>
                <a:gd name="T1" fmla="*/ 0 h 724"/>
                <a:gd name="T2" fmla="*/ 60256785 w 601"/>
                <a:gd name="T3" fmla="*/ 5688686 h 724"/>
                <a:gd name="T4" fmla="*/ 51224535 w 601"/>
                <a:gd name="T5" fmla="*/ 3361725 h 724"/>
                <a:gd name="T6" fmla="*/ 40902117 w 601"/>
                <a:gd name="T7" fmla="*/ 1163481 h 724"/>
                <a:gd name="T8" fmla="*/ 29547781 w 601"/>
                <a:gd name="T9" fmla="*/ 2327321 h 724"/>
                <a:gd name="T10" fmla="*/ 20386586 w 601"/>
                <a:gd name="T11" fmla="*/ 3361725 h 724"/>
                <a:gd name="T12" fmla="*/ 22709031 w 601"/>
                <a:gd name="T13" fmla="*/ 8016007 h 724"/>
                <a:gd name="T14" fmla="*/ 11354695 w 601"/>
                <a:gd name="T15" fmla="*/ 12541213 h 724"/>
                <a:gd name="T16" fmla="*/ 4515945 w 601"/>
                <a:gd name="T17" fmla="*/ 13705053 h 724"/>
                <a:gd name="T18" fmla="*/ 0 w 601"/>
                <a:gd name="T19" fmla="*/ 19393740 h 724"/>
                <a:gd name="T20" fmla="*/ 2193500 w 601"/>
                <a:gd name="T21" fmla="*/ 28444151 h 724"/>
                <a:gd name="T22" fmla="*/ 3354723 w 601"/>
                <a:gd name="T23" fmla="*/ 37623639 h 724"/>
                <a:gd name="T24" fmla="*/ 7870668 w 601"/>
                <a:gd name="T25" fmla="*/ 44476166 h 724"/>
                <a:gd name="T26" fmla="*/ 13548196 w 601"/>
                <a:gd name="T27" fmla="*/ 51328692 h 724"/>
                <a:gd name="T28" fmla="*/ 11354695 w 601"/>
                <a:gd name="T29" fmla="*/ 60508539 h 724"/>
                <a:gd name="T30" fmla="*/ 14709418 w 601"/>
                <a:gd name="T31" fmla="*/ 73049752 h 724"/>
                <a:gd name="T32" fmla="*/ 14709418 w 601"/>
                <a:gd name="T33" fmla="*/ 83263645 h 724"/>
                <a:gd name="T34" fmla="*/ 19354309 w 601"/>
                <a:gd name="T35" fmla="*/ 91279652 h 724"/>
                <a:gd name="T36" fmla="*/ 27225336 w 601"/>
                <a:gd name="T37" fmla="*/ 93477537 h 724"/>
                <a:gd name="T38" fmla="*/ 28386559 w 601"/>
                <a:gd name="T39" fmla="*/ 84427125 h 724"/>
                <a:gd name="T40" fmla="*/ 31870226 w 601"/>
                <a:gd name="T41" fmla="*/ 76411118 h 724"/>
                <a:gd name="T42" fmla="*/ 38708617 w 601"/>
                <a:gd name="T43" fmla="*/ 63869905 h 724"/>
                <a:gd name="T44" fmla="*/ 45547367 w 601"/>
                <a:gd name="T45" fmla="*/ 51328692 h 724"/>
                <a:gd name="T46" fmla="*/ 44386144 w 601"/>
                <a:gd name="T47" fmla="*/ 43312685 h 724"/>
                <a:gd name="T48" fmla="*/ 46579644 w 601"/>
                <a:gd name="T49" fmla="*/ 34262273 h 724"/>
                <a:gd name="T50" fmla="*/ 54579258 w 601"/>
                <a:gd name="T51" fmla="*/ 26246266 h 724"/>
                <a:gd name="T52" fmla="*/ 63740453 w 601"/>
                <a:gd name="T53" fmla="*/ 17066419 h 724"/>
                <a:gd name="T54" fmla="*/ 72772344 w 601"/>
                <a:gd name="T55" fmla="*/ 12541213 h 724"/>
                <a:gd name="T56" fmla="*/ 77417593 w 601"/>
                <a:gd name="T57" fmla="*/ 5688686 h 724"/>
                <a:gd name="T58" fmla="*/ 70578843 w 601"/>
                <a:gd name="T59" fmla="*/ 0 h 72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1" h="724">
                  <a:moveTo>
                    <a:pt x="547" y="0"/>
                  </a:moveTo>
                  <a:lnTo>
                    <a:pt x="467" y="44"/>
                  </a:lnTo>
                  <a:lnTo>
                    <a:pt x="397" y="26"/>
                  </a:lnTo>
                  <a:lnTo>
                    <a:pt x="317" y="9"/>
                  </a:lnTo>
                  <a:lnTo>
                    <a:pt x="229" y="18"/>
                  </a:lnTo>
                  <a:lnTo>
                    <a:pt x="158" y="26"/>
                  </a:lnTo>
                  <a:lnTo>
                    <a:pt x="176" y="62"/>
                  </a:lnTo>
                  <a:lnTo>
                    <a:pt x="88" y="97"/>
                  </a:lnTo>
                  <a:lnTo>
                    <a:pt x="35" y="106"/>
                  </a:lnTo>
                  <a:lnTo>
                    <a:pt x="0" y="150"/>
                  </a:lnTo>
                  <a:lnTo>
                    <a:pt x="17" y="220"/>
                  </a:lnTo>
                  <a:lnTo>
                    <a:pt x="26" y="291"/>
                  </a:lnTo>
                  <a:lnTo>
                    <a:pt x="61" y="344"/>
                  </a:lnTo>
                  <a:lnTo>
                    <a:pt x="105" y="397"/>
                  </a:lnTo>
                  <a:lnTo>
                    <a:pt x="88" y="468"/>
                  </a:lnTo>
                  <a:lnTo>
                    <a:pt x="114" y="565"/>
                  </a:lnTo>
                  <a:lnTo>
                    <a:pt x="114" y="644"/>
                  </a:lnTo>
                  <a:lnTo>
                    <a:pt x="150" y="706"/>
                  </a:lnTo>
                  <a:lnTo>
                    <a:pt x="211" y="723"/>
                  </a:lnTo>
                  <a:lnTo>
                    <a:pt x="220" y="653"/>
                  </a:lnTo>
                  <a:lnTo>
                    <a:pt x="247" y="591"/>
                  </a:lnTo>
                  <a:lnTo>
                    <a:pt x="300" y="494"/>
                  </a:lnTo>
                  <a:lnTo>
                    <a:pt x="353" y="397"/>
                  </a:lnTo>
                  <a:lnTo>
                    <a:pt x="344" y="335"/>
                  </a:lnTo>
                  <a:lnTo>
                    <a:pt x="361" y="265"/>
                  </a:lnTo>
                  <a:lnTo>
                    <a:pt x="423" y="203"/>
                  </a:lnTo>
                  <a:lnTo>
                    <a:pt x="494" y="132"/>
                  </a:lnTo>
                  <a:lnTo>
                    <a:pt x="564" y="97"/>
                  </a:lnTo>
                  <a:lnTo>
                    <a:pt x="600" y="44"/>
                  </a:lnTo>
                  <a:lnTo>
                    <a:pt x="547" y="0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81" name="Freeform 4"/>
            <p:cNvSpPr>
              <a:spLocks noChangeArrowheads="1"/>
            </p:cNvSpPr>
            <p:nvPr/>
          </p:nvSpPr>
          <p:spPr bwMode="auto">
            <a:xfrm>
              <a:off x="4235450" y="3230563"/>
              <a:ext cx="766763" cy="868362"/>
            </a:xfrm>
            <a:custGeom>
              <a:avLst/>
              <a:gdLst>
                <a:gd name="T0" fmla="*/ 260140580 w 2128"/>
                <a:gd name="T1" fmla="*/ 225734897 h 2410"/>
                <a:gd name="T2" fmla="*/ 240669027 w 2128"/>
                <a:gd name="T3" fmla="*/ 215350422 h 2410"/>
                <a:gd name="T4" fmla="*/ 223404090 w 2128"/>
                <a:gd name="T5" fmla="*/ 218855025 h 2410"/>
                <a:gd name="T6" fmla="*/ 206269209 w 2128"/>
                <a:gd name="T7" fmla="*/ 222229934 h 2410"/>
                <a:gd name="T8" fmla="*/ 195884236 w 2128"/>
                <a:gd name="T9" fmla="*/ 197047446 h 2410"/>
                <a:gd name="T10" fmla="*/ 175374401 w 2128"/>
                <a:gd name="T11" fmla="*/ 187831292 h 2410"/>
                <a:gd name="T12" fmla="*/ 161614474 w 2128"/>
                <a:gd name="T13" fmla="*/ 205095640 h 2410"/>
                <a:gd name="T14" fmla="*/ 173037728 w 2128"/>
                <a:gd name="T15" fmla="*/ 226773165 h 2410"/>
                <a:gd name="T16" fmla="*/ 160446138 w 2128"/>
                <a:gd name="T17" fmla="*/ 237158000 h 2410"/>
                <a:gd name="T18" fmla="*/ 144349538 w 2128"/>
                <a:gd name="T19" fmla="*/ 247412782 h 2410"/>
                <a:gd name="T20" fmla="*/ 124877984 w 2128"/>
                <a:gd name="T21" fmla="*/ 255460616 h 2410"/>
                <a:gd name="T22" fmla="*/ 103199452 w 2128"/>
                <a:gd name="T23" fmla="*/ 261172167 h 2410"/>
                <a:gd name="T24" fmla="*/ 80222889 w 2128"/>
                <a:gd name="T25" fmla="*/ 295571170 h 2410"/>
                <a:gd name="T26" fmla="*/ 67631298 w 2128"/>
                <a:gd name="T27" fmla="*/ 310369182 h 2410"/>
                <a:gd name="T28" fmla="*/ 60751335 w 2128"/>
                <a:gd name="T29" fmla="*/ 305825952 h 2410"/>
                <a:gd name="T30" fmla="*/ 50496417 w 2128"/>
                <a:gd name="T31" fmla="*/ 290898246 h 2410"/>
                <a:gd name="T32" fmla="*/ 52703035 w 2128"/>
                <a:gd name="T33" fmla="*/ 268052040 h 2410"/>
                <a:gd name="T34" fmla="*/ 57376381 w 2128"/>
                <a:gd name="T35" fmla="*/ 250917385 h 2410"/>
                <a:gd name="T36" fmla="*/ 52703035 w 2128"/>
                <a:gd name="T37" fmla="*/ 233653037 h 2410"/>
                <a:gd name="T38" fmla="*/ 38943108 w 2128"/>
                <a:gd name="T39" fmla="*/ 230278128 h 2410"/>
                <a:gd name="T40" fmla="*/ 21808227 w 2128"/>
                <a:gd name="T41" fmla="*/ 233653037 h 2410"/>
                <a:gd name="T42" fmla="*/ 6879963 w 2128"/>
                <a:gd name="T43" fmla="*/ 224566576 h 2410"/>
                <a:gd name="T44" fmla="*/ 3505009 w 2128"/>
                <a:gd name="T45" fmla="*/ 201590677 h 2410"/>
                <a:gd name="T46" fmla="*/ 4673346 w 2128"/>
                <a:gd name="T47" fmla="*/ 184456022 h 2410"/>
                <a:gd name="T48" fmla="*/ 4673346 w 2128"/>
                <a:gd name="T49" fmla="*/ 163816765 h 2410"/>
                <a:gd name="T50" fmla="*/ 10384973 w 2128"/>
                <a:gd name="T51" fmla="*/ 144345829 h 2410"/>
                <a:gd name="T52" fmla="*/ 10384973 w 2128"/>
                <a:gd name="T53" fmla="*/ 128379495 h 2410"/>
                <a:gd name="T54" fmla="*/ 13759927 w 2128"/>
                <a:gd name="T55" fmla="*/ 113451429 h 2410"/>
                <a:gd name="T56" fmla="*/ 14928263 w 2128"/>
                <a:gd name="T57" fmla="*/ 100860365 h 2410"/>
                <a:gd name="T58" fmla="*/ 13759927 w 2128"/>
                <a:gd name="T59" fmla="*/ 82557390 h 2410"/>
                <a:gd name="T60" fmla="*/ 14928263 w 2128"/>
                <a:gd name="T61" fmla="*/ 74509196 h 2410"/>
                <a:gd name="T62" fmla="*/ 22976563 w 2128"/>
                <a:gd name="T63" fmla="*/ 51533657 h 2410"/>
                <a:gd name="T64" fmla="*/ 26351517 w 2128"/>
                <a:gd name="T65" fmla="*/ 30894039 h 2410"/>
                <a:gd name="T66" fmla="*/ 31024863 w 2128"/>
                <a:gd name="T67" fmla="*/ 11423103 h 2410"/>
                <a:gd name="T68" fmla="*/ 46991408 w 2128"/>
                <a:gd name="T69" fmla="*/ 5711552 h 2410"/>
                <a:gd name="T70" fmla="*/ 61919671 w 2128"/>
                <a:gd name="T71" fmla="*/ 8048194 h 2410"/>
                <a:gd name="T72" fmla="*/ 72174589 w 2128"/>
                <a:gd name="T73" fmla="*/ 0 h 2410"/>
                <a:gd name="T74" fmla="*/ 81391225 w 2128"/>
                <a:gd name="T75" fmla="*/ 19470936 h 2410"/>
                <a:gd name="T76" fmla="*/ 81391225 w 2128"/>
                <a:gd name="T77" fmla="*/ 35567323 h 2410"/>
                <a:gd name="T78" fmla="*/ 89439525 w 2128"/>
                <a:gd name="T79" fmla="*/ 48158387 h 2410"/>
                <a:gd name="T80" fmla="*/ 110079416 w 2128"/>
                <a:gd name="T81" fmla="*/ 51533657 h 2410"/>
                <a:gd name="T82" fmla="*/ 121502670 w 2128"/>
                <a:gd name="T83" fmla="*/ 63086453 h 2410"/>
                <a:gd name="T84" fmla="*/ 140974584 w 2128"/>
                <a:gd name="T85" fmla="*/ 50365336 h 2410"/>
                <a:gd name="T86" fmla="*/ 150061165 w 2128"/>
                <a:gd name="T87" fmla="*/ 40110554 h 2410"/>
                <a:gd name="T88" fmla="*/ 159277801 w 2128"/>
                <a:gd name="T89" fmla="*/ 42446836 h 2410"/>
                <a:gd name="T90" fmla="*/ 183292646 w 2128"/>
                <a:gd name="T91" fmla="*/ 50365336 h 2410"/>
                <a:gd name="T92" fmla="*/ 186797655 w 2128"/>
                <a:gd name="T93" fmla="*/ 67629684 h 2410"/>
                <a:gd name="T94" fmla="*/ 201725919 w 2128"/>
                <a:gd name="T95" fmla="*/ 77884466 h 2410"/>
                <a:gd name="T96" fmla="*/ 208605882 w 2128"/>
                <a:gd name="T97" fmla="*/ 99692044 h 2410"/>
                <a:gd name="T98" fmla="*/ 206269209 w 2128"/>
                <a:gd name="T99" fmla="*/ 114619750 h 2410"/>
                <a:gd name="T100" fmla="*/ 207437546 w 2128"/>
                <a:gd name="T101" fmla="*/ 129417763 h 2410"/>
                <a:gd name="T102" fmla="*/ 225740763 w 2128"/>
                <a:gd name="T103" fmla="*/ 135129314 h 2410"/>
                <a:gd name="T104" fmla="*/ 234827704 w 2128"/>
                <a:gd name="T105" fmla="*/ 145513789 h 2410"/>
                <a:gd name="T106" fmla="*/ 247548990 w 2128"/>
                <a:gd name="T107" fmla="*/ 151225341 h 2410"/>
                <a:gd name="T108" fmla="*/ 269227522 w 2128"/>
                <a:gd name="T109" fmla="*/ 161480123 h 2410"/>
                <a:gd name="T110" fmla="*/ 269227522 w 2128"/>
                <a:gd name="T111" fmla="*/ 229109807 h 24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128" h="2410">
                  <a:moveTo>
                    <a:pt x="2074" y="1765"/>
                  </a:moveTo>
                  <a:lnTo>
                    <a:pt x="2004" y="1739"/>
                  </a:lnTo>
                  <a:lnTo>
                    <a:pt x="1942" y="1694"/>
                  </a:lnTo>
                  <a:lnTo>
                    <a:pt x="1854" y="1659"/>
                  </a:lnTo>
                  <a:lnTo>
                    <a:pt x="1774" y="1641"/>
                  </a:lnTo>
                  <a:lnTo>
                    <a:pt x="1721" y="1686"/>
                  </a:lnTo>
                  <a:lnTo>
                    <a:pt x="1659" y="1712"/>
                  </a:lnTo>
                  <a:lnTo>
                    <a:pt x="1589" y="1712"/>
                  </a:lnTo>
                  <a:lnTo>
                    <a:pt x="1536" y="1624"/>
                  </a:lnTo>
                  <a:lnTo>
                    <a:pt x="1509" y="1518"/>
                  </a:lnTo>
                  <a:lnTo>
                    <a:pt x="1430" y="1456"/>
                  </a:lnTo>
                  <a:lnTo>
                    <a:pt x="1351" y="1447"/>
                  </a:lnTo>
                  <a:lnTo>
                    <a:pt x="1289" y="1500"/>
                  </a:lnTo>
                  <a:lnTo>
                    <a:pt x="1245" y="1580"/>
                  </a:lnTo>
                  <a:lnTo>
                    <a:pt x="1280" y="1659"/>
                  </a:lnTo>
                  <a:lnTo>
                    <a:pt x="1333" y="1747"/>
                  </a:lnTo>
                  <a:lnTo>
                    <a:pt x="1298" y="1791"/>
                  </a:lnTo>
                  <a:lnTo>
                    <a:pt x="1236" y="1827"/>
                  </a:lnTo>
                  <a:lnTo>
                    <a:pt x="1192" y="1871"/>
                  </a:lnTo>
                  <a:lnTo>
                    <a:pt x="1112" y="1906"/>
                  </a:lnTo>
                  <a:lnTo>
                    <a:pt x="1015" y="1906"/>
                  </a:lnTo>
                  <a:lnTo>
                    <a:pt x="962" y="1968"/>
                  </a:lnTo>
                  <a:lnTo>
                    <a:pt x="874" y="2003"/>
                  </a:lnTo>
                  <a:lnTo>
                    <a:pt x="795" y="2012"/>
                  </a:lnTo>
                  <a:lnTo>
                    <a:pt x="680" y="2162"/>
                  </a:lnTo>
                  <a:lnTo>
                    <a:pt x="618" y="2277"/>
                  </a:lnTo>
                  <a:lnTo>
                    <a:pt x="574" y="2339"/>
                  </a:lnTo>
                  <a:lnTo>
                    <a:pt x="521" y="2391"/>
                  </a:lnTo>
                  <a:lnTo>
                    <a:pt x="477" y="2409"/>
                  </a:lnTo>
                  <a:lnTo>
                    <a:pt x="468" y="2356"/>
                  </a:lnTo>
                  <a:lnTo>
                    <a:pt x="450" y="2277"/>
                  </a:lnTo>
                  <a:lnTo>
                    <a:pt x="389" y="2241"/>
                  </a:lnTo>
                  <a:lnTo>
                    <a:pt x="442" y="2127"/>
                  </a:lnTo>
                  <a:lnTo>
                    <a:pt x="406" y="2065"/>
                  </a:lnTo>
                  <a:lnTo>
                    <a:pt x="389" y="1986"/>
                  </a:lnTo>
                  <a:lnTo>
                    <a:pt x="442" y="1933"/>
                  </a:lnTo>
                  <a:lnTo>
                    <a:pt x="442" y="1853"/>
                  </a:lnTo>
                  <a:lnTo>
                    <a:pt x="406" y="1800"/>
                  </a:lnTo>
                  <a:lnTo>
                    <a:pt x="353" y="1747"/>
                  </a:lnTo>
                  <a:lnTo>
                    <a:pt x="300" y="1774"/>
                  </a:lnTo>
                  <a:lnTo>
                    <a:pt x="239" y="1809"/>
                  </a:lnTo>
                  <a:lnTo>
                    <a:pt x="168" y="1800"/>
                  </a:lnTo>
                  <a:lnTo>
                    <a:pt x="124" y="1747"/>
                  </a:lnTo>
                  <a:lnTo>
                    <a:pt x="53" y="1730"/>
                  </a:lnTo>
                  <a:lnTo>
                    <a:pt x="0" y="1624"/>
                  </a:lnTo>
                  <a:lnTo>
                    <a:pt x="27" y="1553"/>
                  </a:lnTo>
                  <a:lnTo>
                    <a:pt x="45" y="1456"/>
                  </a:lnTo>
                  <a:lnTo>
                    <a:pt x="36" y="1421"/>
                  </a:lnTo>
                  <a:lnTo>
                    <a:pt x="36" y="1341"/>
                  </a:lnTo>
                  <a:lnTo>
                    <a:pt x="36" y="1262"/>
                  </a:lnTo>
                  <a:lnTo>
                    <a:pt x="53" y="1191"/>
                  </a:lnTo>
                  <a:lnTo>
                    <a:pt x="80" y="1112"/>
                  </a:lnTo>
                  <a:lnTo>
                    <a:pt x="62" y="1050"/>
                  </a:lnTo>
                  <a:lnTo>
                    <a:pt x="80" y="989"/>
                  </a:lnTo>
                  <a:lnTo>
                    <a:pt x="124" y="944"/>
                  </a:lnTo>
                  <a:lnTo>
                    <a:pt x="106" y="874"/>
                  </a:lnTo>
                  <a:lnTo>
                    <a:pt x="142" y="830"/>
                  </a:lnTo>
                  <a:lnTo>
                    <a:pt x="115" y="777"/>
                  </a:lnTo>
                  <a:lnTo>
                    <a:pt x="106" y="715"/>
                  </a:lnTo>
                  <a:lnTo>
                    <a:pt x="106" y="636"/>
                  </a:lnTo>
                  <a:lnTo>
                    <a:pt x="80" y="591"/>
                  </a:lnTo>
                  <a:lnTo>
                    <a:pt x="115" y="574"/>
                  </a:lnTo>
                  <a:lnTo>
                    <a:pt x="177" y="486"/>
                  </a:lnTo>
                  <a:lnTo>
                    <a:pt x="177" y="397"/>
                  </a:lnTo>
                  <a:lnTo>
                    <a:pt x="212" y="336"/>
                  </a:lnTo>
                  <a:lnTo>
                    <a:pt x="203" y="238"/>
                  </a:lnTo>
                  <a:lnTo>
                    <a:pt x="212" y="168"/>
                  </a:lnTo>
                  <a:lnTo>
                    <a:pt x="239" y="88"/>
                  </a:lnTo>
                  <a:lnTo>
                    <a:pt x="300" y="71"/>
                  </a:lnTo>
                  <a:lnTo>
                    <a:pt x="362" y="44"/>
                  </a:lnTo>
                  <a:lnTo>
                    <a:pt x="415" y="80"/>
                  </a:lnTo>
                  <a:lnTo>
                    <a:pt x="477" y="62"/>
                  </a:lnTo>
                  <a:lnTo>
                    <a:pt x="521" y="18"/>
                  </a:lnTo>
                  <a:lnTo>
                    <a:pt x="556" y="0"/>
                  </a:lnTo>
                  <a:lnTo>
                    <a:pt x="592" y="53"/>
                  </a:lnTo>
                  <a:lnTo>
                    <a:pt x="627" y="150"/>
                  </a:lnTo>
                  <a:lnTo>
                    <a:pt x="583" y="203"/>
                  </a:lnTo>
                  <a:lnTo>
                    <a:pt x="627" y="274"/>
                  </a:lnTo>
                  <a:lnTo>
                    <a:pt x="671" y="327"/>
                  </a:lnTo>
                  <a:lnTo>
                    <a:pt x="689" y="371"/>
                  </a:lnTo>
                  <a:lnTo>
                    <a:pt x="751" y="371"/>
                  </a:lnTo>
                  <a:lnTo>
                    <a:pt x="848" y="397"/>
                  </a:lnTo>
                  <a:lnTo>
                    <a:pt x="865" y="450"/>
                  </a:lnTo>
                  <a:lnTo>
                    <a:pt x="936" y="486"/>
                  </a:lnTo>
                  <a:lnTo>
                    <a:pt x="1015" y="450"/>
                  </a:lnTo>
                  <a:lnTo>
                    <a:pt x="1086" y="388"/>
                  </a:lnTo>
                  <a:lnTo>
                    <a:pt x="1104" y="327"/>
                  </a:lnTo>
                  <a:lnTo>
                    <a:pt x="1156" y="309"/>
                  </a:lnTo>
                  <a:lnTo>
                    <a:pt x="1192" y="265"/>
                  </a:lnTo>
                  <a:lnTo>
                    <a:pt x="1227" y="327"/>
                  </a:lnTo>
                  <a:lnTo>
                    <a:pt x="1289" y="371"/>
                  </a:lnTo>
                  <a:lnTo>
                    <a:pt x="1412" y="388"/>
                  </a:lnTo>
                  <a:lnTo>
                    <a:pt x="1439" y="450"/>
                  </a:lnTo>
                  <a:lnTo>
                    <a:pt x="1439" y="521"/>
                  </a:lnTo>
                  <a:lnTo>
                    <a:pt x="1483" y="565"/>
                  </a:lnTo>
                  <a:lnTo>
                    <a:pt x="1554" y="600"/>
                  </a:lnTo>
                  <a:lnTo>
                    <a:pt x="1562" y="680"/>
                  </a:lnTo>
                  <a:lnTo>
                    <a:pt x="1607" y="768"/>
                  </a:lnTo>
                  <a:lnTo>
                    <a:pt x="1624" y="830"/>
                  </a:lnTo>
                  <a:lnTo>
                    <a:pt x="1589" y="883"/>
                  </a:lnTo>
                  <a:lnTo>
                    <a:pt x="1545" y="962"/>
                  </a:lnTo>
                  <a:lnTo>
                    <a:pt x="1598" y="997"/>
                  </a:lnTo>
                  <a:lnTo>
                    <a:pt x="1695" y="989"/>
                  </a:lnTo>
                  <a:lnTo>
                    <a:pt x="1739" y="1041"/>
                  </a:lnTo>
                  <a:lnTo>
                    <a:pt x="1739" y="1112"/>
                  </a:lnTo>
                  <a:lnTo>
                    <a:pt x="1809" y="1121"/>
                  </a:lnTo>
                  <a:lnTo>
                    <a:pt x="1836" y="1174"/>
                  </a:lnTo>
                  <a:lnTo>
                    <a:pt x="1907" y="1165"/>
                  </a:lnTo>
                  <a:lnTo>
                    <a:pt x="1960" y="1236"/>
                  </a:lnTo>
                  <a:lnTo>
                    <a:pt x="2074" y="1244"/>
                  </a:lnTo>
                  <a:lnTo>
                    <a:pt x="2127" y="1174"/>
                  </a:lnTo>
                  <a:lnTo>
                    <a:pt x="2074" y="176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82" name="Freeform 5"/>
            <p:cNvSpPr>
              <a:spLocks noChangeArrowheads="1"/>
            </p:cNvSpPr>
            <p:nvPr/>
          </p:nvSpPr>
          <p:spPr bwMode="auto">
            <a:xfrm>
              <a:off x="5259388" y="2674938"/>
              <a:ext cx="1271587" cy="428625"/>
            </a:xfrm>
            <a:custGeom>
              <a:avLst/>
              <a:gdLst>
                <a:gd name="T0" fmla="*/ 2204315 w 3531"/>
                <a:gd name="T1" fmla="*/ 122041238 h 1192"/>
                <a:gd name="T2" fmla="*/ 25155551 w 3531"/>
                <a:gd name="T3" fmla="*/ 103812783 h 1192"/>
                <a:gd name="T4" fmla="*/ 42271581 w 3531"/>
                <a:gd name="T5" fmla="*/ 85583967 h 1192"/>
                <a:gd name="T6" fmla="*/ 67426772 w 3531"/>
                <a:gd name="T7" fmla="*/ 14867224 h 1192"/>
                <a:gd name="T8" fmla="*/ 88043709 w 3531"/>
                <a:gd name="T9" fmla="*/ 10342557 h 1192"/>
                <a:gd name="T10" fmla="*/ 106456691 w 3531"/>
                <a:gd name="T11" fmla="*/ 13703789 h 1192"/>
                <a:gd name="T12" fmla="*/ 124739690 w 3531"/>
                <a:gd name="T13" fmla="*/ 14867224 h 1192"/>
                <a:gd name="T14" fmla="*/ 151061850 w 3531"/>
                <a:gd name="T15" fmla="*/ 13703789 h 1192"/>
                <a:gd name="T16" fmla="*/ 169344849 w 3531"/>
                <a:gd name="T17" fmla="*/ 12540355 h 1192"/>
                <a:gd name="T18" fmla="*/ 191129115 w 3531"/>
                <a:gd name="T19" fmla="*/ 12540355 h 1192"/>
                <a:gd name="T20" fmla="*/ 209412114 w 3531"/>
                <a:gd name="T21" fmla="*/ 19392250 h 1192"/>
                <a:gd name="T22" fmla="*/ 225361174 w 3531"/>
                <a:gd name="T23" fmla="*/ 12540355 h 1192"/>
                <a:gd name="T24" fmla="*/ 240272889 w 3531"/>
                <a:gd name="T25" fmla="*/ 5688460 h 1192"/>
                <a:gd name="T26" fmla="*/ 258555887 w 3531"/>
                <a:gd name="T27" fmla="*/ 9179123 h 1192"/>
                <a:gd name="T28" fmla="*/ 269966333 w 3531"/>
                <a:gd name="T29" fmla="*/ 5688460 h 1192"/>
                <a:gd name="T30" fmla="*/ 287211986 w 3531"/>
                <a:gd name="T31" fmla="*/ 10342557 h 1192"/>
                <a:gd name="T32" fmla="*/ 307829284 w 3531"/>
                <a:gd name="T33" fmla="*/ 14867224 h 1192"/>
                <a:gd name="T34" fmla="*/ 326112282 w 3531"/>
                <a:gd name="T35" fmla="*/ 20555684 h 1192"/>
                <a:gd name="T36" fmla="*/ 348933535 w 3531"/>
                <a:gd name="T37" fmla="*/ 16031017 h 1192"/>
                <a:gd name="T38" fmla="*/ 453056287 w 3531"/>
                <a:gd name="T39" fmla="*/ 143760356 h 1192"/>
                <a:gd name="T40" fmla="*/ 439441166 w 3531"/>
                <a:gd name="T41" fmla="*/ 149448817 h 1192"/>
                <a:gd name="T42" fmla="*/ 411951676 w 3531"/>
                <a:gd name="T43" fmla="*/ 149448817 h 1192"/>
                <a:gd name="T44" fmla="*/ 390167769 w 3531"/>
                <a:gd name="T45" fmla="*/ 144923791 h 1192"/>
                <a:gd name="T46" fmla="*/ 377589994 w 3531"/>
                <a:gd name="T47" fmla="*/ 134581593 h 1192"/>
                <a:gd name="T48" fmla="*/ 363845249 w 3531"/>
                <a:gd name="T49" fmla="*/ 127729699 h 1192"/>
                <a:gd name="T50" fmla="*/ 342061342 w 3531"/>
                <a:gd name="T51" fmla="*/ 115189344 h 1192"/>
                <a:gd name="T52" fmla="*/ 313534507 w 3531"/>
                <a:gd name="T53" fmla="*/ 110664677 h 1192"/>
                <a:gd name="T54" fmla="*/ 289416662 w 3531"/>
                <a:gd name="T55" fmla="*/ 125531901 h 1192"/>
                <a:gd name="T56" fmla="*/ 267762018 w 3531"/>
                <a:gd name="T57" fmla="*/ 126695335 h 1192"/>
                <a:gd name="T58" fmla="*/ 234567305 w 3531"/>
                <a:gd name="T59" fmla="*/ 125531901 h 1192"/>
                <a:gd name="T60" fmla="*/ 209412114 w 3531"/>
                <a:gd name="T61" fmla="*/ 120877804 h 1192"/>
                <a:gd name="T62" fmla="*/ 185293909 w 3531"/>
                <a:gd name="T63" fmla="*/ 117516572 h 1192"/>
                <a:gd name="T64" fmla="*/ 163639626 w 3531"/>
                <a:gd name="T65" fmla="*/ 127729699 h 1192"/>
                <a:gd name="T66" fmla="*/ 144189658 w 3531"/>
                <a:gd name="T67" fmla="*/ 132383795 h 1192"/>
                <a:gd name="T68" fmla="*/ 121238422 w 3531"/>
                <a:gd name="T69" fmla="*/ 128893133 h 1192"/>
                <a:gd name="T70" fmla="*/ 98417169 w 3531"/>
                <a:gd name="T71" fmla="*/ 133417799 h 1192"/>
                <a:gd name="T72" fmla="*/ 84672424 w 3531"/>
                <a:gd name="T73" fmla="*/ 139235690 h 1192"/>
                <a:gd name="T74" fmla="*/ 60684203 w 3531"/>
                <a:gd name="T75" fmla="*/ 142596922 h 1192"/>
                <a:gd name="T76" fmla="*/ 38899936 w 3531"/>
                <a:gd name="T77" fmla="*/ 153973483 h 1192"/>
                <a:gd name="T78" fmla="*/ 26322520 w 3531"/>
                <a:gd name="T79" fmla="*/ 149448817 h 1192"/>
                <a:gd name="T80" fmla="*/ 19449968 w 3531"/>
                <a:gd name="T81" fmla="*/ 134581593 h 1192"/>
                <a:gd name="T82" fmla="*/ 0 w 3531"/>
                <a:gd name="T83" fmla="*/ 133417799 h 11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31" h="1192">
                  <a:moveTo>
                    <a:pt x="0" y="1032"/>
                  </a:moveTo>
                  <a:lnTo>
                    <a:pt x="17" y="944"/>
                  </a:lnTo>
                  <a:lnTo>
                    <a:pt x="88" y="874"/>
                  </a:lnTo>
                  <a:lnTo>
                    <a:pt x="194" y="803"/>
                  </a:lnTo>
                  <a:lnTo>
                    <a:pt x="282" y="741"/>
                  </a:lnTo>
                  <a:lnTo>
                    <a:pt x="326" y="662"/>
                  </a:lnTo>
                  <a:lnTo>
                    <a:pt x="318" y="574"/>
                  </a:lnTo>
                  <a:lnTo>
                    <a:pt x="520" y="115"/>
                  </a:lnTo>
                  <a:lnTo>
                    <a:pt x="635" y="124"/>
                  </a:lnTo>
                  <a:lnTo>
                    <a:pt x="679" y="80"/>
                  </a:lnTo>
                  <a:lnTo>
                    <a:pt x="750" y="53"/>
                  </a:lnTo>
                  <a:lnTo>
                    <a:pt x="821" y="106"/>
                  </a:lnTo>
                  <a:lnTo>
                    <a:pt x="900" y="71"/>
                  </a:lnTo>
                  <a:lnTo>
                    <a:pt x="962" y="115"/>
                  </a:lnTo>
                  <a:lnTo>
                    <a:pt x="1068" y="71"/>
                  </a:lnTo>
                  <a:lnTo>
                    <a:pt x="1165" y="106"/>
                  </a:lnTo>
                  <a:lnTo>
                    <a:pt x="1235" y="124"/>
                  </a:lnTo>
                  <a:lnTo>
                    <a:pt x="1306" y="97"/>
                  </a:lnTo>
                  <a:lnTo>
                    <a:pt x="1368" y="115"/>
                  </a:lnTo>
                  <a:lnTo>
                    <a:pt x="1474" y="97"/>
                  </a:lnTo>
                  <a:lnTo>
                    <a:pt x="1535" y="132"/>
                  </a:lnTo>
                  <a:lnTo>
                    <a:pt x="1615" y="150"/>
                  </a:lnTo>
                  <a:lnTo>
                    <a:pt x="1677" y="115"/>
                  </a:lnTo>
                  <a:lnTo>
                    <a:pt x="1738" y="97"/>
                  </a:lnTo>
                  <a:lnTo>
                    <a:pt x="1791" y="71"/>
                  </a:lnTo>
                  <a:lnTo>
                    <a:pt x="1853" y="44"/>
                  </a:lnTo>
                  <a:lnTo>
                    <a:pt x="1941" y="27"/>
                  </a:lnTo>
                  <a:lnTo>
                    <a:pt x="1994" y="71"/>
                  </a:lnTo>
                  <a:lnTo>
                    <a:pt x="2012" y="0"/>
                  </a:lnTo>
                  <a:lnTo>
                    <a:pt x="2082" y="44"/>
                  </a:lnTo>
                  <a:lnTo>
                    <a:pt x="2162" y="27"/>
                  </a:lnTo>
                  <a:lnTo>
                    <a:pt x="2215" y="80"/>
                  </a:lnTo>
                  <a:lnTo>
                    <a:pt x="2277" y="97"/>
                  </a:lnTo>
                  <a:lnTo>
                    <a:pt x="2374" y="115"/>
                  </a:lnTo>
                  <a:lnTo>
                    <a:pt x="2444" y="168"/>
                  </a:lnTo>
                  <a:lnTo>
                    <a:pt x="2515" y="159"/>
                  </a:lnTo>
                  <a:lnTo>
                    <a:pt x="2568" y="124"/>
                  </a:lnTo>
                  <a:lnTo>
                    <a:pt x="2691" y="124"/>
                  </a:lnTo>
                  <a:lnTo>
                    <a:pt x="3530" y="1032"/>
                  </a:lnTo>
                  <a:lnTo>
                    <a:pt x="3494" y="1112"/>
                  </a:lnTo>
                  <a:lnTo>
                    <a:pt x="3424" y="1112"/>
                  </a:lnTo>
                  <a:lnTo>
                    <a:pt x="3389" y="1156"/>
                  </a:lnTo>
                  <a:lnTo>
                    <a:pt x="3274" y="1147"/>
                  </a:lnTo>
                  <a:lnTo>
                    <a:pt x="3177" y="1156"/>
                  </a:lnTo>
                  <a:lnTo>
                    <a:pt x="3106" y="1121"/>
                  </a:lnTo>
                  <a:lnTo>
                    <a:pt x="3009" y="1121"/>
                  </a:lnTo>
                  <a:lnTo>
                    <a:pt x="2983" y="1077"/>
                  </a:lnTo>
                  <a:lnTo>
                    <a:pt x="2912" y="1041"/>
                  </a:lnTo>
                  <a:lnTo>
                    <a:pt x="2841" y="1041"/>
                  </a:lnTo>
                  <a:lnTo>
                    <a:pt x="2806" y="988"/>
                  </a:lnTo>
                  <a:lnTo>
                    <a:pt x="2753" y="935"/>
                  </a:lnTo>
                  <a:lnTo>
                    <a:pt x="2638" y="891"/>
                  </a:lnTo>
                  <a:lnTo>
                    <a:pt x="2550" y="900"/>
                  </a:lnTo>
                  <a:lnTo>
                    <a:pt x="2418" y="856"/>
                  </a:lnTo>
                  <a:lnTo>
                    <a:pt x="2330" y="900"/>
                  </a:lnTo>
                  <a:lnTo>
                    <a:pt x="2232" y="971"/>
                  </a:lnTo>
                  <a:lnTo>
                    <a:pt x="2144" y="944"/>
                  </a:lnTo>
                  <a:lnTo>
                    <a:pt x="2065" y="980"/>
                  </a:lnTo>
                  <a:lnTo>
                    <a:pt x="1941" y="953"/>
                  </a:lnTo>
                  <a:lnTo>
                    <a:pt x="1809" y="971"/>
                  </a:lnTo>
                  <a:lnTo>
                    <a:pt x="1712" y="953"/>
                  </a:lnTo>
                  <a:lnTo>
                    <a:pt x="1615" y="935"/>
                  </a:lnTo>
                  <a:lnTo>
                    <a:pt x="1535" y="971"/>
                  </a:lnTo>
                  <a:lnTo>
                    <a:pt x="1429" y="909"/>
                  </a:lnTo>
                  <a:lnTo>
                    <a:pt x="1350" y="953"/>
                  </a:lnTo>
                  <a:lnTo>
                    <a:pt x="1262" y="988"/>
                  </a:lnTo>
                  <a:lnTo>
                    <a:pt x="1174" y="980"/>
                  </a:lnTo>
                  <a:lnTo>
                    <a:pt x="1112" y="1024"/>
                  </a:lnTo>
                  <a:lnTo>
                    <a:pt x="997" y="1024"/>
                  </a:lnTo>
                  <a:lnTo>
                    <a:pt x="935" y="997"/>
                  </a:lnTo>
                  <a:lnTo>
                    <a:pt x="829" y="997"/>
                  </a:lnTo>
                  <a:lnTo>
                    <a:pt x="759" y="1032"/>
                  </a:lnTo>
                  <a:lnTo>
                    <a:pt x="679" y="1032"/>
                  </a:lnTo>
                  <a:lnTo>
                    <a:pt x="653" y="1077"/>
                  </a:lnTo>
                  <a:lnTo>
                    <a:pt x="538" y="1077"/>
                  </a:lnTo>
                  <a:lnTo>
                    <a:pt x="468" y="1103"/>
                  </a:lnTo>
                  <a:lnTo>
                    <a:pt x="379" y="1147"/>
                  </a:lnTo>
                  <a:lnTo>
                    <a:pt x="300" y="1191"/>
                  </a:lnTo>
                  <a:lnTo>
                    <a:pt x="256" y="1147"/>
                  </a:lnTo>
                  <a:lnTo>
                    <a:pt x="203" y="1156"/>
                  </a:lnTo>
                  <a:lnTo>
                    <a:pt x="167" y="1103"/>
                  </a:lnTo>
                  <a:lnTo>
                    <a:pt x="150" y="1041"/>
                  </a:lnTo>
                  <a:lnTo>
                    <a:pt x="88" y="1024"/>
                  </a:lnTo>
                  <a:lnTo>
                    <a:pt x="0" y="1032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83" name="Freeform 6"/>
            <p:cNvSpPr>
              <a:spLocks noChangeArrowheads="1"/>
            </p:cNvSpPr>
            <p:nvPr/>
          </p:nvSpPr>
          <p:spPr bwMode="auto">
            <a:xfrm>
              <a:off x="5980113" y="3821113"/>
              <a:ext cx="1760537" cy="1135062"/>
            </a:xfrm>
            <a:custGeom>
              <a:avLst/>
              <a:gdLst>
                <a:gd name="T0" fmla="*/ 489499066 w 4890"/>
                <a:gd name="T1" fmla="*/ 22949336 h 3152"/>
                <a:gd name="T2" fmla="*/ 507772663 w 4890"/>
                <a:gd name="T3" fmla="*/ 34359375 h 3152"/>
                <a:gd name="T4" fmla="*/ 516974257 w 4890"/>
                <a:gd name="T5" fmla="*/ 64180658 h 3152"/>
                <a:gd name="T6" fmla="*/ 536414162 w 4890"/>
                <a:gd name="T7" fmla="*/ 82462284 h 3152"/>
                <a:gd name="T8" fmla="*/ 515807589 w 4890"/>
                <a:gd name="T9" fmla="*/ 104115074 h 3152"/>
                <a:gd name="T10" fmla="*/ 466689468 w 4890"/>
                <a:gd name="T11" fmla="*/ 167128804 h 3152"/>
                <a:gd name="T12" fmla="*/ 495201376 w 4890"/>
                <a:gd name="T13" fmla="*/ 171666896 h 3152"/>
                <a:gd name="T14" fmla="*/ 513474973 w 4890"/>
                <a:gd name="T15" fmla="*/ 187744285 h 3152"/>
                <a:gd name="T16" fmla="*/ 532914878 w 4890"/>
                <a:gd name="T17" fmla="*/ 207192839 h 3152"/>
                <a:gd name="T18" fmla="*/ 559223761 w 4890"/>
                <a:gd name="T19" fmla="*/ 226641752 h 3152"/>
                <a:gd name="T20" fmla="*/ 568425354 w 4890"/>
                <a:gd name="T21" fmla="*/ 256333416 h 3152"/>
                <a:gd name="T22" fmla="*/ 585532643 w 4890"/>
                <a:gd name="T23" fmla="*/ 273448115 h 3152"/>
                <a:gd name="T24" fmla="*/ 592401261 w 4890"/>
                <a:gd name="T25" fmla="*/ 305473634 h 3152"/>
                <a:gd name="T26" fmla="*/ 608471472 w 4890"/>
                <a:gd name="T27" fmla="*/ 328422970 h 3152"/>
                <a:gd name="T28" fmla="*/ 615340449 w 4890"/>
                <a:gd name="T29" fmla="*/ 353576543 h 3152"/>
                <a:gd name="T30" fmla="*/ 633614046 w 4890"/>
                <a:gd name="T31" fmla="*/ 383268208 h 3152"/>
                <a:gd name="T32" fmla="*/ 609638140 w 4890"/>
                <a:gd name="T33" fmla="*/ 408551399 h 3152"/>
                <a:gd name="T34" fmla="*/ 595900544 w 4890"/>
                <a:gd name="T35" fmla="*/ 376396261 h 3152"/>
                <a:gd name="T36" fmla="*/ 574127664 w 4890"/>
                <a:gd name="T37" fmla="*/ 321551023 h 3152"/>
                <a:gd name="T38" fmla="*/ 540950164 w 4890"/>
                <a:gd name="T39" fmla="*/ 273448115 h 3152"/>
                <a:gd name="T40" fmla="*/ 491831682 w 4890"/>
                <a:gd name="T41" fmla="*/ 290692431 h 3152"/>
                <a:gd name="T42" fmla="*/ 458654182 w 4890"/>
                <a:gd name="T43" fmla="*/ 330756826 h 3152"/>
                <a:gd name="T44" fmla="*/ 439214277 w 4890"/>
                <a:gd name="T45" fmla="*/ 320384096 h 3152"/>
                <a:gd name="T46" fmla="*/ 411739087 w 4890"/>
                <a:gd name="T47" fmla="*/ 317012932 h 3152"/>
                <a:gd name="T48" fmla="*/ 424310014 w 4890"/>
                <a:gd name="T49" fmla="*/ 340999577 h 3152"/>
                <a:gd name="T50" fmla="*/ 199065361 w 4890"/>
                <a:gd name="T51" fmla="*/ 342166504 h 3152"/>
                <a:gd name="T52" fmla="*/ 166924579 w 4890"/>
                <a:gd name="T53" fmla="*/ 353576543 h 3152"/>
                <a:gd name="T54" fmla="*/ 134913386 w 4890"/>
                <a:gd name="T55" fmla="*/ 347871524 h 3152"/>
                <a:gd name="T56" fmla="*/ 106401478 w 4890"/>
                <a:gd name="T57" fmla="*/ 328422970 h 3152"/>
                <a:gd name="T58" fmla="*/ 113270456 w 4890"/>
                <a:gd name="T59" fmla="*/ 300935543 h 3152"/>
                <a:gd name="T60" fmla="*/ 129211077 w 4890"/>
                <a:gd name="T61" fmla="*/ 273448115 h 3152"/>
                <a:gd name="T62" fmla="*/ 104068862 w 4890"/>
                <a:gd name="T63" fmla="*/ 279153134 h 3152"/>
                <a:gd name="T64" fmla="*/ 59486383 w 4890"/>
                <a:gd name="T65" fmla="*/ 284987412 h 3152"/>
                <a:gd name="T66" fmla="*/ 33177500 w 4890"/>
                <a:gd name="T67" fmla="*/ 262038076 h 3152"/>
                <a:gd name="T68" fmla="*/ 6868618 w 4890"/>
                <a:gd name="T69" fmla="*/ 242589522 h 3152"/>
                <a:gd name="T70" fmla="*/ 69724694 w 4890"/>
                <a:gd name="T71" fmla="*/ 195653541 h 3152"/>
                <a:gd name="T72" fmla="*/ 85795265 w 4890"/>
                <a:gd name="T73" fmla="*/ 169333041 h 3152"/>
                <a:gd name="T74" fmla="*/ 98366192 w 4890"/>
                <a:gd name="T75" fmla="*/ 144179468 h 3152"/>
                <a:gd name="T76" fmla="*/ 101735886 w 4890"/>
                <a:gd name="T77" fmla="*/ 125897482 h 3152"/>
                <a:gd name="T78" fmla="*/ 130377385 w 4890"/>
                <a:gd name="T79" fmla="*/ 119025895 h 3152"/>
                <a:gd name="T80" fmla="*/ 147484674 w 4890"/>
                <a:gd name="T81" fmla="*/ 105282001 h 3152"/>
                <a:gd name="T82" fmla="*/ 166924579 w 4890"/>
                <a:gd name="T83" fmla="*/ 91538467 h 3152"/>
                <a:gd name="T84" fmla="*/ 188697459 w 4890"/>
                <a:gd name="T85" fmla="*/ 81295356 h 3152"/>
                <a:gd name="T86" fmla="*/ 208137364 w 4890"/>
                <a:gd name="T87" fmla="*/ 67551822 h 3152"/>
                <a:gd name="T88" fmla="*/ 242481532 w 4890"/>
                <a:gd name="T89" fmla="*/ 73256482 h 3152"/>
                <a:gd name="T90" fmla="*/ 268790415 w 4890"/>
                <a:gd name="T91" fmla="*/ 75590337 h 3152"/>
                <a:gd name="T92" fmla="*/ 300801607 w 4890"/>
                <a:gd name="T93" fmla="*/ 61846803 h 3152"/>
                <a:gd name="T94" fmla="*/ 331646131 w 4890"/>
                <a:gd name="T95" fmla="*/ 52641001 h 3152"/>
                <a:gd name="T96" fmla="*/ 377394919 w 4890"/>
                <a:gd name="T97" fmla="*/ 37860158 h 3152"/>
                <a:gd name="T98" fmla="*/ 395668516 w 4890"/>
                <a:gd name="T99" fmla="*/ 22949336 h 3152"/>
                <a:gd name="T100" fmla="*/ 427809298 w 4890"/>
                <a:gd name="T101" fmla="*/ 22949336 h 3152"/>
                <a:gd name="T102" fmla="*/ 468892494 w 4890"/>
                <a:gd name="T103" fmla="*/ 13743894 h 31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890" h="3152">
                  <a:moveTo>
                    <a:pt x="3698" y="0"/>
                  </a:moveTo>
                  <a:lnTo>
                    <a:pt x="3733" y="62"/>
                  </a:lnTo>
                  <a:lnTo>
                    <a:pt x="3733" y="124"/>
                  </a:lnTo>
                  <a:lnTo>
                    <a:pt x="3777" y="177"/>
                  </a:lnTo>
                  <a:lnTo>
                    <a:pt x="3830" y="212"/>
                  </a:lnTo>
                  <a:lnTo>
                    <a:pt x="3909" y="168"/>
                  </a:lnTo>
                  <a:lnTo>
                    <a:pt x="3954" y="239"/>
                  </a:lnTo>
                  <a:lnTo>
                    <a:pt x="3918" y="265"/>
                  </a:lnTo>
                  <a:lnTo>
                    <a:pt x="3927" y="345"/>
                  </a:lnTo>
                  <a:lnTo>
                    <a:pt x="3945" y="389"/>
                  </a:lnTo>
                  <a:lnTo>
                    <a:pt x="3989" y="406"/>
                  </a:lnTo>
                  <a:lnTo>
                    <a:pt x="3989" y="495"/>
                  </a:lnTo>
                  <a:lnTo>
                    <a:pt x="4042" y="521"/>
                  </a:lnTo>
                  <a:lnTo>
                    <a:pt x="4059" y="556"/>
                  </a:lnTo>
                  <a:lnTo>
                    <a:pt x="4130" y="583"/>
                  </a:lnTo>
                  <a:lnTo>
                    <a:pt x="4139" y="636"/>
                  </a:lnTo>
                  <a:lnTo>
                    <a:pt x="4112" y="689"/>
                  </a:lnTo>
                  <a:lnTo>
                    <a:pt x="4059" y="706"/>
                  </a:lnTo>
                  <a:lnTo>
                    <a:pt x="4042" y="768"/>
                  </a:lnTo>
                  <a:lnTo>
                    <a:pt x="3980" y="803"/>
                  </a:lnTo>
                  <a:lnTo>
                    <a:pt x="3909" y="821"/>
                  </a:lnTo>
                  <a:lnTo>
                    <a:pt x="3477" y="1271"/>
                  </a:lnTo>
                  <a:lnTo>
                    <a:pt x="3539" y="1306"/>
                  </a:lnTo>
                  <a:lnTo>
                    <a:pt x="3601" y="1289"/>
                  </a:lnTo>
                  <a:lnTo>
                    <a:pt x="3654" y="1333"/>
                  </a:lnTo>
                  <a:lnTo>
                    <a:pt x="3742" y="1289"/>
                  </a:lnTo>
                  <a:lnTo>
                    <a:pt x="3768" y="1324"/>
                  </a:lnTo>
                  <a:lnTo>
                    <a:pt x="3821" y="1324"/>
                  </a:lnTo>
                  <a:lnTo>
                    <a:pt x="3856" y="1368"/>
                  </a:lnTo>
                  <a:lnTo>
                    <a:pt x="3856" y="1456"/>
                  </a:lnTo>
                  <a:lnTo>
                    <a:pt x="3901" y="1492"/>
                  </a:lnTo>
                  <a:lnTo>
                    <a:pt x="3962" y="1448"/>
                  </a:lnTo>
                  <a:lnTo>
                    <a:pt x="3971" y="1501"/>
                  </a:lnTo>
                  <a:lnTo>
                    <a:pt x="4024" y="1536"/>
                  </a:lnTo>
                  <a:lnTo>
                    <a:pt x="4077" y="1536"/>
                  </a:lnTo>
                  <a:lnTo>
                    <a:pt x="4112" y="1598"/>
                  </a:lnTo>
                  <a:lnTo>
                    <a:pt x="4174" y="1642"/>
                  </a:lnTo>
                  <a:lnTo>
                    <a:pt x="4245" y="1677"/>
                  </a:lnTo>
                  <a:lnTo>
                    <a:pt x="4254" y="1721"/>
                  </a:lnTo>
                  <a:lnTo>
                    <a:pt x="4315" y="1748"/>
                  </a:lnTo>
                  <a:lnTo>
                    <a:pt x="4360" y="1818"/>
                  </a:lnTo>
                  <a:lnTo>
                    <a:pt x="4342" y="1871"/>
                  </a:lnTo>
                  <a:lnTo>
                    <a:pt x="4377" y="1924"/>
                  </a:lnTo>
                  <a:lnTo>
                    <a:pt x="4386" y="1977"/>
                  </a:lnTo>
                  <a:lnTo>
                    <a:pt x="4404" y="2048"/>
                  </a:lnTo>
                  <a:lnTo>
                    <a:pt x="4483" y="2003"/>
                  </a:lnTo>
                  <a:lnTo>
                    <a:pt x="4483" y="2065"/>
                  </a:lnTo>
                  <a:lnTo>
                    <a:pt x="4518" y="2109"/>
                  </a:lnTo>
                  <a:lnTo>
                    <a:pt x="4501" y="2180"/>
                  </a:lnTo>
                  <a:lnTo>
                    <a:pt x="4474" y="2233"/>
                  </a:lnTo>
                  <a:lnTo>
                    <a:pt x="4545" y="2312"/>
                  </a:lnTo>
                  <a:lnTo>
                    <a:pt x="4571" y="2356"/>
                  </a:lnTo>
                  <a:lnTo>
                    <a:pt x="4615" y="2383"/>
                  </a:lnTo>
                  <a:lnTo>
                    <a:pt x="4615" y="2436"/>
                  </a:lnTo>
                  <a:lnTo>
                    <a:pt x="4615" y="2498"/>
                  </a:lnTo>
                  <a:lnTo>
                    <a:pt x="4695" y="2533"/>
                  </a:lnTo>
                  <a:lnTo>
                    <a:pt x="4695" y="2577"/>
                  </a:lnTo>
                  <a:lnTo>
                    <a:pt x="4730" y="2603"/>
                  </a:lnTo>
                  <a:lnTo>
                    <a:pt x="4713" y="2665"/>
                  </a:lnTo>
                  <a:lnTo>
                    <a:pt x="4748" y="2727"/>
                  </a:lnTo>
                  <a:lnTo>
                    <a:pt x="4801" y="2780"/>
                  </a:lnTo>
                  <a:lnTo>
                    <a:pt x="4783" y="2886"/>
                  </a:lnTo>
                  <a:lnTo>
                    <a:pt x="4845" y="2912"/>
                  </a:lnTo>
                  <a:lnTo>
                    <a:pt x="4889" y="2956"/>
                  </a:lnTo>
                  <a:lnTo>
                    <a:pt x="4845" y="3027"/>
                  </a:lnTo>
                  <a:lnTo>
                    <a:pt x="4889" y="3133"/>
                  </a:lnTo>
                  <a:lnTo>
                    <a:pt x="4792" y="3124"/>
                  </a:lnTo>
                  <a:lnTo>
                    <a:pt x="4704" y="3151"/>
                  </a:lnTo>
                  <a:lnTo>
                    <a:pt x="4598" y="3142"/>
                  </a:lnTo>
                  <a:lnTo>
                    <a:pt x="4589" y="3080"/>
                  </a:lnTo>
                  <a:lnTo>
                    <a:pt x="4571" y="3001"/>
                  </a:lnTo>
                  <a:lnTo>
                    <a:pt x="4598" y="2903"/>
                  </a:lnTo>
                  <a:lnTo>
                    <a:pt x="4562" y="2780"/>
                  </a:lnTo>
                  <a:lnTo>
                    <a:pt x="4483" y="2692"/>
                  </a:lnTo>
                  <a:lnTo>
                    <a:pt x="4474" y="2595"/>
                  </a:lnTo>
                  <a:lnTo>
                    <a:pt x="4430" y="2480"/>
                  </a:lnTo>
                  <a:lnTo>
                    <a:pt x="4324" y="2418"/>
                  </a:lnTo>
                  <a:lnTo>
                    <a:pt x="4271" y="2330"/>
                  </a:lnTo>
                  <a:lnTo>
                    <a:pt x="4227" y="2198"/>
                  </a:lnTo>
                  <a:lnTo>
                    <a:pt x="4174" y="2109"/>
                  </a:lnTo>
                  <a:lnTo>
                    <a:pt x="4086" y="2065"/>
                  </a:lnTo>
                  <a:lnTo>
                    <a:pt x="3980" y="2083"/>
                  </a:lnTo>
                  <a:lnTo>
                    <a:pt x="3892" y="2171"/>
                  </a:lnTo>
                  <a:lnTo>
                    <a:pt x="3795" y="2242"/>
                  </a:lnTo>
                  <a:lnTo>
                    <a:pt x="3671" y="2401"/>
                  </a:lnTo>
                  <a:lnTo>
                    <a:pt x="3592" y="2418"/>
                  </a:lnTo>
                  <a:lnTo>
                    <a:pt x="3521" y="2471"/>
                  </a:lnTo>
                  <a:lnTo>
                    <a:pt x="3539" y="2551"/>
                  </a:lnTo>
                  <a:lnTo>
                    <a:pt x="3574" y="2595"/>
                  </a:lnTo>
                  <a:lnTo>
                    <a:pt x="3495" y="2577"/>
                  </a:lnTo>
                  <a:lnTo>
                    <a:pt x="3424" y="2542"/>
                  </a:lnTo>
                  <a:lnTo>
                    <a:pt x="3389" y="2471"/>
                  </a:lnTo>
                  <a:lnTo>
                    <a:pt x="3353" y="2401"/>
                  </a:lnTo>
                  <a:lnTo>
                    <a:pt x="3292" y="2365"/>
                  </a:lnTo>
                  <a:lnTo>
                    <a:pt x="3230" y="2374"/>
                  </a:lnTo>
                  <a:lnTo>
                    <a:pt x="3177" y="2445"/>
                  </a:lnTo>
                  <a:lnTo>
                    <a:pt x="3151" y="2506"/>
                  </a:lnTo>
                  <a:lnTo>
                    <a:pt x="3195" y="2533"/>
                  </a:lnTo>
                  <a:lnTo>
                    <a:pt x="3203" y="2577"/>
                  </a:lnTo>
                  <a:lnTo>
                    <a:pt x="3274" y="2630"/>
                  </a:lnTo>
                  <a:lnTo>
                    <a:pt x="1747" y="2683"/>
                  </a:lnTo>
                  <a:lnTo>
                    <a:pt x="1659" y="2683"/>
                  </a:lnTo>
                  <a:lnTo>
                    <a:pt x="1606" y="2656"/>
                  </a:lnTo>
                  <a:lnTo>
                    <a:pt x="1536" y="2639"/>
                  </a:lnTo>
                  <a:lnTo>
                    <a:pt x="1483" y="2683"/>
                  </a:lnTo>
                  <a:lnTo>
                    <a:pt x="1403" y="2683"/>
                  </a:lnTo>
                  <a:lnTo>
                    <a:pt x="1324" y="2692"/>
                  </a:lnTo>
                  <a:lnTo>
                    <a:pt x="1288" y="2727"/>
                  </a:lnTo>
                  <a:lnTo>
                    <a:pt x="1227" y="2727"/>
                  </a:lnTo>
                  <a:lnTo>
                    <a:pt x="1183" y="2692"/>
                  </a:lnTo>
                  <a:lnTo>
                    <a:pt x="1138" y="2674"/>
                  </a:lnTo>
                  <a:lnTo>
                    <a:pt x="1041" y="2683"/>
                  </a:lnTo>
                  <a:lnTo>
                    <a:pt x="980" y="2674"/>
                  </a:lnTo>
                  <a:lnTo>
                    <a:pt x="927" y="2603"/>
                  </a:lnTo>
                  <a:lnTo>
                    <a:pt x="883" y="2559"/>
                  </a:lnTo>
                  <a:lnTo>
                    <a:pt x="821" y="2533"/>
                  </a:lnTo>
                  <a:lnTo>
                    <a:pt x="821" y="2480"/>
                  </a:lnTo>
                  <a:lnTo>
                    <a:pt x="874" y="2445"/>
                  </a:lnTo>
                  <a:lnTo>
                    <a:pt x="883" y="2392"/>
                  </a:lnTo>
                  <a:lnTo>
                    <a:pt x="874" y="2321"/>
                  </a:lnTo>
                  <a:lnTo>
                    <a:pt x="909" y="2268"/>
                  </a:lnTo>
                  <a:lnTo>
                    <a:pt x="980" y="2224"/>
                  </a:lnTo>
                  <a:lnTo>
                    <a:pt x="1015" y="2171"/>
                  </a:lnTo>
                  <a:lnTo>
                    <a:pt x="997" y="2109"/>
                  </a:lnTo>
                  <a:lnTo>
                    <a:pt x="953" y="2092"/>
                  </a:lnTo>
                  <a:lnTo>
                    <a:pt x="900" y="2136"/>
                  </a:lnTo>
                  <a:lnTo>
                    <a:pt x="847" y="2118"/>
                  </a:lnTo>
                  <a:lnTo>
                    <a:pt x="803" y="2153"/>
                  </a:lnTo>
                  <a:lnTo>
                    <a:pt x="715" y="2145"/>
                  </a:lnTo>
                  <a:lnTo>
                    <a:pt x="671" y="2189"/>
                  </a:lnTo>
                  <a:lnTo>
                    <a:pt x="521" y="2127"/>
                  </a:lnTo>
                  <a:lnTo>
                    <a:pt x="459" y="2198"/>
                  </a:lnTo>
                  <a:lnTo>
                    <a:pt x="415" y="2145"/>
                  </a:lnTo>
                  <a:lnTo>
                    <a:pt x="344" y="2118"/>
                  </a:lnTo>
                  <a:lnTo>
                    <a:pt x="282" y="2118"/>
                  </a:lnTo>
                  <a:lnTo>
                    <a:pt x="256" y="2021"/>
                  </a:lnTo>
                  <a:lnTo>
                    <a:pt x="221" y="1968"/>
                  </a:lnTo>
                  <a:lnTo>
                    <a:pt x="177" y="1915"/>
                  </a:lnTo>
                  <a:lnTo>
                    <a:pt x="124" y="1871"/>
                  </a:lnTo>
                  <a:lnTo>
                    <a:pt x="53" y="1871"/>
                  </a:lnTo>
                  <a:lnTo>
                    <a:pt x="0" y="1836"/>
                  </a:lnTo>
                  <a:lnTo>
                    <a:pt x="388" y="1562"/>
                  </a:lnTo>
                  <a:lnTo>
                    <a:pt x="450" y="1527"/>
                  </a:lnTo>
                  <a:lnTo>
                    <a:pt x="538" y="1509"/>
                  </a:lnTo>
                  <a:lnTo>
                    <a:pt x="582" y="1430"/>
                  </a:lnTo>
                  <a:lnTo>
                    <a:pt x="662" y="1412"/>
                  </a:lnTo>
                  <a:lnTo>
                    <a:pt x="671" y="1342"/>
                  </a:lnTo>
                  <a:lnTo>
                    <a:pt x="662" y="1306"/>
                  </a:lnTo>
                  <a:lnTo>
                    <a:pt x="706" y="1271"/>
                  </a:lnTo>
                  <a:lnTo>
                    <a:pt x="653" y="1218"/>
                  </a:lnTo>
                  <a:lnTo>
                    <a:pt x="706" y="1156"/>
                  </a:lnTo>
                  <a:lnTo>
                    <a:pt x="759" y="1112"/>
                  </a:lnTo>
                  <a:lnTo>
                    <a:pt x="830" y="1121"/>
                  </a:lnTo>
                  <a:lnTo>
                    <a:pt x="821" y="1068"/>
                  </a:lnTo>
                  <a:lnTo>
                    <a:pt x="838" y="1024"/>
                  </a:lnTo>
                  <a:lnTo>
                    <a:pt x="785" y="971"/>
                  </a:lnTo>
                  <a:lnTo>
                    <a:pt x="838" y="918"/>
                  </a:lnTo>
                  <a:lnTo>
                    <a:pt x="909" y="909"/>
                  </a:lnTo>
                  <a:lnTo>
                    <a:pt x="962" y="865"/>
                  </a:lnTo>
                  <a:lnTo>
                    <a:pt x="1006" y="918"/>
                  </a:lnTo>
                  <a:lnTo>
                    <a:pt x="1059" y="892"/>
                  </a:lnTo>
                  <a:lnTo>
                    <a:pt x="1041" y="830"/>
                  </a:lnTo>
                  <a:lnTo>
                    <a:pt x="1112" y="848"/>
                  </a:lnTo>
                  <a:lnTo>
                    <a:pt x="1138" y="812"/>
                  </a:lnTo>
                  <a:lnTo>
                    <a:pt x="1147" y="759"/>
                  </a:lnTo>
                  <a:lnTo>
                    <a:pt x="1200" y="759"/>
                  </a:lnTo>
                  <a:lnTo>
                    <a:pt x="1227" y="706"/>
                  </a:lnTo>
                  <a:lnTo>
                    <a:pt x="1288" y="706"/>
                  </a:lnTo>
                  <a:lnTo>
                    <a:pt x="1288" y="671"/>
                  </a:lnTo>
                  <a:lnTo>
                    <a:pt x="1386" y="689"/>
                  </a:lnTo>
                  <a:lnTo>
                    <a:pt x="1456" y="680"/>
                  </a:lnTo>
                  <a:lnTo>
                    <a:pt x="1456" y="627"/>
                  </a:lnTo>
                  <a:lnTo>
                    <a:pt x="1465" y="556"/>
                  </a:lnTo>
                  <a:lnTo>
                    <a:pt x="1500" y="539"/>
                  </a:lnTo>
                  <a:lnTo>
                    <a:pt x="1553" y="583"/>
                  </a:lnTo>
                  <a:lnTo>
                    <a:pt x="1606" y="521"/>
                  </a:lnTo>
                  <a:lnTo>
                    <a:pt x="1677" y="556"/>
                  </a:lnTo>
                  <a:lnTo>
                    <a:pt x="1747" y="556"/>
                  </a:lnTo>
                  <a:lnTo>
                    <a:pt x="1827" y="512"/>
                  </a:lnTo>
                  <a:lnTo>
                    <a:pt x="1871" y="565"/>
                  </a:lnTo>
                  <a:lnTo>
                    <a:pt x="1924" y="539"/>
                  </a:lnTo>
                  <a:lnTo>
                    <a:pt x="1950" y="583"/>
                  </a:lnTo>
                  <a:lnTo>
                    <a:pt x="2012" y="556"/>
                  </a:lnTo>
                  <a:lnTo>
                    <a:pt x="2074" y="583"/>
                  </a:lnTo>
                  <a:lnTo>
                    <a:pt x="2118" y="530"/>
                  </a:lnTo>
                  <a:lnTo>
                    <a:pt x="2189" y="530"/>
                  </a:lnTo>
                  <a:lnTo>
                    <a:pt x="2277" y="530"/>
                  </a:lnTo>
                  <a:lnTo>
                    <a:pt x="2321" y="477"/>
                  </a:lnTo>
                  <a:lnTo>
                    <a:pt x="2383" y="486"/>
                  </a:lnTo>
                  <a:lnTo>
                    <a:pt x="2409" y="424"/>
                  </a:lnTo>
                  <a:lnTo>
                    <a:pt x="2497" y="442"/>
                  </a:lnTo>
                  <a:lnTo>
                    <a:pt x="2559" y="406"/>
                  </a:lnTo>
                  <a:lnTo>
                    <a:pt x="2789" y="406"/>
                  </a:lnTo>
                  <a:lnTo>
                    <a:pt x="2771" y="345"/>
                  </a:lnTo>
                  <a:lnTo>
                    <a:pt x="2859" y="327"/>
                  </a:lnTo>
                  <a:lnTo>
                    <a:pt x="2912" y="292"/>
                  </a:lnTo>
                  <a:lnTo>
                    <a:pt x="2903" y="239"/>
                  </a:lnTo>
                  <a:lnTo>
                    <a:pt x="2992" y="239"/>
                  </a:lnTo>
                  <a:lnTo>
                    <a:pt x="3000" y="195"/>
                  </a:lnTo>
                  <a:lnTo>
                    <a:pt x="3053" y="177"/>
                  </a:lnTo>
                  <a:lnTo>
                    <a:pt x="3124" y="177"/>
                  </a:lnTo>
                  <a:lnTo>
                    <a:pt x="3177" y="150"/>
                  </a:lnTo>
                  <a:lnTo>
                    <a:pt x="3239" y="168"/>
                  </a:lnTo>
                  <a:lnTo>
                    <a:pt x="3301" y="177"/>
                  </a:lnTo>
                  <a:lnTo>
                    <a:pt x="3371" y="168"/>
                  </a:lnTo>
                  <a:lnTo>
                    <a:pt x="3459" y="177"/>
                  </a:lnTo>
                  <a:lnTo>
                    <a:pt x="3512" y="186"/>
                  </a:lnTo>
                  <a:lnTo>
                    <a:pt x="3618" y="106"/>
                  </a:lnTo>
                  <a:lnTo>
                    <a:pt x="3698" y="0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84" name="Freeform 7"/>
            <p:cNvSpPr>
              <a:spLocks noChangeArrowheads="1"/>
            </p:cNvSpPr>
            <p:nvPr/>
          </p:nvSpPr>
          <p:spPr bwMode="auto">
            <a:xfrm>
              <a:off x="5853113" y="2970213"/>
              <a:ext cx="1528762" cy="1436687"/>
            </a:xfrm>
            <a:custGeom>
              <a:avLst/>
              <a:gdLst>
                <a:gd name="T0" fmla="*/ 519363408 w 4246"/>
                <a:gd name="T1" fmla="*/ 296356417 h 3989"/>
                <a:gd name="T2" fmla="*/ 518196677 w 4246"/>
                <a:gd name="T3" fmla="*/ 272362584 h 3989"/>
                <a:gd name="T4" fmla="*/ 510160597 w 4246"/>
                <a:gd name="T5" fmla="*/ 241494698 h 3989"/>
                <a:gd name="T6" fmla="*/ 502124517 w 4246"/>
                <a:gd name="T7" fmla="*/ 216203765 h 3989"/>
                <a:gd name="T8" fmla="*/ 502124517 w 4246"/>
                <a:gd name="T9" fmla="*/ 187670803 h 3989"/>
                <a:gd name="T10" fmla="*/ 508994226 w 4246"/>
                <a:gd name="T11" fmla="*/ 165881537 h 3989"/>
                <a:gd name="T12" fmla="*/ 503291248 w 4246"/>
                <a:gd name="T13" fmla="*/ 146427195 h 3989"/>
                <a:gd name="T14" fmla="*/ 497588270 w 4246"/>
                <a:gd name="T15" fmla="*/ 131511984 h 3989"/>
                <a:gd name="T16" fmla="*/ 518196677 w 4246"/>
                <a:gd name="T17" fmla="*/ 112057642 h 3989"/>
                <a:gd name="T18" fmla="*/ 526103161 w 4246"/>
                <a:gd name="T19" fmla="*/ 91565836 h 3989"/>
                <a:gd name="T20" fmla="*/ 523899656 w 4246"/>
                <a:gd name="T21" fmla="*/ 68609468 h 3989"/>
                <a:gd name="T22" fmla="*/ 541008950 w 4246"/>
                <a:gd name="T23" fmla="*/ 40076146 h 3989"/>
                <a:gd name="T24" fmla="*/ 541008950 w 4246"/>
                <a:gd name="T25" fmla="*/ 22826730 h 3989"/>
                <a:gd name="T26" fmla="*/ 534139241 w 4246"/>
                <a:gd name="T27" fmla="*/ 4539490 h 3989"/>
                <a:gd name="T28" fmla="*/ 507827495 w 4246"/>
                <a:gd name="T29" fmla="*/ 1167102 h 3989"/>
                <a:gd name="T30" fmla="*/ 476979502 w 4246"/>
                <a:gd name="T31" fmla="*/ 7911519 h 3989"/>
                <a:gd name="T32" fmla="*/ 449501385 w 4246"/>
                <a:gd name="T33" fmla="*/ 7911519 h 3989"/>
                <a:gd name="T34" fmla="*/ 423189639 w 4246"/>
                <a:gd name="T35" fmla="*/ 11413185 h 3989"/>
                <a:gd name="T36" fmla="*/ 387805039 w 4246"/>
                <a:gd name="T37" fmla="*/ 17119777 h 3989"/>
                <a:gd name="T38" fmla="*/ 343217987 w 4246"/>
                <a:gd name="T39" fmla="*/ 15952675 h 3989"/>
                <a:gd name="T40" fmla="*/ 300834081 w 4246"/>
                <a:gd name="T41" fmla="*/ 14785213 h 3989"/>
                <a:gd name="T42" fmla="*/ 280225313 w 4246"/>
                <a:gd name="T43" fmla="*/ 28533323 h 3989"/>
                <a:gd name="T44" fmla="*/ 257413401 w 4246"/>
                <a:gd name="T45" fmla="*/ 22826730 h 3989"/>
                <a:gd name="T46" fmla="*/ 239008138 w 4246"/>
                <a:gd name="T47" fmla="*/ 37741581 h 3989"/>
                <a:gd name="T48" fmla="*/ 210493247 w 4246"/>
                <a:gd name="T49" fmla="*/ 42281072 h 3989"/>
                <a:gd name="T50" fmla="*/ 186514603 w 4246"/>
                <a:gd name="T51" fmla="*/ 44615636 h 3989"/>
                <a:gd name="T52" fmla="*/ 168109341 w 4246"/>
                <a:gd name="T53" fmla="*/ 61735414 h 3989"/>
                <a:gd name="T54" fmla="*/ 160202857 w 4246"/>
                <a:gd name="T55" fmla="*/ 81190115 h 3989"/>
                <a:gd name="T56" fmla="*/ 142964326 w 4246"/>
                <a:gd name="T57" fmla="*/ 99476995 h 3989"/>
                <a:gd name="T58" fmla="*/ 120152053 w 4246"/>
                <a:gd name="T59" fmla="*/ 109852716 h 3989"/>
                <a:gd name="T60" fmla="*/ 80101609 w 4246"/>
                <a:gd name="T61" fmla="*/ 126972853 h 3989"/>
                <a:gd name="T62" fmla="*/ 57159739 w 4246"/>
                <a:gd name="T63" fmla="*/ 152133788 h 3989"/>
                <a:gd name="T64" fmla="*/ 29811219 w 4246"/>
                <a:gd name="T65" fmla="*/ 171588489 h 3989"/>
                <a:gd name="T66" fmla="*/ 8036080 w 4246"/>
                <a:gd name="T67" fmla="*/ 202585654 h 3989"/>
                <a:gd name="T68" fmla="*/ 14905429 w 4246"/>
                <a:gd name="T69" fmla="*/ 506983227 h 3989"/>
                <a:gd name="T70" fmla="*/ 42383906 w 4246"/>
                <a:gd name="T71" fmla="*/ 506983227 h 3989"/>
                <a:gd name="T72" fmla="*/ 53789863 w 4246"/>
                <a:gd name="T73" fmla="*/ 516061848 h 3989"/>
                <a:gd name="T74" fmla="*/ 76601776 w 4246"/>
                <a:gd name="T75" fmla="*/ 510355256 h 3989"/>
                <a:gd name="T76" fmla="*/ 92673936 w 4246"/>
                <a:gd name="T77" fmla="*/ 501276635 h 3989"/>
                <a:gd name="T78" fmla="*/ 115486209 w 4246"/>
                <a:gd name="T79" fmla="*/ 502314099 h 3989"/>
                <a:gd name="T80" fmla="*/ 132724740 w 4246"/>
                <a:gd name="T81" fmla="*/ 480654831 h 3989"/>
                <a:gd name="T82" fmla="*/ 130391638 w 4246"/>
                <a:gd name="T83" fmla="*/ 464572518 h 3989"/>
                <a:gd name="T84" fmla="*/ 153333508 w 4246"/>
                <a:gd name="T85" fmla="*/ 451991870 h 3989"/>
                <a:gd name="T86" fmla="*/ 147500573 w 4246"/>
                <a:gd name="T87" fmla="*/ 432537529 h 3989"/>
                <a:gd name="T88" fmla="*/ 170442443 w 4246"/>
                <a:gd name="T89" fmla="*/ 418789779 h 3989"/>
                <a:gd name="T90" fmla="*/ 180682028 w 4246"/>
                <a:gd name="T91" fmla="*/ 414250289 h 3989"/>
                <a:gd name="T92" fmla="*/ 194421087 w 4246"/>
                <a:gd name="T93" fmla="*/ 405042030 h 3989"/>
                <a:gd name="T94" fmla="*/ 212696392 w 4246"/>
                <a:gd name="T95" fmla="*/ 398167976 h 3989"/>
                <a:gd name="T96" fmla="*/ 234471531 w 4246"/>
                <a:gd name="T97" fmla="*/ 394795947 h 3989"/>
                <a:gd name="T98" fmla="*/ 240174869 w 4246"/>
                <a:gd name="T99" fmla="*/ 376508708 h 3989"/>
                <a:gd name="T100" fmla="*/ 263116379 w 4246"/>
                <a:gd name="T101" fmla="*/ 378713634 h 3989"/>
                <a:gd name="T102" fmla="*/ 288261394 w 4246"/>
                <a:gd name="T103" fmla="*/ 379880736 h 3989"/>
                <a:gd name="T104" fmla="*/ 306537059 w 4246"/>
                <a:gd name="T105" fmla="*/ 378713634 h 3989"/>
                <a:gd name="T106" fmla="*/ 329478929 w 4246"/>
                <a:gd name="T107" fmla="*/ 375341246 h 3989"/>
                <a:gd name="T108" fmla="*/ 354623944 w 4246"/>
                <a:gd name="T109" fmla="*/ 369634653 h 3989"/>
                <a:gd name="T110" fmla="*/ 377435857 w 4246"/>
                <a:gd name="T111" fmla="*/ 359258932 h 3989"/>
                <a:gd name="T112" fmla="*/ 416320290 w 4246"/>
                <a:gd name="T113" fmla="*/ 349012849 h 3989"/>
                <a:gd name="T114" fmla="*/ 433558821 w 4246"/>
                <a:gd name="T115" fmla="*/ 337599664 h 3989"/>
                <a:gd name="T116" fmla="*/ 450667756 w 4246"/>
                <a:gd name="T117" fmla="*/ 329558507 h 3989"/>
                <a:gd name="T118" fmla="*/ 473609626 w 4246"/>
                <a:gd name="T119" fmla="*/ 329558507 h 3989"/>
                <a:gd name="T120" fmla="*/ 500958146 w 4246"/>
                <a:gd name="T121" fmla="*/ 330725970 h 3989"/>
                <a:gd name="T122" fmla="*/ 522733285 w 4246"/>
                <a:gd name="T123" fmla="*/ 304397573 h 398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246" h="3989">
                  <a:moveTo>
                    <a:pt x="4033" y="2347"/>
                  </a:moveTo>
                  <a:lnTo>
                    <a:pt x="4051" y="2303"/>
                  </a:lnTo>
                  <a:lnTo>
                    <a:pt x="4007" y="2285"/>
                  </a:lnTo>
                  <a:lnTo>
                    <a:pt x="4059" y="2197"/>
                  </a:lnTo>
                  <a:lnTo>
                    <a:pt x="4042" y="2144"/>
                  </a:lnTo>
                  <a:lnTo>
                    <a:pt x="3998" y="2100"/>
                  </a:lnTo>
                  <a:lnTo>
                    <a:pt x="4015" y="2012"/>
                  </a:lnTo>
                  <a:lnTo>
                    <a:pt x="3998" y="1941"/>
                  </a:lnTo>
                  <a:lnTo>
                    <a:pt x="3936" y="1862"/>
                  </a:lnTo>
                  <a:lnTo>
                    <a:pt x="3892" y="1809"/>
                  </a:lnTo>
                  <a:lnTo>
                    <a:pt x="3857" y="1729"/>
                  </a:lnTo>
                  <a:lnTo>
                    <a:pt x="3874" y="1667"/>
                  </a:lnTo>
                  <a:lnTo>
                    <a:pt x="3901" y="1606"/>
                  </a:lnTo>
                  <a:lnTo>
                    <a:pt x="3892" y="1509"/>
                  </a:lnTo>
                  <a:lnTo>
                    <a:pt x="3874" y="1447"/>
                  </a:lnTo>
                  <a:lnTo>
                    <a:pt x="3909" y="1394"/>
                  </a:lnTo>
                  <a:lnTo>
                    <a:pt x="3892" y="1323"/>
                  </a:lnTo>
                  <a:lnTo>
                    <a:pt x="3927" y="1279"/>
                  </a:lnTo>
                  <a:lnTo>
                    <a:pt x="3901" y="1235"/>
                  </a:lnTo>
                  <a:lnTo>
                    <a:pt x="3927" y="1182"/>
                  </a:lnTo>
                  <a:lnTo>
                    <a:pt x="3883" y="1129"/>
                  </a:lnTo>
                  <a:lnTo>
                    <a:pt x="3901" y="1094"/>
                  </a:lnTo>
                  <a:lnTo>
                    <a:pt x="3839" y="1067"/>
                  </a:lnTo>
                  <a:lnTo>
                    <a:pt x="3839" y="1014"/>
                  </a:lnTo>
                  <a:lnTo>
                    <a:pt x="3901" y="970"/>
                  </a:lnTo>
                  <a:lnTo>
                    <a:pt x="3945" y="917"/>
                  </a:lnTo>
                  <a:lnTo>
                    <a:pt x="3998" y="864"/>
                  </a:lnTo>
                  <a:lnTo>
                    <a:pt x="4051" y="811"/>
                  </a:lnTo>
                  <a:lnTo>
                    <a:pt x="4086" y="767"/>
                  </a:lnTo>
                  <a:lnTo>
                    <a:pt x="4059" y="706"/>
                  </a:lnTo>
                  <a:lnTo>
                    <a:pt x="4033" y="653"/>
                  </a:lnTo>
                  <a:lnTo>
                    <a:pt x="4068" y="591"/>
                  </a:lnTo>
                  <a:lnTo>
                    <a:pt x="4042" y="529"/>
                  </a:lnTo>
                  <a:lnTo>
                    <a:pt x="4086" y="432"/>
                  </a:lnTo>
                  <a:lnTo>
                    <a:pt x="4130" y="379"/>
                  </a:lnTo>
                  <a:lnTo>
                    <a:pt x="4174" y="309"/>
                  </a:lnTo>
                  <a:lnTo>
                    <a:pt x="4245" y="256"/>
                  </a:lnTo>
                  <a:lnTo>
                    <a:pt x="4236" y="194"/>
                  </a:lnTo>
                  <a:lnTo>
                    <a:pt x="4174" y="176"/>
                  </a:lnTo>
                  <a:lnTo>
                    <a:pt x="4139" y="114"/>
                  </a:lnTo>
                  <a:lnTo>
                    <a:pt x="4174" y="79"/>
                  </a:lnTo>
                  <a:lnTo>
                    <a:pt x="4121" y="35"/>
                  </a:lnTo>
                  <a:lnTo>
                    <a:pt x="4051" y="0"/>
                  </a:lnTo>
                  <a:lnTo>
                    <a:pt x="3971" y="0"/>
                  </a:lnTo>
                  <a:lnTo>
                    <a:pt x="3918" y="9"/>
                  </a:lnTo>
                  <a:lnTo>
                    <a:pt x="3821" y="35"/>
                  </a:lnTo>
                  <a:lnTo>
                    <a:pt x="3759" y="70"/>
                  </a:lnTo>
                  <a:lnTo>
                    <a:pt x="3680" y="61"/>
                  </a:lnTo>
                  <a:lnTo>
                    <a:pt x="3609" y="26"/>
                  </a:lnTo>
                  <a:lnTo>
                    <a:pt x="3539" y="26"/>
                  </a:lnTo>
                  <a:lnTo>
                    <a:pt x="3468" y="61"/>
                  </a:lnTo>
                  <a:lnTo>
                    <a:pt x="3433" y="106"/>
                  </a:lnTo>
                  <a:lnTo>
                    <a:pt x="3345" y="114"/>
                  </a:lnTo>
                  <a:lnTo>
                    <a:pt x="3265" y="88"/>
                  </a:lnTo>
                  <a:lnTo>
                    <a:pt x="3186" y="123"/>
                  </a:lnTo>
                  <a:lnTo>
                    <a:pt x="3133" y="159"/>
                  </a:lnTo>
                  <a:lnTo>
                    <a:pt x="2992" y="132"/>
                  </a:lnTo>
                  <a:lnTo>
                    <a:pt x="2815" y="176"/>
                  </a:lnTo>
                  <a:lnTo>
                    <a:pt x="2753" y="159"/>
                  </a:lnTo>
                  <a:lnTo>
                    <a:pt x="2648" y="123"/>
                  </a:lnTo>
                  <a:lnTo>
                    <a:pt x="2533" y="123"/>
                  </a:lnTo>
                  <a:lnTo>
                    <a:pt x="2427" y="123"/>
                  </a:lnTo>
                  <a:lnTo>
                    <a:pt x="2321" y="114"/>
                  </a:lnTo>
                  <a:lnTo>
                    <a:pt x="2250" y="106"/>
                  </a:lnTo>
                  <a:lnTo>
                    <a:pt x="2215" y="159"/>
                  </a:lnTo>
                  <a:lnTo>
                    <a:pt x="2162" y="220"/>
                  </a:lnTo>
                  <a:lnTo>
                    <a:pt x="2083" y="256"/>
                  </a:lnTo>
                  <a:lnTo>
                    <a:pt x="2030" y="229"/>
                  </a:lnTo>
                  <a:lnTo>
                    <a:pt x="1986" y="176"/>
                  </a:lnTo>
                  <a:lnTo>
                    <a:pt x="1950" y="211"/>
                  </a:lnTo>
                  <a:lnTo>
                    <a:pt x="1880" y="211"/>
                  </a:lnTo>
                  <a:lnTo>
                    <a:pt x="1844" y="291"/>
                  </a:lnTo>
                  <a:lnTo>
                    <a:pt x="1774" y="291"/>
                  </a:lnTo>
                  <a:lnTo>
                    <a:pt x="1739" y="335"/>
                  </a:lnTo>
                  <a:lnTo>
                    <a:pt x="1624" y="326"/>
                  </a:lnTo>
                  <a:lnTo>
                    <a:pt x="1527" y="335"/>
                  </a:lnTo>
                  <a:lnTo>
                    <a:pt x="1447" y="291"/>
                  </a:lnTo>
                  <a:lnTo>
                    <a:pt x="1439" y="344"/>
                  </a:lnTo>
                  <a:lnTo>
                    <a:pt x="1386" y="370"/>
                  </a:lnTo>
                  <a:lnTo>
                    <a:pt x="1359" y="441"/>
                  </a:lnTo>
                  <a:lnTo>
                    <a:pt x="1297" y="476"/>
                  </a:lnTo>
                  <a:lnTo>
                    <a:pt x="1280" y="529"/>
                  </a:lnTo>
                  <a:lnTo>
                    <a:pt x="1236" y="573"/>
                  </a:lnTo>
                  <a:lnTo>
                    <a:pt x="1236" y="626"/>
                  </a:lnTo>
                  <a:lnTo>
                    <a:pt x="1174" y="670"/>
                  </a:lnTo>
                  <a:lnTo>
                    <a:pt x="1165" y="723"/>
                  </a:lnTo>
                  <a:lnTo>
                    <a:pt x="1103" y="767"/>
                  </a:lnTo>
                  <a:lnTo>
                    <a:pt x="1077" y="811"/>
                  </a:lnTo>
                  <a:lnTo>
                    <a:pt x="997" y="820"/>
                  </a:lnTo>
                  <a:lnTo>
                    <a:pt x="927" y="847"/>
                  </a:lnTo>
                  <a:lnTo>
                    <a:pt x="821" y="847"/>
                  </a:lnTo>
                  <a:lnTo>
                    <a:pt x="715" y="917"/>
                  </a:lnTo>
                  <a:lnTo>
                    <a:pt x="618" y="979"/>
                  </a:lnTo>
                  <a:lnTo>
                    <a:pt x="547" y="1023"/>
                  </a:lnTo>
                  <a:lnTo>
                    <a:pt x="468" y="1076"/>
                  </a:lnTo>
                  <a:lnTo>
                    <a:pt x="441" y="1173"/>
                  </a:lnTo>
                  <a:lnTo>
                    <a:pt x="388" y="1217"/>
                  </a:lnTo>
                  <a:lnTo>
                    <a:pt x="300" y="1270"/>
                  </a:lnTo>
                  <a:lnTo>
                    <a:pt x="230" y="1323"/>
                  </a:lnTo>
                  <a:lnTo>
                    <a:pt x="150" y="1367"/>
                  </a:lnTo>
                  <a:lnTo>
                    <a:pt x="106" y="1482"/>
                  </a:lnTo>
                  <a:lnTo>
                    <a:pt x="62" y="1562"/>
                  </a:lnTo>
                  <a:lnTo>
                    <a:pt x="0" y="1614"/>
                  </a:lnTo>
                  <a:lnTo>
                    <a:pt x="71" y="3873"/>
                  </a:lnTo>
                  <a:lnTo>
                    <a:pt x="115" y="3909"/>
                  </a:lnTo>
                  <a:lnTo>
                    <a:pt x="194" y="3891"/>
                  </a:lnTo>
                  <a:lnTo>
                    <a:pt x="238" y="3917"/>
                  </a:lnTo>
                  <a:lnTo>
                    <a:pt x="327" y="3909"/>
                  </a:lnTo>
                  <a:lnTo>
                    <a:pt x="335" y="3953"/>
                  </a:lnTo>
                  <a:lnTo>
                    <a:pt x="415" y="3944"/>
                  </a:lnTo>
                  <a:lnTo>
                    <a:pt x="415" y="3979"/>
                  </a:lnTo>
                  <a:lnTo>
                    <a:pt x="503" y="3953"/>
                  </a:lnTo>
                  <a:lnTo>
                    <a:pt x="530" y="3988"/>
                  </a:lnTo>
                  <a:lnTo>
                    <a:pt x="591" y="3935"/>
                  </a:lnTo>
                  <a:lnTo>
                    <a:pt x="582" y="3882"/>
                  </a:lnTo>
                  <a:lnTo>
                    <a:pt x="627" y="3838"/>
                  </a:lnTo>
                  <a:lnTo>
                    <a:pt x="715" y="3865"/>
                  </a:lnTo>
                  <a:lnTo>
                    <a:pt x="741" y="3926"/>
                  </a:lnTo>
                  <a:lnTo>
                    <a:pt x="803" y="3891"/>
                  </a:lnTo>
                  <a:lnTo>
                    <a:pt x="891" y="3873"/>
                  </a:lnTo>
                  <a:lnTo>
                    <a:pt x="935" y="3794"/>
                  </a:lnTo>
                  <a:lnTo>
                    <a:pt x="1015" y="3776"/>
                  </a:lnTo>
                  <a:lnTo>
                    <a:pt x="1024" y="3706"/>
                  </a:lnTo>
                  <a:lnTo>
                    <a:pt x="1015" y="3670"/>
                  </a:lnTo>
                  <a:lnTo>
                    <a:pt x="1059" y="3635"/>
                  </a:lnTo>
                  <a:lnTo>
                    <a:pt x="1006" y="3582"/>
                  </a:lnTo>
                  <a:lnTo>
                    <a:pt x="1059" y="3520"/>
                  </a:lnTo>
                  <a:lnTo>
                    <a:pt x="1112" y="3476"/>
                  </a:lnTo>
                  <a:lnTo>
                    <a:pt x="1183" y="3485"/>
                  </a:lnTo>
                  <a:lnTo>
                    <a:pt x="1174" y="3432"/>
                  </a:lnTo>
                  <a:lnTo>
                    <a:pt x="1191" y="3388"/>
                  </a:lnTo>
                  <a:lnTo>
                    <a:pt x="1138" y="3335"/>
                  </a:lnTo>
                  <a:lnTo>
                    <a:pt x="1191" y="3282"/>
                  </a:lnTo>
                  <a:lnTo>
                    <a:pt x="1262" y="3273"/>
                  </a:lnTo>
                  <a:lnTo>
                    <a:pt x="1315" y="3229"/>
                  </a:lnTo>
                  <a:lnTo>
                    <a:pt x="1359" y="3282"/>
                  </a:lnTo>
                  <a:lnTo>
                    <a:pt x="1412" y="3256"/>
                  </a:lnTo>
                  <a:lnTo>
                    <a:pt x="1394" y="3194"/>
                  </a:lnTo>
                  <a:lnTo>
                    <a:pt x="1465" y="3212"/>
                  </a:lnTo>
                  <a:lnTo>
                    <a:pt x="1491" y="3176"/>
                  </a:lnTo>
                  <a:lnTo>
                    <a:pt x="1500" y="3123"/>
                  </a:lnTo>
                  <a:lnTo>
                    <a:pt x="1553" y="3123"/>
                  </a:lnTo>
                  <a:lnTo>
                    <a:pt x="1580" y="3070"/>
                  </a:lnTo>
                  <a:lnTo>
                    <a:pt x="1641" y="3070"/>
                  </a:lnTo>
                  <a:lnTo>
                    <a:pt x="1641" y="3035"/>
                  </a:lnTo>
                  <a:lnTo>
                    <a:pt x="1739" y="3053"/>
                  </a:lnTo>
                  <a:lnTo>
                    <a:pt x="1809" y="3044"/>
                  </a:lnTo>
                  <a:lnTo>
                    <a:pt x="1809" y="2991"/>
                  </a:lnTo>
                  <a:lnTo>
                    <a:pt x="1818" y="2920"/>
                  </a:lnTo>
                  <a:lnTo>
                    <a:pt x="1853" y="2903"/>
                  </a:lnTo>
                  <a:lnTo>
                    <a:pt x="1906" y="2947"/>
                  </a:lnTo>
                  <a:lnTo>
                    <a:pt x="1959" y="2885"/>
                  </a:lnTo>
                  <a:lnTo>
                    <a:pt x="2030" y="2920"/>
                  </a:lnTo>
                  <a:lnTo>
                    <a:pt x="2100" y="2920"/>
                  </a:lnTo>
                  <a:lnTo>
                    <a:pt x="2180" y="2876"/>
                  </a:lnTo>
                  <a:lnTo>
                    <a:pt x="2224" y="2929"/>
                  </a:lnTo>
                  <a:lnTo>
                    <a:pt x="2277" y="2903"/>
                  </a:lnTo>
                  <a:lnTo>
                    <a:pt x="2303" y="2947"/>
                  </a:lnTo>
                  <a:lnTo>
                    <a:pt x="2365" y="2920"/>
                  </a:lnTo>
                  <a:lnTo>
                    <a:pt x="2427" y="2947"/>
                  </a:lnTo>
                  <a:lnTo>
                    <a:pt x="2471" y="2894"/>
                  </a:lnTo>
                  <a:lnTo>
                    <a:pt x="2542" y="2894"/>
                  </a:lnTo>
                  <a:lnTo>
                    <a:pt x="2630" y="2894"/>
                  </a:lnTo>
                  <a:lnTo>
                    <a:pt x="2674" y="2841"/>
                  </a:lnTo>
                  <a:lnTo>
                    <a:pt x="2736" y="2850"/>
                  </a:lnTo>
                  <a:lnTo>
                    <a:pt x="2762" y="2788"/>
                  </a:lnTo>
                  <a:lnTo>
                    <a:pt x="2850" y="2806"/>
                  </a:lnTo>
                  <a:lnTo>
                    <a:pt x="2912" y="2770"/>
                  </a:lnTo>
                  <a:lnTo>
                    <a:pt x="3142" y="2770"/>
                  </a:lnTo>
                  <a:lnTo>
                    <a:pt x="3124" y="2709"/>
                  </a:lnTo>
                  <a:lnTo>
                    <a:pt x="3212" y="2691"/>
                  </a:lnTo>
                  <a:lnTo>
                    <a:pt x="3265" y="2656"/>
                  </a:lnTo>
                  <a:lnTo>
                    <a:pt x="3256" y="2603"/>
                  </a:lnTo>
                  <a:lnTo>
                    <a:pt x="3345" y="2603"/>
                  </a:lnTo>
                  <a:lnTo>
                    <a:pt x="3353" y="2559"/>
                  </a:lnTo>
                  <a:lnTo>
                    <a:pt x="3406" y="2541"/>
                  </a:lnTo>
                  <a:lnTo>
                    <a:pt x="3477" y="2541"/>
                  </a:lnTo>
                  <a:lnTo>
                    <a:pt x="3530" y="2514"/>
                  </a:lnTo>
                  <a:lnTo>
                    <a:pt x="3592" y="2532"/>
                  </a:lnTo>
                  <a:lnTo>
                    <a:pt x="3654" y="2541"/>
                  </a:lnTo>
                  <a:lnTo>
                    <a:pt x="3724" y="2532"/>
                  </a:lnTo>
                  <a:lnTo>
                    <a:pt x="3812" y="2541"/>
                  </a:lnTo>
                  <a:lnTo>
                    <a:pt x="3865" y="2550"/>
                  </a:lnTo>
                  <a:lnTo>
                    <a:pt x="3971" y="2470"/>
                  </a:lnTo>
                  <a:lnTo>
                    <a:pt x="4051" y="2364"/>
                  </a:lnTo>
                  <a:lnTo>
                    <a:pt x="4033" y="2347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85" name="Freeform 8"/>
            <p:cNvSpPr>
              <a:spLocks noChangeArrowheads="1"/>
            </p:cNvSpPr>
            <p:nvPr/>
          </p:nvSpPr>
          <p:spPr bwMode="auto">
            <a:xfrm>
              <a:off x="4648200" y="604838"/>
              <a:ext cx="1042988" cy="809625"/>
            </a:xfrm>
            <a:custGeom>
              <a:avLst/>
              <a:gdLst>
                <a:gd name="T0" fmla="*/ 140457989 w 2903"/>
                <a:gd name="T1" fmla="*/ 283006399 h 2251"/>
                <a:gd name="T2" fmla="*/ 140457989 w 2903"/>
                <a:gd name="T3" fmla="*/ 270459719 h 2251"/>
                <a:gd name="T4" fmla="*/ 150685158 w 2903"/>
                <a:gd name="T5" fmla="*/ 257913399 h 2251"/>
                <a:gd name="T6" fmla="*/ 159746674 w 2903"/>
                <a:gd name="T7" fmla="*/ 238511699 h 2251"/>
                <a:gd name="T8" fmla="*/ 166607839 w 2903"/>
                <a:gd name="T9" fmla="*/ 221438160 h 2251"/>
                <a:gd name="T10" fmla="*/ 173469004 w 2903"/>
                <a:gd name="T11" fmla="*/ 206563679 h 2251"/>
                <a:gd name="T12" fmla="*/ 196252850 w 2903"/>
                <a:gd name="T13" fmla="*/ 189490140 h 2251"/>
                <a:gd name="T14" fmla="*/ 216836345 w 2903"/>
                <a:gd name="T15" fmla="*/ 180306599 h 2251"/>
                <a:gd name="T16" fmla="*/ 237419480 w 2903"/>
                <a:gd name="T17" fmla="*/ 147194139 h 2251"/>
                <a:gd name="T18" fmla="*/ 248811583 w 2903"/>
                <a:gd name="T19" fmla="*/ 130120960 h 2251"/>
                <a:gd name="T20" fmla="*/ 258002616 w 2903"/>
                <a:gd name="T21" fmla="*/ 115246119 h 2251"/>
                <a:gd name="T22" fmla="*/ 291143148 w 2903"/>
                <a:gd name="T23" fmla="*/ 108390739 h 2251"/>
                <a:gd name="T24" fmla="*/ 320788158 w 2903"/>
                <a:gd name="T25" fmla="*/ 98172580 h 2251"/>
                <a:gd name="T26" fmla="*/ 344866815 w 2903"/>
                <a:gd name="T27" fmla="*/ 86790341 h 2251"/>
                <a:gd name="T28" fmla="*/ 365449950 w 2903"/>
                <a:gd name="T29" fmla="*/ 69587339 h 2251"/>
                <a:gd name="T30" fmla="*/ 374511826 w 2903"/>
                <a:gd name="T31" fmla="*/ 52513800 h 2251"/>
                <a:gd name="T32" fmla="*/ 361954789 w 2903"/>
                <a:gd name="T33" fmla="*/ 30783939 h 2251"/>
                <a:gd name="T34" fmla="*/ 338005650 w 2903"/>
                <a:gd name="T35" fmla="*/ 14874481 h 2251"/>
                <a:gd name="T36" fmla="*/ 306030411 w 2903"/>
                <a:gd name="T37" fmla="*/ 2328161 h 2251"/>
                <a:gd name="T38" fmla="*/ 283117049 w 2903"/>
                <a:gd name="T39" fmla="*/ 1164080 h 2251"/>
                <a:gd name="T40" fmla="*/ 283117049 w 2903"/>
                <a:gd name="T41" fmla="*/ 16038921 h 2251"/>
                <a:gd name="T42" fmla="*/ 266029074 w 2903"/>
                <a:gd name="T43" fmla="*/ 21729861 h 2251"/>
                <a:gd name="T44" fmla="*/ 264863781 w 2903"/>
                <a:gd name="T45" fmla="*/ 37639319 h 2251"/>
                <a:gd name="T46" fmla="*/ 247775807 w 2903"/>
                <a:gd name="T47" fmla="*/ 46822860 h 2251"/>
                <a:gd name="T48" fmla="*/ 232888543 w 2903"/>
                <a:gd name="T49" fmla="*/ 36475239 h 2251"/>
                <a:gd name="T50" fmla="*/ 223697150 w 2903"/>
                <a:gd name="T51" fmla="*/ 58205100 h 2251"/>
                <a:gd name="T52" fmla="*/ 211140114 w 2903"/>
                <a:gd name="T53" fmla="*/ 83298099 h 2251"/>
                <a:gd name="T54" fmla="*/ 190556978 w 2903"/>
                <a:gd name="T55" fmla="*/ 93645721 h 2251"/>
                <a:gd name="T56" fmla="*/ 173469004 w 2903"/>
                <a:gd name="T57" fmla="*/ 106192041 h 2251"/>
                <a:gd name="T58" fmla="*/ 151720575 w 2903"/>
                <a:gd name="T59" fmla="*/ 105027960 h 2251"/>
                <a:gd name="T60" fmla="*/ 134762118 w 2903"/>
                <a:gd name="T61" fmla="*/ 110718900 h 2251"/>
                <a:gd name="T62" fmla="*/ 113013689 w 2903"/>
                <a:gd name="T63" fmla="*/ 124429660 h 2251"/>
                <a:gd name="T64" fmla="*/ 94760781 w 2903"/>
                <a:gd name="T65" fmla="*/ 138140061 h 2251"/>
                <a:gd name="T66" fmla="*/ 85569388 w 2903"/>
                <a:gd name="T67" fmla="*/ 151850821 h 2251"/>
                <a:gd name="T68" fmla="*/ 66151187 w 2903"/>
                <a:gd name="T69" fmla="*/ 162068980 h 2251"/>
                <a:gd name="T70" fmla="*/ 45697568 w 2903"/>
                <a:gd name="T71" fmla="*/ 171252520 h 2251"/>
                <a:gd name="T72" fmla="*/ 14757747 w 2903"/>
                <a:gd name="T73" fmla="*/ 172287139 h 2251"/>
                <a:gd name="T74" fmla="*/ 2200710 w 2903"/>
                <a:gd name="T75" fmla="*/ 190654220 h 2251"/>
                <a:gd name="T76" fmla="*/ 0 w 2903"/>
                <a:gd name="T77" fmla="*/ 215746860 h 2251"/>
                <a:gd name="T78" fmla="*/ 9061875 w 2903"/>
                <a:gd name="T79" fmla="*/ 228293540 h 2251"/>
                <a:gd name="T80" fmla="*/ 22783846 w 2903"/>
                <a:gd name="T81" fmla="*/ 232820399 h 2251"/>
                <a:gd name="T82" fmla="*/ 53594150 w 2903"/>
                <a:gd name="T83" fmla="*/ 228293540 h 2251"/>
                <a:gd name="T84" fmla="*/ 60455315 w 2903"/>
                <a:gd name="T85" fmla="*/ 238511699 h 2251"/>
                <a:gd name="T86" fmla="*/ 71976575 w 2903"/>
                <a:gd name="T87" fmla="*/ 243038559 h 2251"/>
                <a:gd name="T88" fmla="*/ 85569388 w 2903"/>
                <a:gd name="T89" fmla="*/ 253386180 h 2251"/>
                <a:gd name="T90" fmla="*/ 89064549 w 2903"/>
                <a:gd name="T91" fmla="*/ 268261020 h 2251"/>
                <a:gd name="T92" fmla="*/ 76507513 w 2903"/>
                <a:gd name="T93" fmla="*/ 283006399 h 2251"/>
                <a:gd name="T94" fmla="*/ 85569388 w 2903"/>
                <a:gd name="T95" fmla="*/ 291025499 h 2251"/>
                <a:gd name="T96" fmla="*/ 105117107 w 2903"/>
                <a:gd name="T97" fmla="*/ 286498640 h 2251"/>
                <a:gd name="T98" fmla="*/ 123370015 w 2903"/>
                <a:gd name="T99" fmla="*/ 287662720 h 22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903" h="2251">
                  <a:moveTo>
                    <a:pt x="1032" y="2241"/>
                  </a:moveTo>
                  <a:lnTo>
                    <a:pt x="1085" y="2188"/>
                  </a:lnTo>
                  <a:lnTo>
                    <a:pt x="1085" y="2144"/>
                  </a:lnTo>
                  <a:lnTo>
                    <a:pt x="1085" y="2091"/>
                  </a:lnTo>
                  <a:lnTo>
                    <a:pt x="1129" y="2047"/>
                  </a:lnTo>
                  <a:lnTo>
                    <a:pt x="1164" y="1994"/>
                  </a:lnTo>
                  <a:lnTo>
                    <a:pt x="1190" y="1941"/>
                  </a:lnTo>
                  <a:lnTo>
                    <a:pt x="1234" y="1844"/>
                  </a:lnTo>
                  <a:lnTo>
                    <a:pt x="1261" y="1774"/>
                  </a:lnTo>
                  <a:lnTo>
                    <a:pt x="1287" y="1712"/>
                  </a:lnTo>
                  <a:lnTo>
                    <a:pt x="1340" y="1659"/>
                  </a:lnTo>
                  <a:lnTo>
                    <a:pt x="1340" y="1597"/>
                  </a:lnTo>
                  <a:lnTo>
                    <a:pt x="1428" y="1527"/>
                  </a:lnTo>
                  <a:lnTo>
                    <a:pt x="1516" y="1465"/>
                  </a:lnTo>
                  <a:lnTo>
                    <a:pt x="1622" y="1447"/>
                  </a:lnTo>
                  <a:lnTo>
                    <a:pt x="1675" y="1394"/>
                  </a:lnTo>
                  <a:lnTo>
                    <a:pt x="1728" y="1315"/>
                  </a:lnTo>
                  <a:lnTo>
                    <a:pt x="1834" y="1138"/>
                  </a:lnTo>
                  <a:lnTo>
                    <a:pt x="1869" y="1076"/>
                  </a:lnTo>
                  <a:lnTo>
                    <a:pt x="1922" y="1006"/>
                  </a:lnTo>
                  <a:lnTo>
                    <a:pt x="1940" y="953"/>
                  </a:lnTo>
                  <a:lnTo>
                    <a:pt x="1993" y="891"/>
                  </a:lnTo>
                  <a:lnTo>
                    <a:pt x="2090" y="865"/>
                  </a:lnTo>
                  <a:lnTo>
                    <a:pt x="2249" y="838"/>
                  </a:lnTo>
                  <a:lnTo>
                    <a:pt x="2337" y="794"/>
                  </a:lnTo>
                  <a:lnTo>
                    <a:pt x="2478" y="759"/>
                  </a:lnTo>
                  <a:lnTo>
                    <a:pt x="2567" y="732"/>
                  </a:lnTo>
                  <a:lnTo>
                    <a:pt x="2664" y="671"/>
                  </a:lnTo>
                  <a:lnTo>
                    <a:pt x="2708" y="591"/>
                  </a:lnTo>
                  <a:lnTo>
                    <a:pt x="2823" y="538"/>
                  </a:lnTo>
                  <a:lnTo>
                    <a:pt x="2902" y="476"/>
                  </a:lnTo>
                  <a:lnTo>
                    <a:pt x="2893" y="406"/>
                  </a:lnTo>
                  <a:lnTo>
                    <a:pt x="2840" y="309"/>
                  </a:lnTo>
                  <a:lnTo>
                    <a:pt x="2796" y="238"/>
                  </a:lnTo>
                  <a:lnTo>
                    <a:pt x="2717" y="168"/>
                  </a:lnTo>
                  <a:lnTo>
                    <a:pt x="2611" y="115"/>
                  </a:lnTo>
                  <a:lnTo>
                    <a:pt x="2478" y="71"/>
                  </a:lnTo>
                  <a:lnTo>
                    <a:pt x="2364" y="18"/>
                  </a:lnTo>
                  <a:lnTo>
                    <a:pt x="2284" y="0"/>
                  </a:lnTo>
                  <a:lnTo>
                    <a:pt x="2187" y="9"/>
                  </a:lnTo>
                  <a:lnTo>
                    <a:pt x="2134" y="62"/>
                  </a:lnTo>
                  <a:lnTo>
                    <a:pt x="2187" y="124"/>
                  </a:lnTo>
                  <a:lnTo>
                    <a:pt x="2161" y="185"/>
                  </a:lnTo>
                  <a:lnTo>
                    <a:pt x="2055" y="168"/>
                  </a:lnTo>
                  <a:lnTo>
                    <a:pt x="1993" y="212"/>
                  </a:lnTo>
                  <a:lnTo>
                    <a:pt x="2046" y="291"/>
                  </a:lnTo>
                  <a:lnTo>
                    <a:pt x="2020" y="353"/>
                  </a:lnTo>
                  <a:lnTo>
                    <a:pt x="1914" y="362"/>
                  </a:lnTo>
                  <a:lnTo>
                    <a:pt x="1869" y="291"/>
                  </a:lnTo>
                  <a:lnTo>
                    <a:pt x="1799" y="282"/>
                  </a:lnTo>
                  <a:lnTo>
                    <a:pt x="1737" y="309"/>
                  </a:lnTo>
                  <a:lnTo>
                    <a:pt x="1728" y="450"/>
                  </a:lnTo>
                  <a:lnTo>
                    <a:pt x="1667" y="574"/>
                  </a:lnTo>
                  <a:lnTo>
                    <a:pt x="1631" y="644"/>
                  </a:lnTo>
                  <a:lnTo>
                    <a:pt x="1534" y="688"/>
                  </a:lnTo>
                  <a:lnTo>
                    <a:pt x="1472" y="724"/>
                  </a:lnTo>
                  <a:lnTo>
                    <a:pt x="1437" y="776"/>
                  </a:lnTo>
                  <a:lnTo>
                    <a:pt x="1340" y="821"/>
                  </a:lnTo>
                  <a:lnTo>
                    <a:pt x="1243" y="803"/>
                  </a:lnTo>
                  <a:lnTo>
                    <a:pt x="1172" y="812"/>
                  </a:lnTo>
                  <a:lnTo>
                    <a:pt x="1120" y="847"/>
                  </a:lnTo>
                  <a:lnTo>
                    <a:pt x="1041" y="856"/>
                  </a:lnTo>
                  <a:lnTo>
                    <a:pt x="953" y="909"/>
                  </a:lnTo>
                  <a:lnTo>
                    <a:pt x="873" y="962"/>
                  </a:lnTo>
                  <a:lnTo>
                    <a:pt x="820" y="1041"/>
                  </a:lnTo>
                  <a:lnTo>
                    <a:pt x="732" y="1068"/>
                  </a:lnTo>
                  <a:lnTo>
                    <a:pt x="661" y="1112"/>
                  </a:lnTo>
                  <a:lnTo>
                    <a:pt x="661" y="1174"/>
                  </a:lnTo>
                  <a:lnTo>
                    <a:pt x="564" y="1191"/>
                  </a:lnTo>
                  <a:lnTo>
                    <a:pt x="511" y="1253"/>
                  </a:lnTo>
                  <a:lnTo>
                    <a:pt x="441" y="1306"/>
                  </a:lnTo>
                  <a:lnTo>
                    <a:pt x="353" y="1324"/>
                  </a:lnTo>
                  <a:lnTo>
                    <a:pt x="211" y="1324"/>
                  </a:lnTo>
                  <a:lnTo>
                    <a:pt x="114" y="1332"/>
                  </a:lnTo>
                  <a:lnTo>
                    <a:pt x="97" y="1394"/>
                  </a:lnTo>
                  <a:lnTo>
                    <a:pt x="17" y="1474"/>
                  </a:lnTo>
                  <a:lnTo>
                    <a:pt x="8" y="1571"/>
                  </a:lnTo>
                  <a:lnTo>
                    <a:pt x="0" y="1668"/>
                  </a:lnTo>
                  <a:lnTo>
                    <a:pt x="26" y="1729"/>
                  </a:lnTo>
                  <a:lnTo>
                    <a:pt x="70" y="1765"/>
                  </a:lnTo>
                  <a:lnTo>
                    <a:pt x="61" y="1809"/>
                  </a:lnTo>
                  <a:lnTo>
                    <a:pt x="176" y="1800"/>
                  </a:lnTo>
                  <a:lnTo>
                    <a:pt x="300" y="1765"/>
                  </a:lnTo>
                  <a:lnTo>
                    <a:pt x="414" y="1765"/>
                  </a:lnTo>
                  <a:lnTo>
                    <a:pt x="476" y="1774"/>
                  </a:lnTo>
                  <a:lnTo>
                    <a:pt x="467" y="1844"/>
                  </a:lnTo>
                  <a:lnTo>
                    <a:pt x="450" y="1915"/>
                  </a:lnTo>
                  <a:lnTo>
                    <a:pt x="556" y="1879"/>
                  </a:lnTo>
                  <a:lnTo>
                    <a:pt x="600" y="1941"/>
                  </a:lnTo>
                  <a:lnTo>
                    <a:pt x="661" y="1959"/>
                  </a:lnTo>
                  <a:lnTo>
                    <a:pt x="706" y="2012"/>
                  </a:lnTo>
                  <a:lnTo>
                    <a:pt x="688" y="2074"/>
                  </a:lnTo>
                  <a:lnTo>
                    <a:pt x="644" y="2118"/>
                  </a:lnTo>
                  <a:lnTo>
                    <a:pt x="591" y="2188"/>
                  </a:lnTo>
                  <a:lnTo>
                    <a:pt x="653" y="2206"/>
                  </a:lnTo>
                  <a:lnTo>
                    <a:pt x="661" y="2250"/>
                  </a:lnTo>
                  <a:lnTo>
                    <a:pt x="732" y="2215"/>
                  </a:lnTo>
                  <a:lnTo>
                    <a:pt x="812" y="2215"/>
                  </a:lnTo>
                  <a:lnTo>
                    <a:pt x="864" y="2232"/>
                  </a:lnTo>
                  <a:lnTo>
                    <a:pt x="953" y="2224"/>
                  </a:lnTo>
                  <a:lnTo>
                    <a:pt x="1032" y="2241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86" name="Freeform 9"/>
            <p:cNvSpPr>
              <a:spLocks noChangeArrowheads="1"/>
            </p:cNvSpPr>
            <p:nvPr/>
          </p:nvSpPr>
          <p:spPr bwMode="auto">
            <a:xfrm>
              <a:off x="4117975" y="1071563"/>
              <a:ext cx="577850" cy="906462"/>
            </a:xfrm>
            <a:custGeom>
              <a:avLst/>
              <a:gdLst>
                <a:gd name="T0" fmla="*/ 198444218 w 1607"/>
                <a:gd name="T1" fmla="*/ 72157906 h 2516"/>
                <a:gd name="T2" fmla="*/ 200771432 w 1607"/>
                <a:gd name="T3" fmla="*/ 88250831 h 2516"/>
                <a:gd name="T4" fmla="*/ 204261715 w 1607"/>
                <a:gd name="T5" fmla="*/ 106549758 h 2516"/>
                <a:gd name="T6" fmla="*/ 192755790 w 1607"/>
                <a:gd name="T7" fmla="*/ 117970602 h 2516"/>
                <a:gd name="T8" fmla="*/ 173364012 w 1607"/>
                <a:gd name="T9" fmla="*/ 124848684 h 2516"/>
                <a:gd name="T10" fmla="*/ 150610662 w 1607"/>
                <a:gd name="T11" fmla="*/ 135101328 h 2516"/>
                <a:gd name="T12" fmla="*/ 140268524 w 1607"/>
                <a:gd name="T13" fmla="*/ 150026413 h 2516"/>
                <a:gd name="T14" fmla="*/ 134580097 w 1607"/>
                <a:gd name="T15" fmla="*/ 171829221 h 2516"/>
                <a:gd name="T16" fmla="*/ 147120379 w 1607"/>
                <a:gd name="T17" fmla="*/ 192334508 h 2516"/>
                <a:gd name="T18" fmla="*/ 171166227 w 1607"/>
                <a:gd name="T19" fmla="*/ 211801635 h 2516"/>
                <a:gd name="T20" fmla="*/ 181379295 w 1607"/>
                <a:gd name="T21" fmla="*/ 232436963 h 2516"/>
                <a:gd name="T22" fmla="*/ 168839012 w 1607"/>
                <a:gd name="T23" fmla="*/ 239315405 h 2516"/>
                <a:gd name="T24" fmla="*/ 142595379 w 1607"/>
                <a:gd name="T25" fmla="*/ 239315405 h 2516"/>
                <a:gd name="T26" fmla="*/ 134580097 w 1607"/>
                <a:gd name="T27" fmla="*/ 250735889 h 2516"/>
                <a:gd name="T28" fmla="*/ 134580097 w 1607"/>
                <a:gd name="T29" fmla="*/ 258782172 h 2516"/>
                <a:gd name="T30" fmla="*/ 151774449 w 1607"/>
                <a:gd name="T31" fmla="*/ 270332696 h 2516"/>
                <a:gd name="T32" fmla="*/ 156299089 w 1607"/>
                <a:gd name="T33" fmla="*/ 287463782 h 2516"/>
                <a:gd name="T34" fmla="*/ 163150944 w 1607"/>
                <a:gd name="T35" fmla="*/ 295510065 h 2516"/>
                <a:gd name="T36" fmla="*/ 170002799 w 1607"/>
                <a:gd name="T37" fmla="*/ 302388507 h 2516"/>
                <a:gd name="T38" fmla="*/ 180215867 w 1607"/>
                <a:gd name="T39" fmla="*/ 310305110 h 2516"/>
                <a:gd name="T40" fmla="*/ 173364012 w 1607"/>
                <a:gd name="T41" fmla="*/ 326398036 h 2516"/>
                <a:gd name="T42" fmla="*/ 151774449 w 1607"/>
                <a:gd name="T43" fmla="*/ 324061995 h 2516"/>
                <a:gd name="T44" fmla="*/ 138070739 w 1607"/>
                <a:gd name="T45" fmla="*/ 325229835 h 2516"/>
                <a:gd name="T46" fmla="*/ 125530457 w 1607"/>
                <a:gd name="T47" fmla="*/ 314977192 h 2516"/>
                <a:gd name="T48" fmla="*/ 106138679 w 1607"/>
                <a:gd name="T49" fmla="*/ 304594868 h 2516"/>
                <a:gd name="T50" fmla="*/ 94632754 w 1607"/>
                <a:gd name="T51" fmla="*/ 292006184 h 2516"/>
                <a:gd name="T52" fmla="*/ 82092471 w 1607"/>
                <a:gd name="T53" fmla="*/ 282921380 h 2516"/>
                <a:gd name="T54" fmla="*/ 62700693 w 1607"/>
                <a:gd name="T55" fmla="*/ 286295942 h 2516"/>
                <a:gd name="T56" fmla="*/ 46799198 w 1607"/>
                <a:gd name="T57" fmla="*/ 270332696 h 2516"/>
                <a:gd name="T58" fmla="*/ 27407420 w 1607"/>
                <a:gd name="T59" fmla="*/ 266828815 h 2516"/>
                <a:gd name="T60" fmla="*/ 28570848 w 1607"/>
                <a:gd name="T61" fmla="*/ 248529528 h 2516"/>
                <a:gd name="T62" fmla="*/ 25080205 w 1607"/>
                <a:gd name="T63" fmla="*/ 235940844 h 2516"/>
                <a:gd name="T64" fmla="*/ 30768633 w 1607"/>
                <a:gd name="T65" fmla="*/ 218680078 h 2516"/>
                <a:gd name="T66" fmla="*/ 18228350 w 1607"/>
                <a:gd name="T67" fmla="*/ 211801635 h 2516"/>
                <a:gd name="T68" fmla="*/ 14867138 w 1607"/>
                <a:gd name="T69" fmla="*/ 197006950 h 2516"/>
                <a:gd name="T70" fmla="*/ 23916778 w 1607"/>
                <a:gd name="T71" fmla="*/ 186624266 h 2516"/>
                <a:gd name="T72" fmla="*/ 9049640 w 1607"/>
                <a:gd name="T73" fmla="*/ 172867741 h 2516"/>
                <a:gd name="T74" fmla="*/ 6851855 w 1607"/>
                <a:gd name="T75" fmla="*/ 161446897 h 2516"/>
                <a:gd name="T76" fmla="*/ 10213068 w 1607"/>
                <a:gd name="T77" fmla="*/ 146651852 h 2516"/>
                <a:gd name="T78" fmla="*/ 15901495 w 1607"/>
                <a:gd name="T79" fmla="*/ 132895327 h 2516"/>
                <a:gd name="T80" fmla="*/ 20555565 w 1607"/>
                <a:gd name="T81" fmla="*/ 116802401 h 2516"/>
                <a:gd name="T82" fmla="*/ 29605205 w 1607"/>
                <a:gd name="T83" fmla="*/ 101877676 h 2516"/>
                <a:gd name="T84" fmla="*/ 27407420 w 1607"/>
                <a:gd name="T85" fmla="*/ 85914791 h 2516"/>
                <a:gd name="T86" fmla="*/ 28570848 w 1607"/>
                <a:gd name="T87" fmla="*/ 69821865 h 2516"/>
                <a:gd name="T88" fmla="*/ 35293273 w 1607"/>
                <a:gd name="T89" fmla="*/ 51522938 h 2516"/>
                <a:gd name="T90" fmla="*/ 54685411 w 1607"/>
                <a:gd name="T91" fmla="*/ 48148737 h 2516"/>
                <a:gd name="T92" fmla="*/ 80929044 w 1607"/>
                <a:gd name="T93" fmla="*/ 51522938 h 2516"/>
                <a:gd name="T94" fmla="*/ 110663319 w 1607"/>
                <a:gd name="T95" fmla="*/ 44644496 h 2516"/>
                <a:gd name="T96" fmla="*/ 108336464 w 1607"/>
                <a:gd name="T97" fmla="*/ 18298926 h 2516"/>
                <a:gd name="T98" fmla="*/ 117515174 w 1607"/>
                <a:gd name="T99" fmla="*/ 8046283 h 2516"/>
                <a:gd name="T100" fmla="*/ 128891669 w 1607"/>
                <a:gd name="T101" fmla="*/ 0 h 2516"/>
                <a:gd name="T102" fmla="*/ 145956592 w 1607"/>
                <a:gd name="T103" fmla="*/ 3504241 h 2516"/>
                <a:gd name="T104" fmla="*/ 172200585 w 1607"/>
                <a:gd name="T105" fmla="*/ 8046283 h 2516"/>
                <a:gd name="T106" fmla="*/ 196246432 w 1607"/>
                <a:gd name="T107" fmla="*/ 6878442 h 2516"/>
                <a:gd name="T108" fmla="*/ 203098287 w 1607"/>
                <a:gd name="T109" fmla="*/ 12588684 h 2516"/>
                <a:gd name="T110" fmla="*/ 191592363 w 1607"/>
                <a:gd name="T111" fmla="*/ 35559693 h 2516"/>
                <a:gd name="T112" fmla="*/ 193919577 w 1607"/>
                <a:gd name="T113" fmla="*/ 56065340 h 2516"/>
                <a:gd name="T114" fmla="*/ 198444218 w 1607"/>
                <a:gd name="T115" fmla="*/ 66447664 h 251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607" h="2516">
                  <a:moveTo>
                    <a:pt x="1491" y="556"/>
                  </a:moveTo>
                  <a:lnTo>
                    <a:pt x="1535" y="556"/>
                  </a:lnTo>
                  <a:lnTo>
                    <a:pt x="1606" y="600"/>
                  </a:lnTo>
                  <a:lnTo>
                    <a:pt x="1553" y="680"/>
                  </a:lnTo>
                  <a:lnTo>
                    <a:pt x="1571" y="741"/>
                  </a:lnTo>
                  <a:lnTo>
                    <a:pt x="1580" y="821"/>
                  </a:lnTo>
                  <a:lnTo>
                    <a:pt x="1509" y="847"/>
                  </a:lnTo>
                  <a:lnTo>
                    <a:pt x="1491" y="909"/>
                  </a:lnTo>
                  <a:lnTo>
                    <a:pt x="1421" y="927"/>
                  </a:lnTo>
                  <a:lnTo>
                    <a:pt x="1341" y="962"/>
                  </a:lnTo>
                  <a:lnTo>
                    <a:pt x="1244" y="971"/>
                  </a:lnTo>
                  <a:lnTo>
                    <a:pt x="1165" y="1041"/>
                  </a:lnTo>
                  <a:lnTo>
                    <a:pt x="1138" y="1112"/>
                  </a:lnTo>
                  <a:lnTo>
                    <a:pt x="1085" y="1156"/>
                  </a:lnTo>
                  <a:lnTo>
                    <a:pt x="1041" y="1218"/>
                  </a:lnTo>
                  <a:lnTo>
                    <a:pt x="1041" y="1324"/>
                  </a:lnTo>
                  <a:lnTo>
                    <a:pt x="1059" y="1403"/>
                  </a:lnTo>
                  <a:lnTo>
                    <a:pt x="1138" y="1482"/>
                  </a:lnTo>
                  <a:lnTo>
                    <a:pt x="1235" y="1553"/>
                  </a:lnTo>
                  <a:lnTo>
                    <a:pt x="1324" y="1632"/>
                  </a:lnTo>
                  <a:lnTo>
                    <a:pt x="1377" y="1721"/>
                  </a:lnTo>
                  <a:lnTo>
                    <a:pt x="1403" y="1791"/>
                  </a:lnTo>
                  <a:lnTo>
                    <a:pt x="1403" y="1853"/>
                  </a:lnTo>
                  <a:lnTo>
                    <a:pt x="1306" y="1844"/>
                  </a:lnTo>
                  <a:lnTo>
                    <a:pt x="1235" y="1853"/>
                  </a:lnTo>
                  <a:lnTo>
                    <a:pt x="1103" y="1844"/>
                  </a:lnTo>
                  <a:lnTo>
                    <a:pt x="1050" y="1862"/>
                  </a:lnTo>
                  <a:lnTo>
                    <a:pt x="1041" y="1932"/>
                  </a:lnTo>
                  <a:lnTo>
                    <a:pt x="971" y="1959"/>
                  </a:lnTo>
                  <a:lnTo>
                    <a:pt x="1041" y="1994"/>
                  </a:lnTo>
                  <a:lnTo>
                    <a:pt x="1121" y="2021"/>
                  </a:lnTo>
                  <a:lnTo>
                    <a:pt x="1174" y="2083"/>
                  </a:lnTo>
                  <a:lnTo>
                    <a:pt x="1218" y="2153"/>
                  </a:lnTo>
                  <a:lnTo>
                    <a:pt x="1209" y="2215"/>
                  </a:lnTo>
                  <a:lnTo>
                    <a:pt x="1200" y="2277"/>
                  </a:lnTo>
                  <a:lnTo>
                    <a:pt x="1262" y="2277"/>
                  </a:lnTo>
                  <a:lnTo>
                    <a:pt x="1306" y="2277"/>
                  </a:lnTo>
                  <a:lnTo>
                    <a:pt x="1315" y="2330"/>
                  </a:lnTo>
                  <a:lnTo>
                    <a:pt x="1341" y="2391"/>
                  </a:lnTo>
                  <a:lnTo>
                    <a:pt x="1394" y="2391"/>
                  </a:lnTo>
                  <a:lnTo>
                    <a:pt x="1377" y="2453"/>
                  </a:lnTo>
                  <a:lnTo>
                    <a:pt x="1341" y="2515"/>
                  </a:lnTo>
                  <a:lnTo>
                    <a:pt x="1253" y="2506"/>
                  </a:lnTo>
                  <a:lnTo>
                    <a:pt x="1174" y="2497"/>
                  </a:lnTo>
                  <a:lnTo>
                    <a:pt x="1129" y="2462"/>
                  </a:lnTo>
                  <a:lnTo>
                    <a:pt x="1068" y="2506"/>
                  </a:lnTo>
                  <a:lnTo>
                    <a:pt x="1006" y="2497"/>
                  </a:lnTo>
                  <a:lnTo>
                    <a:pt x="971" y="2427"/>
                  </a:lnTo>
                  <a:lnTo>
                    <a:pt x="900" y="2409"/>
                  </a:lnTo>
                  <a:lnTo>
                    <a:pt x="821" y="2347"/>
                  </a:lnTo>
                  <a:lnTo>
                    <a:pt x="794" y="2277"/>
                  </a:lnTo>
                  <a:lnTo>
                    <a:pt x="732" y="2250"/>
                  </a:lnTo>
                  <a:lnTo>
                    <a:pt x="671" y="2277"/>
                  </a:lnTo>
                  <a:lnTo>
                    <a:pt x="635" y="2180"/>
                  </a:lnTo>
                  <a:lnTo>
                    <a:pt x="582" y="2241"/>
                  </a:lnTo>
                  <a:lnTo>
                    <a:pt x="485" y="2206"/>
                  </a:lnTo>
                  <a:lnTo>
                    <a:pt x="432" y="2144"/>
                  </a:lnTo>
                  <a:lnTo>
                    <a:pt x="362" y="2083"/>
                  </a:lnTo>
                  <a:lnTo>
                    <a:pt x="291" y="2038"/>
                  </a:lnTo>
                  <a:lnTo>
                    <a:pt x="212" y="2056"/>
                  </a:lnTo>
                  <a:lnTo>
                    <a:pt x="203" y="1985"/>
                  </a:lnTo>
                  <a:lnTo>
                    <a:pt x="221" y="1915"/>
                  </a:lnTo>
                  <a:lnTo>
                    <a:pt x="229" y="1871"/>
                  </a:lnTo>
                  <a:lnTo>
                    <a:pt x="194" y="1818"/>
                  </a:lnTo>
                  <a:lnTo>
                    <a:pt x="159" y="1738"/>
                  </a:lnTo>
                  <a:lnTo>
                    <a:pt x="238" y="1685"/>
                  </a:lnTo>
                  <a:lnTo>
                    <a:pt x="194" y="1668"/>
                  </a:lnTo>
                  <a:lnTo>
                    <a:pt x="141" y="1632"/>
                  </a:lnTo>
                  <a:lnTo>
                    <a:pt x="123" y="1597"/>
                  </a:lnTo>
                  <a:lnTo>
                    <a:pt x="115" y="1518"/>
                  </a:lnTo>
                  <a:lnTo>
                    <a:pt x="176" y="1482"/>
                  </a:lnTo>
                  <a:lnTo>
                    <a:pt x="185" y="1438"/>
                  </a:lnTo>
                  <a:lnTo>
                    <a:pt x="123" y="1359"/>
                  </a:lnTo>
                  <a:lnTo>
                    <a:pt x="70" y="1332"/>
                  </a:lnTo>
                  <a:lnTo>
                    <a:pt x="0" y="1297"/>
                  </a:lnTo>
                  <a:lnTo>
                    <a:pt x="53" y="1244"/>
                  </a:lnTo>
                  <a:lnTo>
                    <a:pt x="35" y="1165"/>
                  </a:lnTo>
                  <a:lnTo>
                    <a:pt x="79" y="1130"/>
                  </a:lnTo>
                  <a:lnTo>
                    <a:pt x="106" y="1068"/>
                  </a:lnTo>
                  <a:lnTo>
                    <a:pt x="123" y="1024"/>
                  </a:lnTo>
                  <a:lnTo>
                    <a:pt x="150" y="953"/>
                  </a:lnTo>
                  <a:lnTo>
                    <a:pt x="159" y="900"/>
                  </a:lnTo>
                  <a:lnTo>
                    <a:pt x="203" y="838"/>
                  </a:lnTo>
                  <a:lnTo>
                    <a:pt x="229" y="785"/>
                  </a:lnTo>
                  <a:lnTo>
                    <a:pt x="229" y="715"/>
                  </a:lnTo>
                  <a:lnTo>
                    <a:pt x="212" y="662"/>
                  </a:lnTo>
                  <a:lnTo>
                    <a:pt x="247" y="600"/>
                  </a:lnTo>
                  <a:lnTo>
                    <a:pt x="221" y="538"/>
                  </a:lnTo>
                  <a:lnTo>
                    <a:pt x="221" y="432"/>
                  </a:lnTo>
                  <a:lnTo>
                    <a:pt x="273" y="397"/>
                  </a:lnTo>
                  <a:lnTo>
                    <a:pt x="318" y="344"/>
                  </a:lnTo>
                  <a:lnTo>
                    <a:pt x="423" y="371"/>
                  </a:lnTo>
                  <a:lnTo>
                    <a:pt x="512" y="380"/>
                  </a:lnTo>
                  <a:lnTo>
                    <a:pt x="626" y="397"/>
                  </a:lnTo>
                  <a:lnTo>
                    <a:pt x="768" y="380"/>
                  </a:lnTo>
                  <a:lnTo>
                    <a:pt x="856" y="344"/>
                  </a:lnTo>
                  <a:lnTo>
                    <a:pt x="838" y="230"/>
                  </a:lnTo>
                  <a:lnTo>
                    <a:pt x="838" y="141"/>
                  </a:lnTo>
                  <a:lnTo>
                    <a:pt x="865" y="80"/>
                  </a:lnTo>
                  <a:lnTo>
                    <a:pt x="909" y="62"/>
                  </a:lnTo>
                  <a:lnTo>
                    <a:pt x="926" y="0"/>
                  </a:lnTo>
                  <a:lnTo>
                    <a:pt x="997" y="0"/>
                  </a:lnTo>
                  <a:lnTo>
                    <a:pt x="1059" y="9"/>
                  </a:lnTo>
                  <a:lnTo>
                    <a:pt x="1129" y="27"/>
                  </a:lnTo>
                  <a:lnTo>
                    <a:pt x="1244" y="53"/>
                  </a:lnTo>
                  <a:lnTo>
                    <a:pt x="1332" y="62"/>
                  </a:lnTo>
                  <a:lnTo>
                    <a:pt x="1412" y="71"/>
                  </a:lnTo>
                  <a:lnTo>
                    <a:pt x="1518" y="53"/>
                  </a:lnTo>
                  <a:lnTo>
                    <a:pt x="1588" y="35"/>
                  </a:lnTo>
                  <a:lnTo>
                    <a:pt x="1571" y="97"/>
                  </a:lnTo>
                  <a:lnTo>
                    <a:pt x="1491" y="177"/>
                  </a:lnTo>
                  <a:lnTo>
                    <a:pt x="1482" y="274"/>
                  </a:lnTo>
                  <a:lnTo>
                    <a:pt x="1474" y="371"/>
                  </a:lnTo>
                  <a:lnTo>
                    <a:pt x="1500" y="432"/>
                  </a:lnTo>
                  <a:lnTo>
                    <a:pt x="1544" y="468"/>
                  </a:lnTo>
                  <a:lnTo>
                    <a:pt x="1535" y="512"/>
                  </a:lnTo>
                  <a:lnTo>
                    <a:pt x="1491" y="556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87" name="Freeform 10"/>
            <p:cNvSpPr>
              <a:spLocks noChangeArrowheads="1"/>
            </p:cNvSpPr>
            <p:nvPr/>
          </p:nvSpPr>
          <p:spPr bwMode="auto">
            <a:xfrm>
              <a:off x="4467225" y="1239838"/>
              <a:ext cx="552450" cy="1244600"/>
            </a:xfrm>
            <a:custGeom>
              <a:avLst/>
              <a:gdLst>
                <a:gd name="T0" fmla="*/ 54711267 w 1536"/>
                <a:gd name="T1" fmla="*/ 248925410 h 3459"/>
                <a:gd name="T2" fmla="*/ 43329209 w 1536"/>
                <a:gd name="T3" fmla="*/ 234168484 h 3459"/>
                <a:gd name="T4" fmla="*/ 30783089 w 1536"/>
                <a:gd name="T5" fmla="*/ 226142995 h 3459"/>
                <a:gd name="T6" fmla="*/ 19401031 w 1536"/>
                <a:gd name="T7" fmla="*/ 201030426 h 3459"/>
                <a:gd name="T8" fmla="*/ 9053934 w 1536"/>
                <a:gd name="T9" fmla="*/ 189509526 h 3459"/>
                <a:gd name="T10" fmla="*/ 34145815 w 1536"/>
                <a:gd name="T11" fmla="*/ 179283396 h 3459"/>
                <a:gd name="T12" fmla="*/ 55875329 w 1536"/>
                <a:gd name="T13" fmla="*/ 171257548 h 3459"/>
                <a:gd name="T14" fmla="*/ 34145815 w 1536"/>
                <a:gd name="T15" fmla="*/ 140449285 h 3459"/>
                <a:gd name="T16" fmla="*/ 9053934 w 1536"/>
                <a:gd name="T17" fmla="*/ 110806280 h 3459"/>
                <a:gd name="T18" fmla="*/ 21600054 w 1536"/>
                <a:gd name="T19" fmla="*/ 83363556 h 3459"/>
                <a:gd name="T20" fmla="*/ 47855997 w 1536"/>
                <a:gd name="T21" fmla="*/ 63946680 h 3459"/>
                <a:gd name="T22" fmla="*/ 69585152 w 1536"/>
                <a:gd name="T23" fmla="*/ 49060241 h 3459"/>
                <a:gd name="T24" fmla="*/ 75276360 w 1536"/>
                <a:gd name="T25" fmla="*/ 27442724 h 3459"/>
                <a:gd name="T26" fmla="*/ 67257028 w 1536"/>
                <a:gd name="T27" fmla="*/ 11391387 h 3459"/>
                <a:gd name="T28" fmla="*/ 103860427 w 1536"/>
                <a:gd name="T29" fmla="*/ 0 h 3459"/>
                <a:gd name="T30" fmla="*/ 125460481 w 1536"/>
                <a:gd name="T31" fmla="*/ 10226130 h 3459"/>
                <a:gd name="T32" fmla="*/ 142662848 w 1536"/>
                <a:gd name="T33" fmla="*/ 22782415 h 3459"/>
                <a:gd name="T34" fmla="*/ 154044907 w 1536"/>
                <a:gd name="T35" fmla="*/ 39999008 h 3459"/>
                <a:gd name="T36" fmla="*/ 149517760 w 1536"/>
                <a:gd name="T37" fmla="*/ 57085729 h 3459"/>
                <a:gd name="T38" fmla="*/ 170082853 w 1536"/>
                <a:gd name="T39" fmla="*/ 58250987 h 3459"/>
                <a:gd name="T40" fmla="*/ 198537818 w 1536"/>
                <a:gd name="T41" fmla="*/ 61616526 h 3459"/>
                <a:gd name="T42" fmla="*/ 183663934 w 1536"/>
                <a:gd name="T43" fmla="*/ 84528453 h 3459"/>
                <a:gd name="T44" fmla="*/ 177972725 w 1536"/>
                <a:gd name="T45" fmla="*/ 121032410 h 3459"/>
                <a:gd name="T46" fmla="*/ 179136787 w 1536"/>
                <a:gd name="T47" fmla="*/ 147309876 h 3459"/>
                <a:gd name="T48" fmla="*/ 162063880 w 1536"/>
                <a:gd name="T49" fmla="*/ 178118139 h 3459"/>
                <a:gd name="T50" fmla="*/ 136971640 w 1536"/>
                <a:gd name="T51" fmla="*/ 207891017 h 3459"/>
                <a:gd name="T52" fmla="*/ 126624543 w 1536"/>
                <a:gd name="T53" fmla="*/ 234168484 h 3459"/>
                <a:gd name="T54" fmla="*/ 115242485 w 1536"/>
                <a:gd name="T55" fmla="*/ 244394974 h 3459"/>
                <a:gd name="T56" fmla="*/ 114078423 w 1536"/>
                <a:gd name="T57" fmla="*/ 273002595 h 3459"/>
                <a:gd name="T58" fmla="*/ 110715697 w 1536"/>
                <a:gd name="T59" fmla="*/ 293455215 h 3459"/>
                <a:gd name="T60" fmla="*/ 101532303 w 1536"/>
                <a:gd name="T61" fmla="*/ 311836346 h 3459"/>
                <a:gd name="T62" fmla="*/ 106059450 w 1536"/>
                <a:gd name="T63" fmla="*/ 332288966 h 3459"/>
                <a:gd name="T64" fmla="*/ 116406547 w 1536"/>
                <a:gd name="T65" fmla="*/ 352871099 h 3459"/>
                <a:gd name="T66" fmla="*/ 131151330 w 1536"/>
                <a:gd name="T67" fmla="*/ 340314814 h 3459"/>
                <a:gd name="T68" fmla="*/ 122097755 w 1536"/>
                <a:gd name="T69" fmla="*/ 375783026 h 3459"/>
                <a:gd name="T70" fmla="*/ 138006601 w 1536"/>
                <a:gd name="T71" fmla="*/ 402060493 h 3459"/>
                <a:gd name="T72" fmla="*/ 132315392 w 1536"/>
                <a:gd name="T73" fmla="*/ 423548857 h 3459"/>
                <a:gd name="T74" fmla="*/ 116406547 w 1536"/>
                <a:gd name="T75" fmla="*/ 444130630 h 3459"/>
                <a:gd name="T76" fmla="*/ 92349268 w 1536"/>
                <a:gd name="T77" fmla="*/ 438434936 h 3459"/>
                <a:gd name="T78" fmla="*/ 68421090 w 1536"/>
                <a:gd name="T79" fmla="*/ 431574345 h 3459"/>
                <a:gd name="T80" fmla="*/ 79803148 w 1536"/>
                <a:gd name="T81" fmla="*/ 409956828 h 3459"/>
                <a:gd name="T82" fmla="*/ 65058364 w 1536"/>
                <a:gd name="T83" fmla="*/ 380313463 h 3459"/>
                <a:gd name="T84" fmla="*/ 65058364 w 1536"/>
                <a:gd name="T85" fmla="*/ 333453863 h 3459"/>
                <a:gd name="T86" fmla="*/ 58203453 w 1536"/>
                <a:gd name="T87" fmla="*/ 302645600 h 3459"/>
                <a:gd name="T88" fmla="*/ 44493271 w 1536"/>
                <a:gd name="T89" fmla="*/ 275203236 h 34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536" h="3459">
                  <a:moveTo>
                    <a:pt x="370" y="2047"/>
                  </a:moveTo>
                  <a:lnTo>
                    <a:pt x="406" y="1985"/>
                  </a:lnTo>
                  <a:lnTo>
                    <a:pt x="423" y="1923"/>
                  </a:lnTo>
                  <a:lnTo>
                    <a:pt x="370" y="1923"/>
                  </a:lnTo>
                  <a:lnTo>
                    <a:pt x="344" y="1862"/>
                  </a:lnTo>
                  <a:lnTo>
                    <a:pt x="335" y="1809"/>
                  </a:lnTo>
                  <a:lnTo>
                    <a:pt x="291" y="1809"/>
                  </a:lnTo>
                  <a:lnTo>
                    <a:pt x="229" y="1809"/>
                  </a:lnTo>
                  <a:lnTo>
                    <a:pt x="238" y="1747"/>
                  </a:lnTo>
                  <a:lnTo>
                    <a:pt x="247" y="1685"/>
                  </a:lnTo>
                  <a:lnTo>
                    <a:pt x="203" y="1615"/>
                  </a:lnTo>
                  <a:lnTo>
                    <a:pt x="150" y="1553"/>
                  </a:lnTo>
                  <a:lnTo>
                    <a:pt x="70" y="1526"/>
                  </a:lnTo>
                  <a:lnTo>
                    <a:pt x="0" y="1491"/>
                  </a:lnTo>
                  <a:lnTo>
                    <a:pt x="70" y="1464"/>
                  </a:lnTo>
                  <a:lnTo>
                    <a:pt x="79" y="1394"/>
                  </a:lnTo>
                  <a:lnTo>
                    <a:pt x="132" y="1376"/>
                  </a:lnTo>
                  <a:lnTo>
                    <a:pt x="264" y="1385"/>
                  </a:lnTo>
                  <a:lnTo>
                    <a:pt x="335" y="1376"/>
                  </a:lnTo>
                  <a:lnTo>
                    <a:pt x="432" y="1385"/>
                  </a:lnTo>
                  <a:lnTo>
                    <a:pt x="432" y="1323"/>
                  </a:lnTo>
                  <a:lnTo>
                    <a:pt x="406" y="1253"/>
                  </a:lnTo>
                  <a:lnTo>
                    <a:pt x="353" y="1164"/>
                  </a:lnTo>
                  <a:lnTo>
                    <a:pt x="264" y="1085"/>
                  </a:lnTo>
                  <a:lnTo>
                    <a:pt x="167" y="1014"/>
                  </a:lnTo>
                  <a:lnTo>
                    <a:pt x="88" y="935"/>
                  </a:lnTo>
                  <a:lnTo>
                    <a:pt x="70" y="856"/>
                  </a:lnTo>
                  <a:lnTo>
                    <a:pt x="70" y="750"/>
                  </a:lnTo>
                  <a:lnTo>
                    <a:pt x="114" y="688"/>
                  </a:lnTo>
                  <a:lnTo>
                    <a:pt x="167" y="644"/>
                  </a:lnTo>
                  <a:lnTo>
                    <a:pt x="194" y="573"/>
                  </a:lnTo>
                  <a:lnTo>
                    <a:pt x="273" y="503"/>
                  </a:lnTo>
                  <a:lnTo>
                    <a:pt x="370" y="494"/>
                  </a:lnTo>
                  <a:lnTo>
                    <a:pt x="450" y="459"/>
                  </a:lnTo>
                  <a:lnTo>
                    <a:pt x="520" y="441"/>
                  </a:lnTo>
                  <a:lnTo>
                    <a:pt x="538" y="379"/>
                  </a:lnTo>
                  <a:lnTo>
                    <a:pt x="609" y="353"/>
                  </a:lnTo>
                  <a:lnTo>
                    <a:pt x="600" y="273"/>
                  </a:lnTo>
                  <a:lnTo>
                    <a:pt x="582" y="212"/>
                  </a:lnTo>
                  <a:lnTo>
                    <a:pt x="635" y="132"/>
                  </a:lnTo>
                  <a:lnTo>
                    <a:pt x="564" y="88"/>
                  </a:lnTo>
                  <a:lnTo>
                    <a:pt x="520" y="88"/>
                  </a:lnTo>
                  <a:lnTo>
                    <a:pt x="564" y="44"/>
                  </a:lnTo>
                  <a:lnTo>
                    <a:pt x="679" y="35"/>
                  </a:lnTo>
                  <a:lnTo>
                    <a:pt x="803" y="0"/>
                  </a:lnTo>
                  <a:lnTo>
                    <a:pt x="917" y="0"/>
                  </a:lnTo>
                  <a:lnTo>
                    <a:pt x="979" y="9"/>
                  </a:lnTo>
                  <a:lnTo>
                    <a:pt x="970" y="79"/>
                  </a:lnTo>
                  <a:lnTo>
                    <a:pt x="953" y="150"/>
                  </a:lnTo>
                  <a:lnTo>
                    <a:pt x="1059" y="114"/>
                  </a:lnTo>
                  <a:lnTo>
                    <a:pt x="1103" y="176"/>
                  </a:lnTo>
                  <a:lnTo>
                    <a:pt x="1164" y="194"/>
                  </a:lnTo>
                  <a:lnTo>
                    <a:pt x="1209" y="247"/>
                  </a:lnTo>
                  <a:lnTo>
                    <a:pt x="1191" y="309"/>
                  </a:lnTo>
                  <a:lnTo>
                    <a:pt x="1147" y="353"/>
                  </a:lnTo>
                  <a:lnTo>
                    <a:pt x="1094" y="423"/>
                  </a:lnTo>
                  <a:lnTo>
                    <a:pt x="1156" y="441"/>
                  </a:lnTo>
                  <a:lnTo>
                    <a:pt x="1164" y="485"/>
                  </a:lnTo>
                  <a:lnTo>
                    <a:pt x="1235" y="450"/>
                  </a:lnTo>
                  <a:lnTo>
                    <a:pt x="1315" y="450"/>
                  </a:lnTo>
                  <a:lnTo>
                    <a:pt x="1367" y="467"/>
                  </a:lnTo>
                  <a:lnTo>
                    <a:pt x="1456" y="459"/>
                  </a:lnTo>
                  <a:lnTo>
                    <a:pt x="1535" y="476"/>
                  </a:lnTo>
                  <a:lnTo>
                    <a:pt x="1517" y="529"/>
                  </a:lnTo>
                  <a:lnTo>
                    <a:pt x="1456" y="582"/>
                  </a:lnTo>
                  <a:lnTo>
                    <a:pt x="1420" y="653"/>
                  </a:lnTo>
                  <a:lnTo>
                    <a:pt x="1429" y="732"/>
                  </a:lnTo>
                  <a:lnTo>
                    <a:pt x="1420" y="820"/>
                  </a:lnTo>
                  <a:lnTo>
                    <a:pt x="1376" y="935"/>
                  </a:lnTo>
                  <a:lnTo>
                    <a:pt x="1359" y="1014"/>
                  </a:lnTo>
                  <a:lnTo>
                    <a:pt x="1438" y="1067"/>
                  </a:lnTo>
                  <a:lnTo>
                    <a:pt x="1385" y="1138"/>
                  </a:lnTo>
                  <a:lnTo>
                    <a:pt x="1350" y="1191"/>
                  </a:lnTo>
                  <a:lnTo>
                    <a:pt x="1323" y="1279"/>
                  </a:lnTo>
                  <a:lnTo>
                    <a:pt x="1253" y="1376"/>
                  </a:lnTo>
                  <a:lnTo>
                    <a:pt x="1164" y="1420"/>
                  </a:lnTo>
                  <a:lnTo>
                    <a:pt x="1103" y="1500"/>
                  </a:lnTo>
                  <a:lnTo>
                    <a:pt x="1059" y="1606"/>
                  </a:lnTo>
                  <a:lnTo>
                    <a:pt x="1023" y="1694"/>
                  </a:lnTo>
                  <a:lnTo>
                    <a:pt x="1023" y="1747"/>
                  </a:lnTo>
                  <a:lnTo>
                    <a:pt x="979" y="1809"/>
                  </a:lnTo>
                  <a:lnTo>
                    <a:pt x="926" y="1826"/>
                  </a:lnTo>
                  <a:lnTo>
                    <a:pt x="882" y="1826"/>
                  </a:lnTo>
                  <a:lnTo>
                    <a:pt x="891" y="1888"/>
                  </a:lnTo>
                  <a:lnTo>
                    <a:pt x="891" y="1976"/>
                  </a:lnTo>
                  <a:lnTo>
                    <a:pt x="873" y="2029"/>
                  </a:lnTo>
                  <a:lnTo>
                    <a:pt x="882" y="2109"/>
                  </a:lnTo>
                  <a:lnTo>
                    <a:pt x="891" y="2170"/>
                  </a:lnTo>
                  <a:lnTo>
                    <a:pt x="900" y="2241"/>
                  </a:lnTo>
                  <a:lnTo>
                    <a:pt x="856" y="2267"/>
                  </a:lnTo>
                  <a:lnTo>
                    <a:pt x="856" y="2312"/>
                  </a:lnTo>
                  <a:lnTo>
                    <a:pt x="820" y="2356"/>
                  </a:lnTo>
                  <a:lnTo>
                    <a:pt x="785" y="2409"/>
                  </a:lnTo>
                  <a:lnTo>
                    <a:pt x="767" y="2479"/>
                  </a:lnTo>
                  <a:lnTo>
                    <a:pt x="785" y="2523"/>
                  </a:lnTo>
                  <a:lnTo>
                    <a:pt x="820" y="2567"/>
                  </a:lnTo>
                  <a:lnTo>
                    <a:pt x="847" y="2620"/>
                  </a:lnTo>
                  <a:lnTo>
                    <a:pt x="838" y="2700"/>
                  </a:lnTo>
                  <a:lnTo>
                    <a:pt x="900" y="2726"/>
                  </a:lnTo>
                  <a:lnTo>
                    <a:pt x="917" y="2656"/>
                  </a:lnTo>
                  <a:lnTo>
                    <a:pt x="953" y="2585"/>
                  </a:lnTo>
                  <a:lnTo>
                    <a:pt x="1014" y="2629"/>
                  </a:lnTo>
                  <a:lnTo>
                    <a:pt x="997" y="2735"/>
                  </a:lnTo>
                  <a:lnTo>
                    <a:pt x="953" y="2815"/>
                  </a:lnTo>
                  <a:lnTo>
                    <a:pt x="944" y="2903"/>
                  </a:lnTo>
                  <a:lnTo>
                    <a:pt x="944" y="2973"/>
                  </a:lnTo>
                  <a:lnTo>
                    <a:pt x="988" y="3035"/>
                  </a:lnTo>
                  <a:lnTo>
                    <a:pt x="1067" y="3106"/>
                  </a:lnTo>
                  <a:lnTo>
                    <a:pt x="1067" y="3176"/>
                  </a:lnTo>
                  <a:lnTo>
                    <a:pt x="1014" y="3194"/>
                  </a:lnTo>
                  <a:lnTo>
                    <a:pt x="1023" y="3272"/>
                  </a:lnTo>
                  <a:lnTo>
                    <a:pt x="1006" y="3325"/>
                  </a:lnTo>
                  <a:lnTo>
                    <a:pt x="935" y="3387"/>
                  </a:lnTo>
                  <a:lnTo>
                    <a:pt x="900" y="3431"/>
                  </a:lnTo>
                  <a:lnTo>
                    <a:pt x="847" y="3458"/>
                  </a:lnTo>
                  <a:lnTo>
                    <a:pt x="776" y="3414"/>
                  </a:lnTo>
                  <a:lnTo>
                    <a:pt x="714" y="3387"/>
                  </a:lnTo>
                  <a:lnTo>
                    <a:pt x="661" y="3387"/>
                  </a:lnTo>
                  <a:lnTo>
                    <a:pt x="564" y="3387"/>
                  </a:lnTo>
                  <a:lnTo>
                    <a:pt x="529" y="3334"/>
                  </a:lnTo>
                  <a:lnTo>
                    <a:pt x="538" y="3264"/>
                  </a:lnTo>
                  <a:lnTo>
                    <a:pt x="609" y="3229"/>
                  </a:lnTo>
                  <a:lnTo>
                    <a:pt x="617" y="3167"/>
                  </a:lnTo>
                  <a:lnTo>
                    <a:pt x="556" y="3097"/>
                  </a:lnTo>
                  <a:lnTo>
                    <a:pt x="511" y="3000"/>
                  </a:lnTo>
                  <a:lnTo>
                    <a:pt x="503" y="2938"/>
                  </a:lnTo>
                  <a:lnTo>
                    <a:pt x="503" y="2841"/>
                  </a:lnTo>
                  <a:lnTo>
                    <a:pt x="520" y="2726"/>
                  </a:lnTo>
                  <a:lnTo>
                    <a:pt x="503" y="2576"/>
                  </a:lnTo>
                  <a:lnTo>
                    <a:pt x="459" y="2479"/>
                  </a:lnTo>
                  <a:lnTo>
                    <a:pt x="441" y="2400"/>
                  </a:lnTo>
                  <a:lnTo>
                    <a:pt x="450" y="2338"/>
                  </a:lnTo>
                  <a:lnTo>
                    <a:pt x="459" y="2250"/>
                  </a:lnTo>
                  <a:lnTo>
                    <a:pt x="432" y="2197"/>
                  </a:lnTo>
                  <a:lnTo>
                    <a:pt x="344" y="2126"/>
                  </a:lnTo>
                  <a:lnTo>
                    <a:pt x="370" y="2047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88" name="Freeform 11"/>
            <p:cNvSpPr>
              <a:spLocks noChangeArrowheads="1"/>
            </p:cNvSpPr>
            <p:nvPr/>
          </p:nvSpPr>
          <p:spPr bwMode="auto">
            <a:xfrm>
              <a:off x="4724400" y="1836738"/>
              <a:ext cx="674688" cy="949325"/>
            </a:xfrm>
            <a:custGeom>
              <a:avLst/>
              <a:gdLst>
                <a:gd name="T0" fmla="*/ 8021594 w 1880"/>
                <a:gd name="T1" fmla="*/ 236305965 h 2638"/>
                <a:gd name="T2" fmla="*/ 26263771 w 1880"/>
                <a:gd name="T3" fmla="*/ 248865816 h 2638"/>
                <a:gd name="T4" fmla="*/ 43471193 w 1880"/>
                <a:gd name="T5" fmla="*/ 250031237 h 2638"/>
                <a:gd name="T6" fmla="*/ 53692135 w 1880"/>
                <a:gd name="T7" fmla="*/ 242003179 h 2638"/>
                <a:gd name="T8" fmla="*/ 71934671 w 1880"/>
                <a:gd name="T9" fmla="*/ 236305965 h 2638"/>
                <a:gd name="T10" fmla="*/ 89142093 w 1880"/>
                <a:gd name="T11" fmla="*/ 233975482 h 2638"/>
                <a:gd name="T12" fmla="*/ 94834501 w 1880"/>
                <a:gd name="T13" fmla="*/ 246664864 h 2638"/>
                <a:gd name="T14" fmla="*/ 108548862 w 1880"/>
                <a:gd name="T15" fmla="*/ 255728452 h 2638"/>
                <a:gd name="T16" fmla="*/ 111912443 w 1880"/>
                <a:gd name="T17" fmla="*/ 266086991 h 2638"/>
                <a:gd name="T18" fmla="*/ 117605211 w 1880"/>
                <a:gd name="T19" fmla="*/ 282013574 h 2638"/>
                <a:gd name="T20" fmla="*/ 122133385 w 1880"/>
                <a:gd name="T21" fmla="*/ 300270640 h 2638"/>
                <a:gd name="T22" fmla="*/ 123297978 w 1880"/>
                <a:gd name="T23" fmla="*/ 316326395 h 2638"/>
                <a:gd name="T24" fmla="*/ 141540155 w 1880"/>
                <a:gd name="T25" fmla="*/ 325390342 h 2638"/>
                <a:gd name="T26" fmla="*/ 162111518 w 1880"/>
                <a:gd name="T27" fmla="*/ 324354452 h 2638"/>
                <a:gd name="T28" fmla="*/ 167804285 w 1880"/>
                <a:gd name="T29" fmla="*/ 337950193 h 2638"/>
                <a:gd name="T30" fmla="*/ 182553401 w 1880"/>
                <a:gd name="T31" fmla="*/ 339115614 h 2638"/>
                <a:gd name="T32" fmla="*/ 196267404 w 1880"/>
                <a:gd name="T33" fmla="*/ 340280675 h 2638"/>
                <a:gd name="T34" fmla="*/ 208817172 w 1880"/>
                <a:gd name="T35" fmla="*/ 319693127 h 2638"/>
                <a:gd name="T36" fmla="*/ 221366941 w 1880"/>
                <a:gd name="T37" fmla="*/ 315160974 h 2638"/>
                <a:gd name="T38" fmla="*/ 236245536 w 1880"/>
                <a:gd name="T39" fmla="*/ 322023610 h 2638"/>
                <a:gd name="T40" fmla="*/ 229388535 w 1880"/>
                <a:gd name="T41" fmla="*/ 291206693 h 2638"/>
                <a:gd name="T42" fmla="*/ 224860361 w 1880"/>
                <a:gd name="T43" fmla="*/ 275150938 h 2638"/>
                <a:gd name="T44" fmla="*/ 211145999 w 1880"/>
                <a:gd name="T45" fmla="*/ 267122881 h 2638"/>
                <a:gd name="T46" fmla="*/ 184882228 w 1880"/>
                <a:gd name="T47" fmla="*/ 266086991 h 2638"/>
                <a:gd name="T48" fmla="*/ 173497053 w 1880"/>
                <a:gd name="T49" fmla="*/ 251196658 h 2638"/>
                <a:gd name="T50" fmla="*/ 172332460 w 1880"/>
                <a:gd name="T51" fmla="*/ 235140903 h 2638"/>
                <a:gd name="T52" fmla="*/ 172332460 w 1880"/>
                <a:gd name="T53" fmla="*/ 216883838 h 2638"/>
                <a:gd name="T54" fmla="*/ 173497053 w 1880"/>
                <a:gd name="T55" fmla="*/ 198755943 h 2638"/>
                <a:gd name="T56" fmla="*/ 181518287 w 1880"/>
                <a:gd name="T57" fmla="*/ 181664299 h 2638"/>
                <a:gd name="T58" fmla="*/ 183717635 w 1880"/>
                <a:gd name="T59" fmla="*/ 166773965 h 2638"/>
                <a:gd name="T60" fmla="*/ 190574996 w 1880"/>
                <a:gd name="T61" fmla="*/ 150717851 h 2638"/>
                <a:gd name="T62" fmla="*/ 184882228 w 1880"/>
                <a:gd name="T63" fmla="*/ 131295724 h 2638"/>
                <a:gd name="T64" fmla="*/ 128990746 w 1880"/>
                <a:gd name="T65" fmla="*/ 52569886 h 2638"/>
                <a:gd name="T66" fmla="*/ 116570097 w 1880"/>
                <a:gd name="T67" fmla="*/ 25119702 h 2638"/>
                <a:gd name="T68" fmla="*/ 101691861 w 1880"/>
                <a:gd name="T69" fmla="*/ 27321013 h 2638"/>
                <a:gd name="T70" fmla="*/ 89142093 w 1880"/>
                <a:gd name="T71" fmla="*/ 21623798 h 2638"/>
                <a:gd name="T72" fmla="*/ 90306326 w 1880"/>
                <a:gd name="T73" fmla="*/ 10229009 h 2638"/>
                <a:gd name="T74" fmla="*/ 74263497 w 1880"/>
                <a:gd name="T75" fmla="*/ 7898526 h 2638"/>
                <a:gd name="T76" fmla="*/ 54856728 w 1880"/>
                <a:gd name="T77" fmla="*/ 18257066 h 2638"/>
                <a:gd name="T78" fmla="*/ 27428364 w 1880"/>
                <a:gd name="T79" fmla="*/ 21623798 h 2638"/>
                <a:gd name="T80" fmla="*/ 22900190 w 1880"/>
                <a:gd name="T81" fmla="*/ 29651495 h 2638"/>
                <a:gd name="T82" fmla="*/ 20571363 w 1880"/>
                <a:gd name="T83" fmla="*/ 47908561 h 2638"/>
                <a:gd name="T84" fmla="*/ 22900190 w 1880"/>
                <a:gd name="T85" fmla="*/ 66165627 h 2638"/>
                <a:gd name="T86" fmla="*/ 18371656 w 1880"/>
                <a:gd name="T87" fmla="*/ 78725478 h 2638"/>
                <a:gd name="T88" fmla="*/ 13714002 w 1880"/>
                <a:gd name="T89" fmla="*/ 90249439 h 2638"/>
                <a:gd name="T90" fmla="*/ 6857001 w 1880"/>
                <a:gd name="T91" fmla="*/ 106176022 h 2638"/>
                <a:gd name="T92" fmla="*/ 13714002 w 1880"/>
                <a:gd name="T93" fmla="*/ 117570452 h 2638"/>
                <a:gd name="T94" fmla="*/ 16042829 w 1880"/>
                <a:gd name="T95" fmla="*/ 134791627 h 2638"/>
                <a:gd name="T96" fmla="*/ 26263771 w 1880"/>
                <a:gd name="T97" fmla="*/ 129094413 h 2638"/>
                <a:gd name="T98" fmla="*/ 38813539 w 1880"/>
                <a:gd name="T99" fmla="*/ 125598149 h 2638"/>
                <a:gd name="T100" fmla="*/ 30921424 w 1880"/>
                <a:gd name="T101" fmla="*/ 149681961 h 2638"/>
                <a:gd name="T102" fmla="*/ 29757191 w 1880"/>
                <a:gd name="T103" fmla="*/ 170140338 h 2638"/>
                <a:gd name="T104" fmla="*/ 45670540 w 1880"/>
                <a:gd name="T105" fmla="*/ 187361513 h 2638"/>
                <a:gd name="T106" fmla="*/ 38813539 w 1880"/>
                <a:gd name="T107" fmla="*/ 198755943 h 2638"/>
                <a:gd name="T108" fmla="*/ 37778425 w 1880"/>
                <a:gd name="T109" fmla="*/ 215718416 h 2638"/>
                <a:gd name="T110" fmla="*/ 24064423 w 1880"/>
                <a:gd name="T111" fmla="*/ 229443688 h 2638"/>
                <a:gd name="T112" fmla="*/ 8021594 w 1880"/>
                <a:gd name="T113" fmla="*/ 227242377 h 2638"/>
                <a:gd name="T114" fmla="*/ 2328827 w 1880"/>
                <a:gd name="T115" fmla="*/ 230608750 h 263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80" h="2638">
                  <a:moveTo>
                    <a:pt x="18" y="1781"/>
                  </a:moveTo>
                  <a:lnTo>
                    <a:pt x="62" y="1825"/>
                  </a:lnTo>
                  <a:lnTo>
                    <a:pt x="133" y="1887"/>
                  </a:lnTo>
                  <a:lnTo>
                    <a:pt x="203" y="1922"/>
                  </a:lnTo>
                  <a:lnTo>
                    <a:pt x="265" y="1905"/>
                  </a:lnTo>
                  <a:lnTo>
                    <a:pt x="336" y="1931"/>
                  </a:lnTo>
                  <a:lnTo>
                    <a:pt x="398" y="1922"/>
                  </a:lnTo>
                  <a:lnTo>
                    <a:pt x="415" y="1869"/>
                  </a:lnTo>
                  <a:lnTo>
                    <a:pt x="450" y="1807"/>
                  </a:lnTo>
                  <a:lnTo>
                    <a:pt x="556" y="1825"/>
                  </a:lnTo>
                  <a:lnTo>
                    <a:pt x="627" y="1825"/>
                  </a:lnTo>
                  <a:lnTo>
                    <a:pt x="689" y="1807"/>
                  </a:lnTo>
                  <a:lnTo>
                    <a:pt x="733" y="1869"/>
                  </a:lnTo>
                  <a:lnTo>
                    <a:pt x="733" y="1905"/>
                  </a:lnTo>
                  <a:lnTo>
                    <a:pt x="786" y="1931"/>
                  </a:lnTo>
                  <a:lnTo>
                    <a:pt x="839" y="1975"/>
                  </a:lnTo>
                  <a:lnTo>
                    <a:pt x="848" y="2019"/>
                  </a:lnTo>
                  <a:lnTo>
                    <a:pt x="865" y="2055"/>
                  </a:lnTo>
                  <a:lnTo>
                    <a:pt x="918" y="2116"/>
                  </a:lnTo>
                  <a:lnTo>
                    <a:pt x="909" y="2178"/>
                  </a:lnTo>
                  <a:lnTo>
                    <a:pt x="892" y="2249"/>
                  </a:lnTo>
                  <a:lnTo>
                    <a:pt x="944" y="2319"/>
                  </a:lnTo>
                  <a:lnTo>
                    <a:pt x="909" y="2399"/>
                  </a:lnTo>
                  <a:lnTo>
                    <a:pt x="953" y="2443"/>
                  </a:lnTo>
                  <a:lnTo>
                    <a:pt x="1005" y="2496"/>
                  </a:lnTo>
                  <a:lnTo>
                    <a:pt x="1094" y="2513"/>
                  </a:lnTo>
                  <a:lnTo>
                    <a:pt x="1182" y="2513"/>
                  </a:lnTo>
                  <a:lnTo>
                    <a:pt x="1253" y="2505"/>
                  </a:lnTo>
                  <a:lnTo>
                    <a:pt x="1261" y="2558"/>
                  </a:lnTo>
                  <a:lnTo>
                    <a:pt x="1297" y="2610"/>
                  </a:lnTo>
                  <a:lnTo>
                    <a:pt x="1350" y="2610"/>
                  </a:lnTo>
                  <a:lnTo>
                    <a:pt x="1411" y="2619"/>
                  </a:lnTo>
                  <a:lnTo>
                    <a:pt x="1464" y="2637"/>
                  </a:lnTo>
                  <a:lnTo>
                    <a:pt x="1517" y="2628"/>
                  </a:lnTo>
                  <a:lnTo>
                    <a:pt x="1570" y="2540"/>
                  </a:lnTo>
                  <a:lnTo>
                    <a:pt x="1614" y="2469"/>
                  </a:lnTo>
                  <a:lnTo>
                    <a:pt x="1685" y="2505"/>
                  </a:lnTo>
                  <a:lnTo>
                    <a:pt x="1711" y="2434"/>
                  </a:lnTo>
                  <a:lnTo>
                    <a:pt x="1773" y="2452"/>
                  </a:lnTo>
                  <a:lnTo>
                    <a:pt x="1826" y="2487"/>
                  </a:lnTo>
                  <a:lnTo>
                    <a:pt x="1879" y="2452"/>
                  </a:lnTo>
                  <a:lnTo>
                    <a:pt x="1773" y="2249"/>
                  </a:lnTo>
                  <a:lnTo>
                    <a:pt x="1703" y="2178"/>
                  </a:lnTo>
                  <a:lnTo>
                    <a:pt x="1738" y="2125"/>
                  </a:lnTo>
                  <a:lnTo>
                    <a:pt x="1703" y="2063"/>
                  </a:lnTo>
                  <a:lnTo>
                    <a:pt x="1632" y="2063"/>
                  </a:lnTo>
                  <a:lnTo>
                    <a:pt x="1517" y="2063"/>
                  </a:lnTo>
                  <a:lnTo>
                    <a:pt x="1429" y="2055"/>
                  </a:lnTo>
                  <a:lnTo>
                    <a:pt x="1447" y="1993"/>
                  </a:lnTo>
                  <a:lnTo>
                    <a:pt x="1341" y="1940"/>
                  </a:lnTo>
                  <a:lnTo>
                    <a:pt x="1376" y="1896"/>
                  </a:lnTo>
                  <a:lnTo>
                    <a:pt x="1332" y="1816"/>
                  </a:lnTo>
                  <a:lnTo>
                    <a:pt x="1358" y="1755"/>
                  </a:lnTo>
                  <a:lnTo>
                    <a:pt x="1332" y="1675"/>
                  </a:lnTo>
                  <a:lnTo>
                    <a:pt x="1367" y="1596"/>
                  </a:lnTo>
                  <a:lnTo>
                    <a:pt x="1341" y="1535"/>
                  </a:lnTo>
                  <a:lnTo>
                    <a:pt x="1350" y="1438"/>
                  </a:lnTo>
                  <a:lnTo>
                    <a:pt x="1403" y="1403"/>
                  </a:lnTo>
                  <a:lnTo>
                    <a:pt x="1456" y="1332"/>
                  </a:lnTo>
                  <a:lnTo>
                    <a:pt x="1420" y="1288"/>
                  </a:lnTo>
                  <a:lnTo>
                    <a:pt x="1464" y="1226"/>
                  </a:lnTo>
                  <a:lnTo>
                    <a:pt x="1473" y="1164"/>
                  </a:lnTo>
                  <a:lnTo>
                    <a:pt x="1456" y="1085"/>
                  </a:lnTo>
                  <a:lnTo>
                    <a:pt x="1429" y="1014"/>
                  </a:lnTo>
                  <a:lnTo>
                    <a:pt x="1094" y="732"/>
                  </a:lnTo>
                  <a:lnTo>
                    <a:pt x="997" y="406"/>
                  </a:lnTo>
                  <a:lnTo>
                    <a:pt x="970" y="229"/>
                  </a:lnTo>
                  <a:lnTo>
                    <a:pt x="901" y="194"/>
                  </a:lnTo>
                  <a:lnTo>
                    <a:pt x="830" y="167"/>
                  </a:lnTo>
                  <a:lnTo>
                    <a:pt x="786" y="211"/>
                  </a:lnTo>
                  <a:lnTo>
                    <a:pt x="724" y="229"/>
                  </a:lnTo>
                  <a:lnTo>
                    <a:pt x="689" y="167"/>
                  </a:lnTo>
                  <a:lnTo>
                    <a:pt x="733" y="132"/>
                  </a:lnTo>
                  <a:lnTo>
                    <a:pt x="698" y="79"/>
                  </a:lnTo>
                  <a:lnTo>
                    <a:pt x="645" y="0"/>
                  </a:lnTo>
                  <a:lnTo>
                    <a:pt x="574" y="61"/>
                  </a:lnTo>
                  <a:lnTo>
                    <a:pt x="512" y="106"/>
                  </a:lnTo>
                  <a:lnTo>
                    <a:pt x="424" y="141"/>
                  </a:lnTo>
                  <a:lnTo>
                    <a:pt x="327" y="176"/>
                  </a:lnTo>
                  <a:lnTo>
                    <a:pt x="212" y="167"/>
                  </a:lnTo>
                  <a:lnTo>
                    <a:pt x="168" y="167"/>
                  </a:lnTo>
                  <a:lnTo>
                    <a:pt x="177" y="229"/>
                  </a:lnTo>
                  <a:lnTo>
                    <a:pt x="177" y="317"/>
                  </a:lnTo>
                  <a:lnTo>
                    <a:pt x="159" y="370"/>
                  </a:lnTo>
                  <a:lnTo>
                    <a:pt x="168" y="450"/>
                  </a:lnTo>
                  <a:lnTo>
                    <a:pt x="177" y="511"/>
                  </a:lnTo>
                  <a:lnTo>
                    <a:pt x="186" y="582"/>
                  </a:lnTo>
                  <a:lnTo>
                    <a:pt x="142" y="608"/>
                  </a:lnTo>
                  <a:lnTo>
                    <a:pt x="142" y="653"/>
                  </a:lnTo>
                  <a:lnTo>
                    <a:pt x="106" y="697"/>
                  </a:lnTo>
                  <a:lnTo>
                    <a:pt x="71" y="750"/>
                  </a:lnTo>
                  <a:lnTo>
                    <a:pt x="53" y="820"/>
                  </a:lnTo>
                  <a:lnTo>
                    <a:pt x="71" y="864"/>
                  </a:lnTo>
                  <a:lnTo>
                    <a:pt x="106" y="908"/>
                  </a:lnTo>
                  <a:lnTo>
                    <a:pt x="133" y="961"/>
                  </a:lnTo>
                  <a:lnTo>
                    <a:pt x="124" y="1041"/>
                  </a:lnTo>
                  <a:lnTo>
                    <a:pt x="186" y="1067"/>
                  </a:lnTo>
                  <a:lnTo>
                    <a:pt x="203" y="997"/>
                  </a:lnTo>
                  <a:lnTo>
                    <a:pt x="239" y="926"/>
                  </a:lnTo>
                  <a:lnTo>
                    <a:pt x="300" y="970"/>
                  </a:lnTo>
                  <a:lnTo>
                    <a:pt x="283" y="1076"/>
                  </a:lnTo>
                  <a:lnTo>
                    <a:pt x="239" y="1156"/>
                  </a:lnTo>
                  <a:lnTo>
                    <a:pt x="230" y="1244"/>
                  </a:lnTo>
                  <a:lnTo>
                    <a:pt x="230" y="1314"/>
                  </a:lnTo>
                  <a:lnTo>
                    <a:pt x="274" y="1376"/>
                  </a:lnTo>
                  <a:lnTo>
                    <a:pt x="353" y="1447"/>
                  </a:lnTo>
                  <a:lnTo>
                    <a:pt x="353" y="1517"/>
                  </a:lnTo>
                  <a:lnTo>
                    <a:pt x="300" y="1535"/>
                  </a:lnTo>
                  <a:lnTo>
                    <a:pt x="309" y="1613"/>
                  </a:lnTo>
                  <a:lnTo>
                    <a:pt x="292" y="1666"/>
                  </a:lnTo>
                  <a:lnTo>
                    <a:pt x="221" y="1728"/>
                  </a:lnTo>
                  <a:lnTo>
                    <a:pt x="186" y="1772"/>
                  </a:lnTo>
                  <a:lnTo>
                    <a:pt x="133" y="1799"/>
                  </a:lnTo>
                  <a:lnTo>
                    <a:pt x="62" y="1755"/>
                  </a:lnTo>
                  <a:lnTo>
                    <a:pt x="0" y="1728"/>
                  </a:lnTo>
                  <a:lnTo>
                    <a:pt x="18" y="1781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89" name="Freeform 12"/>
            <p:cNvSpPr>
              <a:spLocks noChangeArrowheads="1"/>
            </p:cNvSpPr>
            <p:nvPr/>
          </p:nvSpPr>
          <p:spPr bwMode="auto">
            <a:xfrm>
              <a:off x="3873500" y="1319213"/>
              <a:ext cx="782638" cy="1439862"/>
            </a:xfrm>
            <a:custGeom>
              <a:avLst/>
              <a:gdLst>
                <a:gd name="T0" fmla="*/ 8048520 w 2172"/>
                <a:gd name="T1" fmla="*/ 18415301 h 3998"/>
                <a:gd name="T2" fmla="*/ 0 w 2172"/>
                <a:gd name="T3" fmla="*/ 46945856 h 3998"/>
                <a:gd name="T4" fmla="*/ 3505105 w 2172"/>
                <a:gd name="T5" fmla="*/ 68732669 h 3998"/>
                <a:gd name="T6" fmla="*/ 20641175 w 2172"/>
                <a:gd name="T7" fmla="*/ 91557257 h 3998"/>
                <a:gd name="T8" fmla="*/ 10385257 w 2172"/>
                <a:gd name="T9" fmla="*/ 113344070 h 3998"/>
                <a:gd name="T10" fmla="*/ 31026432 w 2172"/>
                <a:gd name="T11" fmla="*/ 123589316 h 3998"/>
                <a:gd name="T12" fmla="*/ 26352958 w 2172"/>
                <a:gd name="T13" fmla="*/ 151082455 h 3998"/>
                <a:gd name="T14" fmla="*/ 51537548 w 2172"/>
                <a:gd name="T15" fmla="*/ 146543176 h 3998"/>
                <a:gd name="T16" fmla="*/ 74515459 w 2172"/>
                <a:gd name="T17" fmla="*/ 160289926 h 3998"/>
                <a:gd name="T18" fmla="*/ 99700049 w 2172"/>
                <a:gd name="T19" fmla="*/ 178575235 h 3998"/>
                <a:gd name="T20" fmla="*/ 103205154 w 2172"/>
                <a:gd name="T21" fmla="*/ 210607294 h 3998"/>
                <a:gd name="T22" fmla="*/ 124884638 w 2172"/>
                <a:gd name="T23" fmla="*/ 233431882 h 3998"/>
                <a:gd name="T24" fmla="*/ 149030558 w 2172"/>
                <a:gd name="T25" fmla="*/ 252884599 h 3998"/>
                <a:gd name="T26" fmla="*/ 145525813 w 2172"/>
                <a:gd name="T27" fmla="*/ 271299900 h 3998"/>
                <a:gd name="T28" fmla="*/ 153574333 w 2172"/>
                <a:gd name="T29" fmla="*/ 300997503 h 3998"/>
                <a:gd name="T30" fmla="*/ 151237596 w 2172"/>
                <a:gd name="T31" fmla="*/ 323821731 h 3998"/>
                <a:gd name="T32" fmla="*/ 136438263 w 2172"/>
                <a:gd name="T33" fmla="*/ 336531065 h 3998"/>
                <a:gd name="T34" fmla="*/ 118004127 w 2172"/>
                <a:gd name="T35" fmla="*/ 351314871 h 3998"/>
                <a:gd name="T36" fmla="*/ 154742702 w 2172"/>
                <a:gd name="T37" fmla="*/ 376473915 h 3998"/>
                <a:gd name="T38" fmla="*/ 163829891 w 2172"/>
                <a:gd name="T39" fmla="*/ 406171518 h 3998"/>
                <a:gd name="T40" fmla="*/ 171878771 w 2172"/>
                <a:gd name="T41" fmla="*/ 425624235 h 3998"/>
                <a:gd name="T42" fmla="*/ 158118108 w 2172"/>
                <a:gd name="T43" fmla="*/ 443909544 h 3998"/>
                <a:gd name="T44" fmla="*/ 164998260 w 2172"/>
                <a:gd name="T45" fmla="*/ 465696716 h 3998"/>
                <a:gd name="T46" fmla="*/ 183302698 w 2172"/>
                <a:gd name="T47" fmla="*/ 457656294 h 3998"/>
                <a:gd name="T48" fmla="*/ 193687954 w 2172"/>
                <a:gd name="T49" fmla="*/ 465696716 h 3998"/>
                <a:gd name="T50" fmla="*/ 186807803 w 2172"/>
                <a:gd name="T51" fmla="*/ 488520945 h 3998"/>
                <a:gd name="T52" fmla="*/ 193687954 w 2172"/>
                <a:gd name="T53" fmla="*/ 514847036 h 3998"/>
                <a:gd name="T54" fmla="*/ 250937645 w 2172"/>
                <a:gd name="T55" fmla="*/ 485149433 h 3998"/>
                <a:gd name="T56" fmla="*/ 263529940 w 2172"/>
                <a:gd name="T57" fmla="*/ 446243999 h 3998"/>
                <a:gd name="T58" fmla="*/ 276122235 w 2172"/>
                <a:gd name="T59" fmla="*/ 418750860 h 3998"/>
                <a:gd name="T60" fmla="*/ 270410452 w 2172"/>
                <a:gd name="T61" fmla="*/ 386848433 h 3998"/>
                <a:gd name="T62" fmla="*/ 271578820 w 2172"/>
                <a:gd name="T63" fmla="*/ 358188246 h 3998"/>
                <a:gd name="T64" fmla="*/ 281834378 w 2172"/>
                <a:gd name="T65" fmla="*/ 324989139 h 3998"/>
                <a:gd name="T66" fmla="*/ 271578820 w 2172"/>
                <a:gd name="T67" fmla="*/ 282711834 h 3998"/>
                <a:gd name="T68" fmla="*/ 270410452 w 2172"/>
                <a:gd name="T69" fmla="*/ 256386102 h 3998"/>
                <a:gd name="T70" fmla="*/ 250937645 w 2172"/>
                <a:gd name="T71" fmla="*/ 235766338 h 3998"/>
                <a:gd name="T72" fmla="*/ 226921424 w 2172"/>
                <a:gd name="T73" fmla="*/ 235766338 h 3998"/>
                <a:gd name="T74" fmla="*/ 205111881 w 2172"/>
                <a:gd name="T75" fmla="*/ 223186996 h 3998"/>
                <a:gd name="T76" fmla="*/ 183302698 w 2172"/>
                <a:gd name="T77" fmla="*/ 202566871 h 3998"/>
                <a:gd name="T78" fmla="*/ 163829891 w 2172"/>
                <a:gd name="T79" fmla="*/ 201399823 h 3998"/>
                <a:gd name="T80" fmla="*/ 135269895 w 2172"/>
                <a:gd name="T81" fmla="*/ 180909691 h 3998"/>
                <a:gd name="T82" fmla="*/ 114629080 w 2172"/>
                <a:gd name="T83" fmla="*/ 168200717 h 3998"/>
                <a:gd name="T84" fmla="*/ 113460712 w 2172"/>
                <a:gd name="T85" fmla="*/ 146543176 h 3998"/>
                <a:gd name="T86" fmla="*/ 113460712 w 2172"/>
                <a:gd name="T87" fmla="*/ 127090819 h 3998"/>
                <a:gd name="T88" fmla="*/ 103205154 w 2172"/>
                <a:gd name="T89" fmla="*/ 107638103 h 3998"/>
                <a:gd name="T90" fmla="*/ 104243463 w 2172"/>
                <a:gd name="T91" fmla="*/ 87018338 h 3998"/>
                <a:gd name="T92" fmla="*/ 95156274 w 2172"/>
                <a:gd name="T93" fmla="*/ 72104540 h 3998"/>
                <a:gd name="T94" fmla="*/ 80227242 w 2172"/>
                <a:gd name="T95" fmla="*/ 48112904 h 3998"/>
                <a:gd name="T96" fmla="*/ 59586428 w 2172"/>
                <a:gd name="T97" fmla="*/ 40072481 h 3998"/>
                <a:gd name="T98" fmla="*/ 43618726 w 2172"/>
                <a:gd name="T99" fmla="*/ 28660187 h 3998"/>
                <a:gd name="T100" fmla="*/ 37906943 w 2172"/>
                <a:gd name="T101" fmla="*/ 8040423 h 39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72" h="3998">
                  <a:moveTo>
                    <a:pt x="195" y="27"/>
                  </a:moveTo>
                  <a:lnTo>
                    <a:pt x="115" y="80"/>
                  </a:lnTo>
                  <a:lnTo>
                    <a:pt x="62" y="142"/>
                  </a:lnTo>
                  <a:lnTo>
                    <a:pt x="9" y="212"/>
                  </a:lnTo>
                  <a:lnTo>
                    <a:pt x="0" y="309"/>
                  </a:lnTo>
                  <a:lnTo>
                    <a:pt x="0" y="362"/>
                  </a:lnTo>
                  <a:lnTo>
                    <a:pt x="27" y="406"/>
                  </a:lnTo>
                  <a:lnTo>
                    <a:pt x="9" y="450"/>
                  </a:lnTo>
                  <a:lnTo>
                    <a:pt x="27" y="530"/>
                  </a:lnTo>
                  <a:lnTo>
                    <a:pt x="44" y="600"/>
                  </a:lnTo>
                  <a:lnTo>
                    <a:pt x="97" y="662"/>
                  </a:lnTo>
                  <a:lnTo>
                    <a:pt x="159" y="706"/>
                  </a:lnTo>
                  <a:lnTo>
                    <a:pt x="80" y="742"/>
                  </a:lnTo>
                  <a:lnTo>
                    <a:pt x="80" y="812"/>
                  </a:lnTo>
                  <a:lnTo>
                    <a:pt x="80" y="874"/>
                  </a:lnTo>
                  <a:lnTo>
                    <a:pt x="142" y="900"/>
                  </a:lnTo>
                  <a:lnTo>
                    <a:pt x="247" y="918"/>
                  </a:lnTo>
                  <a:lnTo>
                    <a:pt x="239" y="953"/>
                  </a:lnTo>
                  <a:lnTo>
                    <a:pt x="239" y="1024"/>
                  </a:lnTo>
                  <a:lnTo>
                    <a:pt x="186" y="1094"/>
                  </a:lnTo>
                  <a:lnTo>
                    <a:pt x="203" y="1165"/>
                  </a:lnTo>
                  <a:lnTo>
                    <a:pt x="265" y="1121"/>
                  </a:lnTo>
                  <a:lnTo>
                    <a:pt x="345" y="1112"/>
                  </a:lnTo>
                  <a:lnTo>
                    <a:pt x="397" y="1130"/>
                  </a:lnTo>
                  <a:lnTo>
                    <a:pt x="477" y="1183"/>
                  </a:lnTo>
                  <a:lnTo>
                    <a:pt x="512" y="1227"/>
                  </a:lnTo>
                  <a:lnTo>
                    <a:pt x="574" y="1236"/>
                  </a:lnTo>
                  <a:lnTo>
                    <a:pt x="627" y="1244"/>
                  </a:lnTo>
                  <a:lnTo>
                    <a:pt x="689" y="1315"/>
                  </a:lnTo>
                  <a:lnTo>
                    <a:pt x="768" y="1377"/>
                  </a:lnTo>
                  <a:lnTo>
                    <a:pt x="759" y="1474"/>
                  </a:lnTo>
                  <a:lnTo>
                    <a:pt x="742" y="1553"/>
                  </a:lnTo>
                  <a:lnTo>
                    <a:pt x="795" y="1624"/>
                  </a:lnTo>
                  <a:lnTo>
                    <a:pt x="848" y="1695"/>
                  </a:lnTo>
                  <a:lnTo>
                    <a:pt x="892" y="1765"/>
                  </a:lnTo>
                  <a:lnTo>
                    <a:pt x="962" y="1800"/>
                  </a:lnTo>
                  <a:lnTo>
                    <a:pt x="1024" y="1818"/>
                  </a:lnTo>
                  <a:lnTo>
                    <a:pt x="1086" y="1862"/>
                  </a:lnTo>
                  <a:lnTo>
                    <a:pt x="1148" y="1950"/>
                  </a:lnTo>
                  <a:lnTo>
                    <a:pt x="1183" y="2003"/>
                  </a:lnTo>
                  <a:lnTo>
                    <a:pt x="1183" y="2074"/>
                  </a:lnTo>
                  <a:lnTo>
                    <a:pt x="1121" y="2092"/>
                  </a:lnTo>
                  <a:lnTo>
                    <a:pt x="1139" y="2171"/>
                  </a:lnTo>
                  <a:lnTo>
                    <a:pt x="1156" y="2242"/>
                  </a:lnTo>
                  <a:lnTo>
                    <a:pt x="1183" y="2321"/>
                  </a:lnTo>
                  <a:lnTo>
                    <a:pt x="1209" y="2365"/>
                  </a:lnTo>
                  <a:lnTo>
                    <a:pt x="1253" y="2418"/>
                  </a:lnTo>
                  <a:lnTo>
                    <a:pt x="1165" y="2497"/>
                  </a:lnTo>
                  <a:lnTo>
                    <a:pt x="1139" y="2568"/>
                  </a:lnTo>
                  <a:lnTo>
                    <a:pt x="1095" y="2630"/>
                  </a:lnTo>
                  <a:lnTo>
                    <a:pt x="1051" y="2595"/>
                  </a:lnTo>
                  <a:lnTo>
                    <a:pt x="998" y="2621"/>
                  </a:lnTo>
                  <a:lnTo>
                    <a:pt x="980" y="2674"/>
                  </a:lnTo>
                  <a:lnTo>
                    <a:pt x="909" y="2709"/>
                  </a:lnTo>
                  <a:lnTo>
                    <a:pt x="1024" y="2797"/>
                  </a:lnTo>
                  <a:lnTo>
                    <a:pt x="1112" y="2842"/>
                  </a:lnTo>
                  <a:lnTo>
                    <a:pt x="1192" y="2903"/>
                  </a:lnTo>
                  <a:lnTo>
                    <a:pt x="1253" y="2974"/>
                  </a:lnTo>
                  <a:lnTo>
                    <a:pt x="1271" y="3044"/>
                  </a:lnTo>
                  <a:lnTo>
                    <a:pt x="1262" y="3132"/>
                  </a:lnTo>
                  <a:lnTo>
                    <a:pt x="1306" y="3167"/>
                  </a:lnTo>
                  <a:lnTo>
                    <a:pt x="1359" y="3211"/>
                  </a:lnTo>
                  <a:lnTo>
                    <a:pt x="1324" y="3282"/>
                  </a:lnTo>
                  <a:lnTo>
                    <a:pt x="1236" y="3308"/>
                  </a:lnTo>
                  <a:lnTo>
                    <a:pt x="1236" y="3370"/>
                  </a:lnTo>
                  <a:lnTo>
                    <a:pt x="1218" y="3423"/>
                  </a:lnTo>
                  <a:lnTo>
                    <a:pt x="1209" y="3494"/>
                  </a:lnTo>
                  <a:lnTo>
                    <a:pt x="1236" y="3555"/>
                  </a:lnTo>
                  <a:lnTo>
                    <a:pt x="1271" y="3591"/>
                  </a:lnTo>
                  <a:lnTo>
                    <a:pt x="1333" y="3635"/>
                  </a:lnTo>
                  <a:lnTo>
                    <a:pt x="1386" y="3599"/>
                  </a:lnTo>
                  <a:lnTo>
                    <a:pt x="1412" y="3529"/>
                  </a:lnTo>
                  <a:lnTo>
                    <a:pt x="1439" y="3476"/>
                  </a:lnTo>
                  <a:lnTo>
                    <a:pt x="1501" y="3546"/>
                  </a:lnTo>
                  <a:lnTo>
                    <a:pt x="1492" y="3591"/>
                  </a:lnTo>
                  <a:lnTo>
                    <a:pt x="1430" y="3652"/>
                  </a:lnTo>
                  <a:lnTo>
                    <a:pt x="1465" y="3714"/>
                  </a:lnTo>
                  <a:lnTo>
                    <a:pt x="1439" y="3767"/>
                  </a:lnTo>
                  <a:lnTo>
                    <a:pt x="1456" y="3838"/>
                  </a:lnTo>
                  <a:lnTo>
                    <a:pt x="1492" y="3891"/>
                  </a:lnTo>
                  <a:lnTo>
                    <a:pt x="1492" y="3970"/>
                  </a:lnTo>
                  <a:lnTo>
                    <a:pt x="1554" y="3997"/>
                  </a:lnTo>
                  <a:lnTo>
                    <a:pt x="1633" y="3997"/>
                  </a:lnTo>
                  <a:lnTo>
                    <a:pt x="1933" y="3741"/>
                  </a:lnTo>
                  <a:lnTo>
                    <a:pt x="1986" y="3661"/>
                  </a:lnTo>
                  <a:lnTo>
                    <a:pt x="2021" y="3529"/>
                  </a:lnTo>
                  <a:lnTo>
                    <a:pt x="2030" y="3441"/>
                  </a:lnTo>
                  <a:lnTo>
                    <a:pt x="2065" y="3352"/>
                  </a:lnTo>
                  <a:lnTo>
                    <a:pt x="2110" y="3308"/>
                  </a:lnTo>
                  <a:lnTo>
                    <a:pt x="2127" y="3229"/>
                  </a:lnTo>
                  <a:lnTo>
                    <a:pt x="2118" y="3141"/>
                  </a:lnTo>
                  <a:lnTo>
                    <a:pt x="2110" y="3070"/>
                  </a:lnTo>
                  <a:lnTo>
                    <a:pt x="2083" y="2983"/>
                  </a:lnTo>
                  <a:lnTo>
                    <a:pt x="2039" y="2921"/>
                  </a:lnTo>
                  <a:lnTo>
                    <a:pt x="2048" y="2833"/>
                  </a:lnTo>
                  <a:lnTo>
                    <a:pt x="2092" y="2762"/>
                  </a:lnTo>
                  <a:lnTo>
                    <a:pt x="2154" y="2718"/>
                  </a:lnTo>
                  <a:lnTo>
                    <a:pt x="2154" y="2621"/>
                  </a:lnTo>
                  <a:lnTo>
                    <a:pt x="2171" y="2506"/>
                  </a:lnTo>
                  <a:lnTo>
                    <a:pt x="2154" y="2356"/>
                  </a:lnTo>
                  <a:lnTo>
                    <a:pt x="2110" y="2259"/>
                  </a:lnTo>
                  <a:lnTo>
                    <a:pt x="2092" y="2180"/>
                  </a:lnTo>
                  <a:lnTo>
                    <a:pt x="2101" y="2118"/>
                  </a:lnTo>
                  <a:lnTo>
                    <a:pt x="2110" y="2030"/>
                  </a:lnTo>
                  <a:lnTo>
                    <a:pt x="2083" y="1977"/>
                  </a:lnTo>
                  <a:lnTo>
                    <a:pt x="1995" y="1906"/>
                  </a:lnTo>
                  <a:lnTo>
                    <a:pt x="2021" y="1827"/>
                  </a:lnTo>
                  <a:lnTo>
                    <a:pt x="1933" y="1818"/>
                  </a:lnTo>
                  <a:lnTo>
                    <a:pt x="1854" y="1809"/>
                  </a:lnTo>
                  <a:lnTo>
                    <a:pt x="1809" y="1774"/>
                  </a:lnTo>
                  <a:lnTo>
                    <a:pt x="1748" y="1818"/>
                  </a:lnTo>
                  <a:lnTo>
                    <a:pt x="1686" y="1809"/>
                  </a:lnTo>
                  <a:lnTo>
                    <a:pt x="1651" y="1739"/>
                  </a:lnTo>
                  <a:lnTo>
                    <a:pt x="1580" y="1721"/>
                  </a:lnTo>
                  <a:lnTo>
                    <a:pt x="1501" y="1659"/>
                  </a:lnTo>
                  <a:lnTo>
                    <a:pt x="1474" y="1589"/>
                  </a:lnTo>
                  <a:lnTo>
                    <a:pt x="1412" y="1562"/>
                  </a:lnTo>
                  <a:lnTo>
                    <a:pt x="1351" y="1589"/>
                  </a:lnTo>
                  <a:lnTo>
                    <a:pt x="1315" y="1492"/>
                  </a:lnTo>
                  <a:lnTo>
                    <a:pt x="1262" y="1553"/>
                  </a:lnTo>
                  <a:lnTo>
                    <a:pt x="1165" y="1518"/>
                  </a:lnTo>
                  <a:lnTo>
                    <a:pt x="1112" y="1456"/>
                  </a:lnTo>
                  <a:lnTo>
                    <a:pt x="1042" y="1395"/>
                  </a:lnTo>
                  <a:lnTo>
                    <a:pt x="971" y="1350"/>
                  </a:lnTo>
                  <a:lnTo>
                    <a:pt x="892" y="1368"/>
                  </a:lnTo>
                  <a:lnTo>
                    <a:pt x="883" y="1297"/>
                  </a:lnTo>
                  <a:lnTo>
                    <a:pt x="901" y="1227"/>
                  </a:lnTo>
                  <a:lnTo>
                    <a:pt x="909" y="1183"/>
                  </a:lnTo>
                  <a:lnTo>
                    <a:pt x="874" y="1130"/>
                  </a:lnTo>
                  <a:lnTo>
                    <a:pt x="839" y="1050"/>
                  </a:lnTo>
                  <a:lnTo>
                    <a:pt x="918" y="997"/>
                  </a:lnTo>
                  <a:lnTo>
                    <a:pt x="874" y="980"/>
                  </a:lnTo>
                  <a:lnTo>
                    <a:pt x="821" y="944"/>
                  </a:lnTo>
                  <a:lnTo>
                    <a:pt x="803" y="909"/>
                  </a:lnTo>
                  <a:lnTo>
                    <a:pt x="795" y="830"/>
                  </a:lnTo>
                  <a:lnTo>
                    <a:pt x="856" y="794"/>
                  </a:lnTo>
                  <a:lnTo>
                    <a:pt x="865" y="750"/>
                  </a:lnTo>
                  <a:lnTo>
                    <a:pt x="803" y="671"/>
                  </a:lnTo>
                  <a:lnTo>
                    <a:pt x="750" y="644"/>
                  </a:lnTo>
                  <a:lnTo>
                    <a:pt x="680" y="609"/>
                  </a:lnTo>
                  <a:lnTo>
                    <a:pt x="733" y="556"/>
                  </a:lnTo>
                  <a:lnTo>
                    <a:pt x="715" y="477"/>
                  </a:lnTo>
                  <a:lnTo>
                    <a:pt x="662" y="389"/>
                  </a:lnTo>
                  <a:lnTo>
                    <a:pt x="618" y="371"/>
                  </a:lnTo>
                  <a:lnTo>
                    <a:pt x="539" y="353"/>
                  </a:lnTo>
                  <a:lnTo>
                    <a:pt x="468" y="362"/>
                  </a:lnTo>
                  <a:lnTo>
                    <a:pt x="459" y="309"/>
                  </a:lnTo>
                  <a:lnTo>
                    <a:pt x="406" y="274"/>
                  </a:lnTo>
                  <a:lnTo>
                    <a:pt x="345" y="274"/>
                  </a:lnTo>
                  <a:lnTo>
                    <a:pt x="336" y="221"/>
                  </a:lnTo>
                  <a:lnTo>
                    <a:pt x="292" y="186"/>
                  </a:lnTo>
                  <a:lnTo>
                    <a:pt x="300" y="124"/>
                  </a:lnTo>
                  <a:lnTo>
                    <a:pt x="292" y="62"/>
                  </a:lnTo>
                  <a:lnTo>
                    <a:pt x="283" y="0"/>
                  </a:lnTo>
                  <a:lnTo>
                    <a:pt x="195" y="27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90" name="Freeform 13"/>
            <p:cNvSpPr>
              <a:spLocks noChangeArrowheads="1"/>
            </p:cNvSpPr>
            <p:nvPr/>
          </p:nvSpPr>
          <p:spPr bwMode="auto">
            <a:xfrm>
              <a:off x="3810000" y="1557338"/>
              <a:ext cx="514350" cy="709612"/>
            </a:xfrm>
            <a:custGeom>
              <a:avLst/>
              <a:gdLst>
                <a:gd name="T0" fmla="*/ 143840680 w 1430"/>
                <a:gd name="T1" fmla="*/ 238296511 h 1969"/>
                <a:gd name="T2" fmla="*/ 130129117 w 1430"/>
                <a:gd name="T3" fmla="*/ 232582676 h 1969"/>
                <a:gd name="T4" fmla="*/ 111890549 w 1430"/>
                <a:gd name="T5" fmla="*/ 230375263 h 1969"/>
                <a:gd name="T6" fmla="*/ 100378116 w 1430"/>
                <a:gd name="T7" fmla="*/ 234920170 h 1969"/>
                <a:gd name="T8" fmla="*/ 79940419 w 1430"/>
                <a:gd name="T9" fmla="*/ 237257665 h 1969"/>
                <a:gd name="T10" fmla="*/ 75283587 w 1430"/>
                <a:gd name="T11" fmla="*/ 225699913 h 1969"/>
                <a:gd name="T12" fmla="*/ 62736143 w 1430"/>
                <a:gd name="T13" fmla="*/ 219986078 h 1969"/>
                <a:gd name="T14" fmla="*/ 59373255 w 1430"/>
                <a:gd name="T15" fmla="*/ 204013140 h 1969"/>
                <a:gd name="T16" fmla="*/ 58208777 w 1430"/>
                <a:gd name="T17" fmla="*/ 186741553 h 1969"/>
                <a:gd name="T18" fmla="*/ 52517294 w 1430"/>
                <a:gd name="T19" fmla="*/ 176482450 h 1969"/>
                <a:gd name="T20" fmla="*/ 73084458 w 1430"/>
                <a:gd name="T21" fmla="*/ 171937182 h 1969"/>
                <a:gd name="T22" fmla="*/ 76447705 w 1430"/>
                <a:gd name="T23" fmla="*/ 155834162 h 1969"/>
                <a:gd name="T24" fmla="*/ 63900620 w 1430"/>
                <a:gd name="T25" fmla="*/ 146743986 h 1969"/>
                <a:gd name="T26" fmla="*/ 51353176 w 1430"/>
                <a:gd name="T27" fmla="*/ 136355162 h 1969"/>
                <a:gd name="T28" fmla="*/ 37641614 w 1430"/>
                <a:gd name="T29" fmla="*/ 129472399 h 1969"/>
                <a:gd name="T30" fmla="*/ 27422765 w 1430"/>
                <a:gd name="T31" fmla="*/ 122589637 h 1969"/>
                <a:gd name="T32" fmla="*/ 10218849 w 1430"/>
                <a:gd name="T33" fmla="*/ 114668028 h 1969"/>
                <a:gd name="T34" fmla="*/ 0 w 1430"/>
                <a:gd name="T35" fmla="*/ 101941709 h 1969"/>
                <a:gd name="T36" fmla="*/ 21731282 w 1430"/>
                <a:gd name="T37" fmla="*/ 88306265 h 1969"/>
                <a:gd name="T38" fmla="*/ 17074450 w 1430"/>
                <a:gd name="T39" fmla="*/ 67657978 h 1969"/>
                <a:gd name="T40" fmla="*/ 4527365 w 1430"/>
                <a:gd name="T41" fmla="*/ 53892813 h 1969"/>
                <a:gd name="T42" fmla="*/ 12547085 w 1430"/>
                <a:gd name="T43" fmla="*/ 32075958 h 1969"/>
                <a:gd name="T44" fmla="*/ 14875680 w 1430"/>
                <a:gd name="T45" fmla="*/ 8051330 h 1969"/>
                <a:gd name="T46" fmla="*/ 26258647 w 1430"/>
                <a:gd name="T47" fmla="*/ 3506422 h 1969"/>
                <a:gd name="T48" fmla="*/ 33114248 w 1430"/>
                <a:gd name="T49" fmla="*/ 10388824 h 1969"/>
                <a:gd name="T50" fmla="*/ 33114248 w 1430"/>
                <a:gd name="T51" fmla="*/ 27530690 h 1969"/>
                <a:gd name="T52" fmla="*/ 54716423 w 1430"/>
                <a:gd name="T53" fmla="*/ 33244525 h 1969"/>
                <a:gd name="T54" fmla="*/ 53681412 w 1430"/>
                <a:gd name="T55" fmla="*/ 47010050 h 1969"/>
                <a:gd name="T56" fmla="*/ 49024940 w 1430"/>
                <a:gd name="T57" fmla="*/ 65320483 h 1969"/>
                <a:gd name="T58" fmla="*/ 67392974 w 1430"/>
                <a:gd name="T59" fmla="*/ 58437721 h 1969"/>
                <a:gd name="T60" fmla="*/ 84467784 w 1430"/>
                <a:gd name="T61" fmla="*/ 67657978 h 1969"/>
                <a:gd name="T62" fmla="*/ 97014869 w 1430"/>
                <a:gd name="T63" fmla="*/ 74540740 h 1969"/>
                <a:gd name="T64" fmla="*/ 111890549 w 1430"/>
                <a:gd name="T65" fmla="*/ 84799844 h 1969"/>
                <a:gd name="T66" fmla="*/ 120945280 w 1430"/>
                <a:gd name="T67" fmla="*/ 105447771 h 1969"/>
                <a:gd name="T68" fmla="*/ 125601752 w 1430"/>
                <a:gd name="T69" fmla="*/ 124927131 h 1969"/>
                <a:gd name="T70" fmla="*/ 138149196 w 1430"/>
                <a:gd name="T71" fmla="*/ 143237564 h 1969"/>
                <a:gd name="T72" fmla="*/ 155223646 w 1430"/>
                <a:gd name="T73" fmla="*/ 150120327 h 1969"/>
                <a:gd name="T74" fmla="*/ 171263445 w 1430"/>
                <a:gd name="T75" fmla="*/ 167262193 h 1969"/>
                <a:gd name="T76" fmla="*/ 175790810 w 1430"/>
                <a:gd name="T77" fmla="*/ 183365212 h 1969"/>
                <a:gd name="T78" fmla="*/ 170099327 w 1430"/>
                <a:gd name="T79" fmla="*/ 195961810 h 1969"/>
                <a:gd name="T80" fmla="*/ 175790810 w 1430"/>
                <a:gd name="T81" fmla="*/ 215440810 h 1969"/>
                <a:gd name="T82" fmla="*/ 184845541 w 1430"/>
                <a:gd name="T83" fmla="*/ 228037408 h 1969"/>
                <a:gd name="T84" fmla="*/ 170099327 w 1430"/>
                <a:gd name="T85" fmla="*/ 247516768 h 1969"/>
                <a:gd name="T86" fmla="*/ 158716360 w 1430"/>
                <a:gd name="T87" fmla="*/ 251023190 h 1969"/>
                <a:gd name="T88" fmla="*/ 146039809 w 1430"/>
                <a:gd name="T89" fmla="*/ 252062036 h 19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0" h="1969">
                  <a:moveTo>
                    <a:pt x="1121" y="1888"/>
                  </a:moveTo>
                  <a:lnTo>
                    <a:pt x="1112" y="1835"/>
                  </a:lnTo>
                  <a:lnTo>
                    <a:pt x="1041" y="1827"/>
                  </a:lnTo>
                  <a:lnTo>
                    <a:pt x="1006" y="1791"/>
                  </a:lnTo>
                  <a:lnTo>
                    <a:pt x="944" y="1765"/>
                  </a:lnTo>
                  <a:lnTo>
                    <a:pt x="865" y="1774"/>
                  </a:lnTo>
                  <a:lnTo>
                    <a:pt x="856" y="1712"/>
                  </a:lnTo>
                  <a:lnTo>
                    <a:pt x="776" y="1809"/>
                  </a:lnTo>
                  <a:lnTo>
                    <a:pt x="688" y="1844"/>
                  </a:lnTo>
                  <a:lnTo>
                    <a:pt x="618" y="1827"/>
                  </a:lnTo>
                  <a:lnTo>
                    <a:pt x="626" y="1765"/>
                  </a:lnTo>
                  <a:lnTo>
                    <a:pt x="582" y="1738"/>
                  </a:lnTo>
                  <a:lnTo>
                    <a:pt x="503" y="1738"/>
                  </a:lnTo>
                  <a:lnTo>
                    <a:pt x="485" y="1694"/>
                  </a:lnTo>
                  <a:lnTo>
                    <a:pt x="476" y="1633"/>
                  </a:lnTo>
                  <a:lnTo>
                    <a:pt x="459" y="1571"/>
                  </a:lnTo>
                  <a:lnTo>
                    <a:pt x="441" y="1500"/>
                  </a:lnTo>
                  <a:lnTo>
                    <a:pt x="450" y="1438"/>
                  </a:lnTo>
                  <a:lnTo>
                    <a:pt x="379" y="1403"/>
                  </a:lnTo>
                  <a:lnTo>
                    <a:pt x="406" y="1359"/>
                  </a:lnTo>
                  <a:lnTo>
                    <a:pt x="485" y="1333"/>
                  </a:lnTo>
                  <a:lnTo>
                    <a:pt x="565" y="1324"/>
                  </a:lnTo>
                  <a:lnTo>
                    <a:pt x="600" y="1288"/>
                  </a:lnTo>
                  <a:lnTo>
                    <a:pt x="591" y="1200"/>
                  </a:lnTo>
                  <a:lnTo>
                    <a:pt x="565" y="1138"/>
                  </a:lnTo>
                  <a:lnTo>
                    <a:pt x="494" y="1130"/>
                  </a:lnTo>
                  <a:lnTo>
                    <a:pt x="476" y="1077"/>
                  </a:lnTo>
                  <a:lnTo>
                    <a:pt x="397" y="1050"/>
                  </a:lnTo>
                  <a:lnTo>
                    <a:pt x="344" y="1015"/>
                  </a:lnTo>
                  <a:lnTo>
                    <a:pt x="291" y="997"/>
                  </a:lnTo>
                  <a:lnTo>
                    <a:pt x="300" y="953"/>
                  </a:lnTo>
                  <a:lnTo>
                    <a:pt x="212" y="944"/>
                  </a:lnTo>
                  <a:lnTo>
                    <a:pt x="141" y="883"/>
                  </a:lnTo>
                  <a:lnTo>
                    <a:pt x="79" y="883"/>
                  </a:lnTo>
                  <a:lnTo>
                    <a:pt x="18" y="865"/>
                  </a:lnTo>
                  <a:lnTo>
                    <a:pt x="0" y="785"/>
                  </a:lnTo>
                  <a:lnTo>
                    <a:pt x="97" y="733"/>
                  </a:lnTo>
                  <a:lnTo>
                    <a:pt x="168" y="680"/>
                  </a:lnTo>
                  <a:lnTo>
                    <a:pt x="168" y="609"/>
                  </a:lnTo>
                  <a:lnTo>
                    <a:pt x="132" y="521"/>
                  </a:lnTo>
                  <a:lnTo>
                    <a:pt x="88" y="468"/>
                  </a:lnTo>
                  <a:lnTo>
                    <a:pt x="35" y="415"/>
                  </a:lnTo>
                  <a:lnTo>
                    <a:pt x="79" y="344"/>
                  </a:lnTo>
                  <a:lnTo>
                    <a:pt x="97" y="247"/>
                  </a:lnTo>
                  <a:lnTo>
                    <a:pt x="123" y="141"/>
                  </a:lnTo>
                  <a:lnTo>
                    <a:pt x="115" y="62"/>
                  </a:lnTo>
                  <a:lnTo>
                    <a:pt x="159" y="0"/>
                  </a:lnTo>
                  <a:lnTo>
                    <a:pt x="203" y="27"/>
                  </a:lnTo>
                  <a:lnTo>
                    <a:pt x="194" y="97"/>
                  </a:lnTo>
                  <a:lnTo>
                    <a:pt x="256" y="80"/>
                  </a:lnTo>
                  <a:lnTo>
                    <a:pt x="256" y="150"/>
                  </a:lnTo>
                  <a:lnTo>
                    <a:pt x="256" y="212"/>
                  </a:lnTo>
                  <a:lnTo>
                    <a:pt x="318" y="238"/>
                  </a:lnTo>
                  <a:lnTo>
                    <a:pt x="423" y="256"/>
                  </a:lnTo>
                  <a:lnTo>
                    <a:pt x="415" y="291"/>
                  </a:lnTo>
                  <a:lnTo>
                    <a:pt x="415" y="362"/>
                  </a:lnTo>
                  <a:lnTo>
                    <a:pt x="362" y="432"/>
                  </a:lnTo>
                  <a:lnTo>
                    <a:pt x="379" y="503"/>
                  </a:lnTo>
                  <a:lnTo>
                    <a:pt x="441" y="459"/>
                  </a:lnTo>
                  <a:lnTo>
                    <a:pt x="521" y="450"/>
                  </a:lnTo>
                  <a:lnTo>
                    <a:pt x="573" y="468"/>
                  </a:lnTo>
                  <a:lnTo>
                    <a:pt x="653" y="521"/>
                  </a:lnTo>
                  <a:lnTo>
                    <a:pt x="688" y="565"/>
                  </a:lnTo>
                  <a:lnTo>
                    <a:pt x="750" y="574"/>
                  </a:lnTo>
                  <a:lnTo>
                    <a:pt x="803" y="582"/>
                  </a:lnTo>
                  <a:lnTo>
                    <a:pt x="865" y="653"/>
                  </a:lnTo>
                  <a:lnTo>
                    <a:pt x="944" y="715"/>
                  </a:lnTo>
                  <a:lnTo>
                    <a:pt x="935" y="812"/>
                  </a:lnTo>
                  <a:lnTo>
                    <a:pt x="918" y="891"/>
                  </a:lnTo>
                  <a:lnTo>
                    <a:pt x="971" y="962"/>
                  </a:lnTo>
                  <a:lnTo>
                    <a:pt x="1024" y="1033"/>
                  </a:lnTo>
                  <a:lnTo>
                    <a:pt x="1068" y="1103"/>
                  </a:lnTo>
                  <a:lnTo>
                    <a:pt x="1138" y="1138"/>
                  </a:lnTo>
                  <a:lnTo>
                    <a:pt x="1200" y="1156"/>
                  </a:lnTo>
                  <a:lnTo>
                    <a:pt x="1262" y="1200"/>
                  </a:lnTo>
                  <a:lnTo>
                    <a:pt x="1324" y="1288"/>
                  </a:lnTo>
                  <a:lnTo>
                    <a:pt x="1359" y="1341"/>
                  </a:lnTo>
                  <a:lnTo>
                    <a:pt x="1359" y="1412"/>
                  </a:lnTo>
                  <a:lnTo>
                    <a:pt x="1297" y="1430"/>
                  </a:lnTo>
                  <a:lnTo>
                    <a:pt x="1315" y="1509"/>
                  </a:lnTo>
                  <a:lnTo>
                    <a:pt x="1332" y="1580"/>
                  </a:lnTo>
                  <a:lnTo>
                    <a:pt x="1359" y="1659"/>
                  </a:lnTo>
                  <a:lnTo>
                    <a:pt x="1385" y="1703"/>
                  </a:lnTo>
                  <a:lnTo>
                    <a:pt x="1429" y="1756"/>
                  </a:lnTo>
                  <a:lnTo>
                    <a:pt x="1341" y="1835"/>
                  </a:lnTo>
                  <a:lnTo>
                    <a:pt x="1315" y="1906"/>
                  </a:lnTo>
                  <a:lnTo>
                    <a:pt x="1271" y="1968"/>
                  </a:lnTo>
                  <a:lnTo>
                    <a:pt x="1227" y="1933"/>
                  </a:lnTo>
                  <a:lnTo>
                    <a:pt x="1174" y="1959"/>
                  </a:lnTo>
                  <a:lnTo>
                    <a:pt x="1129" y="1941"/>
                  </a:lnTo>
                  <a:lnTo>
                    <a:pt x="1121" y="1888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91" name="Freeform 14"/>
            <p:cNvSpPr>
              <a:spLocks noChangeArrowheads="1"/>
            </p:cNvSpPr>
            <p:nvPr/>
          </p:nvSpPr>
          <p:spPr bwMode="auto">
            <a:xfrm>
              <a:off x="3778250" y="3255963"/>
              <a:ext cx="542925" cy="387350"/>
            </a:xfrm>
            <a:custGeom>
              <a:avLst/>
              <a:gdLst>
                <a:gd name="T0" fmla="*/ 185873089 w 1510"/>
                <a:gd name="T1" fmla="*/ 0 h 1077"/>
                <a:gd name="T2" fmla="*/ 171008620 w 1510"/>
                <a:gd name="T3" fmla="*/ 10217310 h 1077"/>
                <a:gd name="T4" fmla="*/ 150585613 w 1510"/>
                <a:gd name="T5" fmla="*/ 4526642 h 1077"/>
                <a:gd name="T6" fmla="*/ 130033547 w 1510"/>
                <a:gd name="T7" fmla="*/ 14873048 h 1077"/>
                <a:gd name="T8" fmla="*/ 120856316 w 1510"/>
                <a:gd name="T9" fmla="*/ 25090358 h 1077"/>
                <a:gd name="T10" fmla="*/ 100304250 w 1510"/>
                <a:gd name="T11" fmla="*/ 38799741 h 1077"/>
                <a:gd name="T12" fmla="*/ 85439781 w 1510"/>
                <a:gd name="T13" fmla="*/ 42162359 h 1077"/>
                <a:gd name="T14" fmla="*/ 71867343 w 1510"/>
                <a:gd name="T15" fmla="*/ 12545359 h 1077"/>
                <a:gd name="T16" fmla="*/ 55839542 w 1510"/>
                <a:gd name="T17" fmla="*/ 19399691 h 1077"/>
                <a:gd name="T18" fmla="*/ 38777470 w 1510"/>
                <a:gd name="T19" fmla="*/ 10217310 h 1077"/>
                <a:gd name="T20" fmla="*/ 43301376 w 1510"/>
                <a:gd name="T21" fmla="*/ 30781025 h 1077"/>
                <a:gd name="T22" fmla="*/ 28436907 w 1510"/>
                <a:gd name="T23" fmla="*/ 36471692 h 1077"/>
                <a:gd name="T24" fmla="*/ 13701497 w 1510"/>
                <a:gd name="T25" fmla="*/ 42162359 h 1077"/>
                <a:gd name="T26" fmla="*/ 0 w 1510"/>
                <a:gd name="T27" fmla="*/ 46818457 h 1077"/>
                <a:gd name="T28" fmla="*/ 0 w 1510"/>
                <a:gd name="T29" fmla="*/ 62726074 h 1077"/>
                <a:gd name="T30" fmla="*/ 15898741 w 1510"/>
                <a:gd name="T31" fmla="*/ 59363457 h 1077"/>
                <a:gd name="T32" fmla="*/ 17062072 w 1510"/>
                <a:gd name="T33" fmla="*/ 69580766 h 1077"/>
                <a:gd name="T34" fmla="*/ 10211503 w 1510"/>
                <a:gd name="T35" fmla="*/ 82126125 h 1077"/>
                <a:gd name="T36" fmla="*/ 7884841 w 1510"/>
                <a:gd name="T37" fmla="*/ 98163198 h 1077"/>
                <a:gd name="T38" fmla="*/ 17062072 w 1510"/>
                <a:gd name="T39" fmla="*/ 108380507 h 1077"/>
                <a:gd name="T40" fmla="*/ 26239304 w 1510"/>
                <a:gd name="T41" fmla="*/ 118727273 h 1077"/>
                <a:gd name="T42" fmla="*/ 46662311 w 1510"/>
                <a:gd name="T43" fmla="*/ 122089891 h 1077"/>
                <a:gd name="T44" fmla="*/ 60363449 w 1510"/>
                <a:gd name="T45" fmla="*/ 126616533 h 1077"/>
                <a:gd name="T46" fmla="*/ 70704011 w 1510"/>
                <a:gd name="T47" fmla="*/ 134634890 h 1077"/>
                <a:gd name="T48" fmla="*/ 88929415 w 1510"/>
                <a:gd name="T49" fmla="*/ 133470865 h 1077"/>
                <a:gd name="T50" fmla="*/ 87766084 w 1510"/>
                <a:gd name="T51" fmla="*/ 119761841 h 1077"/>
                <a:gd name="T52" fmla="*/ 85439781 w 1510"/>
                <a:gd name="T53" fmla="*/ 99327222 h 1077"/>
                <a:gd name="T54" fmla="*/ 102630912 w 1510"/>
                <a:gd name="T55" fmla="*/ 93507459 h 1077"/>
                <a:gd name="T56" fmla="*/ 118529653 w 1510"/>
                <a:gd name="T57" fmla="*/ 86652767 h 1077"/>
                <a:gd name="T58" fmla="*/ 132231151 w 1510"/>
                <a:gd name="T59" fmla="*/ 71908815 h 1077"/>
                <a:gd name="T60" fmla="*/ 155109879 w 1510"/>
                <a:gd name="T61" fmla="*/ 69580766 h 1077"/>
                <a:gd name="T62" fmla="*/ 179022521 w 1510"/>
                <a:gd name="T63" fmla="*/ 65054124 h 1077"/>
                <a:gd name="T64" fmla="*/ 187036421 w 1510"/>
                <a:gd name="T65" fmla="*/ 42162359 h 1077"/>
                <a:gd name="T66" fmla="*/ 190397355 w 1510"/>
                <a:gd name="T67" fmla="*/ 21598644 h 1077"/>
                <a:gd name="T68" fmla="*/ 195050321 w 1510"/>
                <a:gd name="T69" fmla="*/ 2198593 h 107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10" h="1077">
                  <a:moveTo>
                    <a:pt x="1509" y="17"/>
                  </a:moveTo>
                  <a:lnTo>
                    <a:pt x="1438" y="0"/>
                  </a:lnTo>
                  <a:lnTo>
                    <a:pt x="1376" y="17"/>
                  </a:lnTo>
                  <a:lnTo>
                    <a:pt x="1323" y="79"/>
                  </a:lnTo>
                  <a:lnTo>
                    <a:pt x="1244" y="53"/>
                  </a:lnTo>
                  <a:lnTo>
                    <a:pt x="1165" y="35"/>
                  </a:lnTo>
                  <a:lnTo>
                    <a:pt x="1094" y="62"/>
                  </a:lnTo>
                  <a:lnTo>
                    <a:pt x="1006" y="115"/>
                  </a:lnTo>
                  <a:lnTo>
                    <a:pt x="935" y="141"/>
                  </a:lnTo>
                  <a:lnTo>
                    <a:pt x="935" y="194"/>
                  </a:lnTo>
                  <a:lnTo>
                    <a:pt x="891" y="256"/>
                  </a:lnTo>
                  <a:lnTo>
                    <a:pt x="776" y="300"/>
                  </a:lnTo>
                  <a:lnTo>
                    <a:pt x="732" y="362"/>
                  </a:lnTo>
                  <a:lnTo>
                    <a:pt x="661" y="326"/>
                  </a:lnTo>
                  <a:lnTo>
                    <a:pt x="609" y="176"/>
                  </a:lnTo>
                  <a:lnTo>
                    <a:pt x="556" y="97"/>
                  </a:lnTo>
                  <a:lnTo>
                    <a:pt x="503" y="123"/>
                  </a:lnTo>
                  <a:lnTo>
                    <a:pt x="432" y="150"/>
                  </a:lnTo>
                  <a:lnTo>
                    <a:pt x="388" y="97"/>
                  </a:lnTo>
                  <a:lnTo>
                    <a:pt x="300" y="79"/>
                  </a:lnTo>
                  <a:lnTo>
                    <a:pt x="317" y="150"/>
                  </a:lnTo>
                  <a:lnTo>
                    <a:pt x="335" y="238"/>
                  </a:lnTo>
                  <a:lnTo>
                    <a:pt x="282" y="300"/>
                  </a:lnTo>
                  <a:lnTo>
                    <a:pt x="220" y="282"/>
                  </a:lnTo>
                  <a:lnTo>
                    <a:pt x="158" y="291"/>
                  </a:lnTo>
                  <a:lnTo>
                    <a:pt x="106" y="326"/>
                  </a:lnTo>
                  <a:lnTo>
                    <a:pt x="70" y="353"/>
                  </a:lnTo>
                  <a:lnTo>
                    <a:pt x="0" y="362"/>
                  </a:lnTo>
                  <a:lnTo>
                    <a:pt x="35" y="432"/>
                  </a:lnTo>
                  <a:lnTo>
                    <a:pt x="0" y="485"/>
                  </a:lnTo>
                  <a:lnTo>
                    <a:pt x="61" y="494"/>
                  </a:lnTo>
                  <a:lnTo>
                    <a:pt x="123" y="459"/>
                  </a:lnTo>
                  <a:lnTo>
                    <a:pt x="194" y="476"/>
                  </a:lnTo>
                  <a:lnTo>
                    <a:pt x="132" y="538"/>
                  </a:lnTo>
                  <a:lnTo>
                    <a:pt x="88" y="582"/>
                  </a:lnTo>
                  <a:lnTo>
                    <a:pt x="79" y="635"/>
                  </a:lnTo>
                  <a:lnTo>
                    <a:pt x="79" y="688"/>
                  </a:lnTo>
                  <a:lnTo>
                    <a:pt x="61" y="759"/>
                  </a:lnTo>
                  <a:lnTo>
                    <a:pt x="61" y="829"/>
                  </a:lnTo>
                  <a:lnTo>
                    <a:pt x="132" y="838"/>
                  </a:lnTo>
                  <a:lnTo>
                    <a:pt x="185" y="856"/>
                  </a:lnTo>
                  <a:lnTo>
                    <a:pt x="203" y="918"/>
                  </a:lnTo>
                  <a:lnTo>
                    <a:pt x="238" y="962"/>
                  </a:lnTo>
                  <a:lnTo>
                    <a:pt x="361" y="944"/>
                  </a:lnTo>
                  <a:lnTo>
                    <a:pt x="441" y="944"/>
                  </a:lnTo>
                  <a:lnTo>
                    <a:pt x="467" y="979"/>
                  </a:lnTo>
                  <a:lnTo>
                    <a:pt x="547" y="988"/>
                  </a:lnTo>
                  <a:lnTo>
                    <a:pt x="547" y="1041"/>
                  </a:lnTo>
                  <a:lnTo>
                    <a:pt x="626" y="1076"/>
                  </a:lnTo>
                  <a:lnTo>
                    <a:pt x="688" y="1032"/>
                  </a:lnTo>
                  <a:lnTo>
                    <a:pt x="679" y="979"/>
                  </a:lnTo>
                  <a:lnTo>
                    <a:pt x="679" y="926"/>
                  </a:lnTo>
                  <a:lnTo>
                    <a:pt x="697" y="856"/>
                  </a:lnTo>
                  <a:lnTo>
                    <a:pt x="661" y="768"/>
                  </a:lnTo>
                  <a:lnTo>
                    <a:pt x="706" y="723"/>
                  </a:lnTo>
                  <a:lnTo>
                    <a:pt x="794" y="723"/>
                  </a:lnTo>
                  <a:lnTo>
                    <a:pt x="838" y="688"/>
                  </a:lnTo>
                  <a:lnTo>
                    <a:pt x="917" y="670"/>
                  </a:lnTo>
                  <a:lnTo>
                    <a:pt x="979" y="600"/>
                  </a:lnTo>
                  <a:lnTo>
                    <a:pt x="1023" y="556"/>
                  </a:lnTo>
                  <a:lnTo>
                    <a:pt x="1094" y="529"/>
                  </a:lnTo>
                  <a:lnTo>
                    <a:pt x="1200" y="538"/>
                  </a:lnTo>
                  <a:lnTo>
                    <a:pt x="1315" y="538"/>
                  </a:lnTo>
                  <a:lnTo>
                    <a:pt x="1385" y="503"/>
                  </a:lnTo>
                  <a:lnTo>
                    <a:pt x="1447" y="415"/>
                  </a:lnTo>
                  <a:lnTo>
                    <a:pt x="1447" y="326"/>
                  </a:lnTo>
                  <a:lnTo>
                    <a:pt x="1482" y="265"/>
                  </a:lnTo>
                  <a:lnTo>
                    <a:pt x="1473" y="167"/>
                  </a:lnTo>
                  <a:lnTo>
                    <a:pt x="1482" y="97"/>
                  </a:lnTo>
                  <a:lnTo>
                    <a:pt x="1509" y="1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92" name="Freeform 15"/>
            <p:cNvSpPr>
              <a:spLocks noChangeArrowheads="1"/>
            </p:cNvSpPr>
            <p:nvPr/>
          </p:nvSpPr>
          <p:spPr bwMode="auto">
            <a:xfrm>
              <a:off x="2894013" y="2166938"/>
              <a:ext cx="830262" cy="1833562"/>
            </a:xfrm>
            <a:custGeom>
              <a:avLst/>
              <a:gdLst>
                <a:gd name="T0" fmla="*/ 285133252 w 2305"/>
                <a:gd name="T1" fmla="*/ 416280782 h 5092"/>
                <a:gd name="T2" fmla="*/ 280462910 w 2305"/>
                <a:gd name="T3" fmla="*/ 379721531 h 5092"/>
                <a:gd name="T4" fmla="*/ 258799192 w 2305"/>
                <a:gd name="T5" fmla="*/ 356775015 h 5092"/>
                <a:gd name="T6" fmla="*/ 224422404 w 2305"/>
                <a:gd name="T7" fmla="*/ 343033029 h 5092"/>
                <a:gd name="T8" fmla="*/ 184337701 w 2305"/>
                <a:gd name="T9" fmla="*/ 332791254 h 5092"/>
                <a:gd name="T10" fmla="*/ 178629785 w 2305"/>
                <a:gd name="T11" fmla="*/ 301936319 h 5092"/>
                <a:gd name="T12" fmla="*/ 153463311 w 2305"/>
                <a:gd name="T13" fmla="*/ 278989804 h 5092"/>
                <a:gd name="T14" fmla="*/ 162543972 w 2305"/>
                <a:gd name="T15" fmla="*/ 249301726 h 5092"/>
                <a:gd name="T16" fmla="*/ 183170116 w 2305"/>
                <a:gd name="T17" fmla="*/ 222984250 h 5092"/>
                <a:gd name="T18" fmla="*/ 216379317 w 2305"/>
                <a:gd name="T19" fmla="*/ 209242263 h 5092"/>
                <a:gd name="T20" fmla="*/ 188878032 w 2305"/>
                <a:gd name="T21" fmla="*/ 180591432 h 5092"/>
                <a:gd name="T22" fmla="*/ 122588920 w 2305"/>
                <a:gd name="T23" fmla="*/ 107473289 h 5092"/>
                <a:gd name="T24" fmla="*/ 144252998 w 2305"/>
                <a:gd name="T25" fmla="*/ 80118927 h 5092"/>
                <a:gd name="T26" fmla="*/ 137377497 w 2305"/>
                <a:gd name="T27" fmla="*/ 48097134 h 5092"/>
                <a:gd name="T28" fmla="*/ 99627965 w 2305"/>
                <a:gd name="T29" fmla="*/ 22946515 h 5092"/>
                <a:gd name="T30" fmla="*/ 65251178 w 2305"/>
                <a:gd name="T31" fmla="*/ 13741987 h 5092"/>
                <a:gd name="T32" fmla="*/ 81336992 w 2305"/>
                <a:gd name="T33" fmla="*/ 48097134 h 5092"/>
                <a:gd name="T34" fmla="*/ 101963136 w 2305"/>
                <a:gd name="T35" fmla="*/ 78952069 h 5092"/>
                <a:gd name="T36" fmla="*/ 96255220 w 2305"/>
                <a:gd name="T37" fmla="*/ 107473289 h 5092"/>
                <a:gd name="T38" fmla="*/ 36711958 w 2305"/>
                <a:gd name="T39" fmla="*/ 145199038 h 5092"/>
                <a:gd name="T40" fmla="*/ 24128541 w 2305"/>
                <a:gd name="T41" fmla="*/ 165812198 h 5092"/>
                <a:gd name="T42" fmla="*/ 9210312 w 2305"/>
                <a:gd name="T43" fmla="*/ 208075405 h 5092"/>
                <a:gd name="T44" fmla="*/ 40084703 w 2305"/>
                <a:gd name="T45" fmla="*/ 240097198 h 5092"/>
                <a:gd name="T46" fmla="*/ 50462601 w 2305"/>
                <a:gd name="T47" fmla="*/ 260710358 h 5092"/>
                <a:gd name="T48" fmla="*/ 75629076 w 2305"/>
                <a:gd name="T49" fmla="*/ 274452345 h 5092"/>
                <a:gd name="T50" fmla="*/ 87044547 w 2305"/>
                <a:gd name="T51" fmla="*/ 304140423 h 5092"/>
                <a:gd name="T52" fmla="*/ 72126319 w 2305"/>
                <a:gd name="T53" fmla="*/ 330457539 h 5092"/>
                <a:gd name="T54" fmla="*/ 85877322 w 2305"/>
                <a:gd name="T55" fmla="*/ 363645829 h 5092"/>
                <a:gd name="T56" fmla="*/ 97292794 w 2305"/>
                <a:gd name="T57" fmla="*/ 393463517 h 5092"/>
                <a:gd name="T58" fmla="*/ 90417652 w 2305"/>
                <a:gd name="T59" fmla="*/ 430022769 h 5092"/>
                <a:gd name="T60" fmla="*/ 65251178 w 2305"/>
                <a:gd name="T61" fmla="*/ 438060439 h 5092"/>
                <a:gd name="T62" fmla="*/ 80169406 w 2305"/>
                <a:gd name="T63" fmla="*/ 459710846 h 5092"/>
                <a:gd name="T64" fmla="*/ 89379719 w 2305"/>
                <a:gd name="T65" fmla="*/ 495232851 h 5092"/>
                <a:gd name="T66" fmla="*/ 97292794 w 2305"/>
                <a:gd name="T67" fmla="*/ 537496058 h 5092"/>
                <a:gd name="T68" fmla="*/ 100795550 w 2305"/>
                <a:gd name="T69" fmla="*/ 578722019 h 5092"/>
                <a:gd name="T70" fmla="*/ 84709737 w 2305"/>
                <a:gd name="T71" fmla="*/ 615281270 h 5092"/>
                <a:gd name="T72" fmla="*/ 70959094 w 2305"/>
                <a:gd name="T73" fmla="*/ 637061287 h 5092"/>
                <a:gd name="T74" fmla="*/ 99627965 w 2305"/>
                <a:gd name="T75" fmla="*/ 631356971 h 5092"/>
                <a:gd name="T76" fmla="*/ 129464422 w 2305"/>
                <a:gd name="T77" fmla="*/ 632523829 h 5092"/>
                <a:gd name="T78" fmla="*/ 172921870 w 2305"/>
                <a:gd name="T79" fmla="*/ 649636417 h 5092"/>
                <a:gd name="T80" fmla="*/ 218714489 w 2305"/>
                <a:gd name="T81" fmla="*/ 651970132 h 5092"/>
                <a:gd name="T82" fmla="*/ 237005462 w 2305"/>
                <a:gd name="T83" fmla="*/ 626819513 h 5092"/>
                <a:gd name="T84" fmla="*/ 216379317 w 2305"/>
                <a:gd name="T85" fmla="*/ 593630863 h 5092"/>
                <a:gd name="T86" fmla="*/ 247253708 w 2305"/>
                <a:gd name="T87" fmla="*/ 549034301 h 5092"/>
                <a:gd name="T88" fmla="*/ 279425336 w 2305"/>
                <a:gd name="T89" fmla="*/ 518049755 h 5092"/>
                <a:gd name="T90" fmla="*/ 261004351 w 2305"/>
                <a:gd name="T91" fmla="*/ 487194820 h 5092"/>
                <a:gd name="T92" fmla="*/ 264507108 w 2305"/>
                <a:gd name="T93" fmla="*/ 458673600 h 5092"/>
                <a:gd name="T94" fmla="*/ 298883895 w 2305"/>
                <a:gd name="T95" fmla="*/ 444931613 h 509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305" h="5092">
                  <a:moveTo>
                    <a:pt x="2277" y="3352"/>
                  </a:moveTo>
                  <a:lnTo>
                    <a:pt x="2268" y="3308"/>
                  </a:lnTo>
                  <a:lnTo>
                    <a:pt x="2233" y="3273"/>
                  </a:lnTo>
                  <a:lnTo>
                    <a:pt x="2198" y="3211"/>
                  </a:lnTo>
                  <a:lnTo>
                    <a:pt x="2207" y="3141"/>
                  </a:lnTo>
                  <a:lnTo>
                    <a:pt x="2171" y="3088"/>
                  </a:lnTo>
                  <a:lnTo>
                    <a:pt x="2127" y="3017"/>
                  </a:lnTo>
                  <a:lnTo>
                    <a:pt x="2162" y="2929"/>
                  </a:lnTo>
                  <a:lnTo>
                    <a:pt x="2171" y="2867"/>
                  </a:lnTo>
                  <a:lnTo>
                    <a:pt x="2145" y="2814"/>
                  </a:lnTo>
                  <a:lnTo>
                    <a:pt x="2039" y="2823"/>
                  </a:lnTo>
                  <a:lnTo>
                    <a:pt x="1995" y="2752"/>
                  </a:lnTo>
                  <a:lnTo>
                    <a:pt x="2004" y="2664"/>
                  </a:lnTo>
                  <a:lnTo>
                    <a:pt x="1977" y="2611"/>
                  </a:lnTo>
                  <a:lnTo>
                    <a:pt x="1871" y="2620"/>
                  </a:lnTo>
                  <a:lnTo>
                    <a:pt x="1730" y="2646"/>
                  </a:lnTo>
                  <a:lnTo>
                    <a:pt x="1633" y="2664"/>
                  </a:lnTo>
                  <a:lnTo>
                    <a:pt x="1527" y="2673"/>
                  </a:lnTo>
                  <a:lnTo>
                    <a:pt x="1448" y="2638"/>
                  </a:lnTo>
                  <a:lnTo>
                    <a:pt x="1421" y="2567"/>
                  </a:lnTo>
                  <a:lnTo>
                    <a:pt x="1359" y="2532"/>
                  </a:lnTo>
                  <a:lnTo>
                    <a:pt x="1351" y="2470"/>
                  </a:lnTo>
                  <a:lnTo>
                    <a:pt x="1351" y="2399"/>
                  </a:lnTo>
                  <a:lnTo>
                    <a:pt x="1377" y="2329"/>
                  </a:lnTo>
                  <a:lnTo>
                    <a:pt x="1324" y="2293"/>
                  </a:lnTo>
                  <a:lnTo>
                    <a:pt x="1262" y="2241"/>
                  </a:lnTo>
                  <a:lnTo>
                    <a:pt x="1236" y="2179"/>
                  </a:lnTo>
                  <a:lnTo>
                    <a:pt x="1183" y="2152"/>
                  </a:lnTo>
                  <a:lnTo>
                    <a:pt x="1174" y="2082"/>
                  </a:lnTo>
                  <a:lnTo>
                    <a:pt x="1121" y="2029"/>
                  </a:lnTo>
                  <a:lnTo>
                    <a:pt x="1121" y="1976"/>
                  </a:lnTo>
                  <a:lnTo>
                    <a:pt x="1253" y="1923"/>
                  </a:lnTo>
                  <a:lnTo>
                    <a:pt x="1315" y="1888"/>
                  </a:lnTo>
                  <a:lnTo>
                    <a:pt x="1306" y="1817"/>
                  </a:lnTo>
                  <a:lnTo>
                    <a:pt x="1298" y="1746"/>
                  </a:lnTo>
                  <a:lnTo>
                    <a:pt x="1412" y="1720"/>
                  </a:lnTo>
                  <a:lnTo>
                    <a:pt x="1492" y="1738"/>
                  </a:lnTo>
                  <a:lnTo>
                    <a:pt x="1562" y="1755"/>
                  </a:lnTo>
                  <a:lnTo>
                    <a:pt x="1633" y="1746"/>
                  </a:lnTo>
                  <a:lnTo>
                    <a:pt x="1668" y="1614"/>
                  </a:lnTo>
                  <a:lnTo>
                    <a:pt x="1651" y="1526"/>
                  </a:lnTo>
                  <a:lnTo>
                    <a:pt x="1615" y="1455"/>
                  </a:lnTo>
                  <a:lnTo>
                    <a:pt x="1545" y="1402"/>
                  </a:lnTo>
                  <a:lnTo>
                    <a:pt x="1456" y="1393"/>
                  </a:lnTo>
                  <a:lnTo>
                    <a:pt x="1271" y="1173"/>
                  </a:lnTo>
                  <a:lnTo>
                    <a:pt x="962" y="943"/>
                  </a:lnTo>
                  <a:lnTo>
                    <a:pt x="900" y="864"/>
                  </a:lnTo>
                  <a:lnTo>
                    <a:pt x="945" y="829"/>
                  </a:lnTo>
                  <a:lnTo>
                    <a:pt x="1006" y="785"/>
                  </a:lnTo>
                  <a:lnTo>
                    <a:pt x="1024" y="705"/>
                  </a:lnTo>
                  <a:lnTo>
                    <a:pt x="1033" y="644"/>
                  </a:lnTo>
                  <a:lnTo>
                    <a:pt x="1112" y="618"/>
                  </a:lnTo>
                  <a:lnTo>
                    <a:pt x="1103" y="556"/>
                  </a:lnTo>
                  <a:lnTo>
                    <a:pt x="1077" y="494"/>
                  </a:lnTo>
                  <a:lnTo>
                    <a:pt x="1095" y="441"/>
                  </a:lnTo>
                  <a:lnTo>
                    <a:pt x="1059" y="371"/>
                  </a:lnTo>
                  <a:lnTo>
                    <a:pt x="971" y="371"/>
                  </a:lnTo>
                  <a:lnTo>
                    <a:pt x="927" y="327"/>
                  </a:lnTo>
                  <a:lnTo>
                    <a:pt x="865" y="203"/>
                  </a:lnTo>
                  <a:lnTo>
                    <a:pt x="768" y="177"/>
                  </a:lnTo>
                  <a:lnTo>
                    <a:pt x="697" y="141"/>
                  </a:lnTo>
                  <a:lnTo>
                    <a:pt x="689" y="80"/>
                  </a:lnTo>
                  <a:lnTo>
                    <a:pt x="583" y="0"/>
                  </a:lnTo>
                  <a:lnTo>
                    <a:pt x="503" y="106"/>
                  </a:lnTo>
                  <a:lnTo>
                    <a:pt x="512" y="168"/>
                  </a:lnTo>
                  <a:lnTo>
                    <a:pt x="565" y="221"/>
                  </a:lnTo>
                  <a:lnTo>
                    <a:pt x="627" y="291"/>
                  </a:lnTo>
                  <a:lnTo>
                    <a:pt x="627" y="371"/>
                  </a:lnTo>
                  <a:lnTo>
                    <a:pt x="680" y="424"/>
                  </a:lnTo>
                  <a:lnTo>
                    <a:pt x="742" y="486"/>
                  </a:lnTo>
                  <a:lnTo>
                    <a:pt x="759" y="556"/>
                  </a:lnTo>
                  <a:lnTo>
                    <a:pt x="786" y="609"/>
                  </a:lnTo>
                  <a:lnTo>
                    <a:pt x="812" y="696"/>
                  </a:lnTo>
                  <a:lnTo>
                    <a:pt x="803" y="740"/>
                  </a:lnTo>
                  <a:lnTo>
                    <a:pt x="803" y="793"/>
                  </a:lnTo>
                  <a:lnTo>
                    <a:pt x="742" y="829"/>
                  </a:lnTo>
                  <a:lnTo>
                    <a:pt x="671" y="855"/>
                  </a:lnTo>
                  <a:lnTo>
                    <a:pt x="406" y="1217"/>
                  </a:lnTo>
                  <a:lnTo>
                    <a:pt x="344" y="1199"/>
                  </a:lnTo>
                  <a:lnTo>
                    <a:pt x="283" y="1120"/>
                  </a:lnTo>
                  <a:lnTo>
                    <a:pt x="230" y="1067"/>
                  </a:lnTo>
                  <a:lnTo>
                    <a:pt x="177" y="1093"/>
                  </a:lnTo>
                  <a:lnTo>
                    <a:pt x="186" y="1199"/>
                  </a:lnTo>
                  <a:lnTo>
                    <a:pt x="186" y="1279"/>
                  </a:lnTo>
                  <a:lnTo>
                    <a:pt x="97" y="1323"/>
                  </a:lnTo>
                  <a:lnTo>
                    <a:pt x="80" y="1358"/>
                  </a:lnTo>
                  <a:lnTo>
                    <a:pt x="0" y="1552"/>
                  </a:lnTo>
                  <a:lnTo>
                    <a:pt x="71" y="1605"/>
                  </a:lnTo>
                  <a:lnTo>
                    <a:pt x="142" y="1667"/>
                  </a:lnTo>
                  <a:lnTo>
                    <a:pt x="239" y="1729"/>
                  </a:lnTo>
                  <a:lnTo>
                    <a:pt x="283" y="1791"/>
                  </a:lnTo>
                  <a:lnTo>
                    <a:pt x="309" y="1852"/>
                  </a:lnTo>
                  <a:lnTo>
                    <a:pt x="265" y="1888"/>
                  </a:lnTo>
                  <a:lnTo>
                    <a:pt x="239" y="1949"/>
                  </a:lnTo>
                  <a:lnTo>
                    <a:pt x="309" y="1985"/>
                  </a:lnTo>
                  <a:lnTo>
                    <a:pt x="389" y="2011"/>
                  </a:lnTo>
                  <a:lnTo>
                    <a:pt x="442" y="2073"/>
                  </a:lnTo>
                  <a:lnTo>
                    <a:pt x="459" y="2161"/>
                  </a:lnTo>
                  <a:lnTo>
                    <a:pt x="512" y="2117"/>
                  </a:lnTo>
                  <a:lnTo>
                    <a:pt x="583" y="2117"/>
                  </a:lnTo>
                  <a:lnTo>
                    <a:pt x="636" y="2161"/>
                  </a:lnTo>
                  <a:lnTo>
                    <a:pt x="627" y="2205"/>
                  </a:lnTo>
                  <a:lnTo>
                    <a:pt x="671" y="2267"/>
                  </a:lnTo>
                  <a:lnTo>
                    <a:pt x="671" y="2346"/>
                  </a:lnTo>
                  <a:lnTo>
                    <a:pt x="671" y="2435"/>
                  </a:lnTo>
                  <a:lnTo>
                    <a:pt x="636" y="2470"/>
                  </a:lnTo>
                  <a:lnTo>
                    <a:pt x="627" y="2532"/>
                  </a:lnTo>
                  <a:lnTo>
                    <a:pt x="556" y="2549"/>
                  </a:lnTo>
                  <a:lnTo>
                    <a:pt x="547" y="2629"/>
                  </a:lnTo>
                  <a:lnTo>
                    <a:pt x="539" y="2708"/>
                  </a:lnTo>
                  <a:lnTo>
                    <a:pt x="609" y="2743"/>
                  </a:lnTo>
                  <a:lnTo>
                    <a:pt x="662" y="2805"/>
                  </a:lnTo>
                  <a:lnTo>
                    <a:pt x="697" y="2858"/>
                  </a:lnTo>
                  <a:lnTo>
                    <a:pt x="697" y="2920"/>
                  </a:lnTo>
                  <a:lnTo>
                    <a:pt x="733" y="2973"/>
                  </a:lnTo>
                  <a:lnTo>
                    <a:pt x="750" y="3035"/>
                  </a:lnTo>
                  <a:lnTo>
                    <a:pt x="812" y="3096"/>
                  </a:lnTo>
                  <a:lnTo>
                    <a:pt x="803" y="3176"/>
                  </a:lnTo>
                  <a:lnTo>
                    <a:pt x="750" y="3246"/>
                  </a:lnTo>
                  <a:lnTo>
                    <a:pt x="697" y="3317"/>
                  </a:lnTo>
                  <a:lnTo>
                    <a:pt x="662" y="3361"/>
                  </a:lnTo>
                  <a:lnTo>
                    <a:pt x="583" y="3352"/>
                  </a:lnTo>
                  <a:lnTo>
                    <a:pt x="512" y="3317"/>
                  </a:lnTo>
                  <a:lnTo>
                    <a:pt x="503" y="3379"/>
                  </a:lnTo>
                  <a:lnTo>
                    <a:pt x="468" y="3441"/>
                  </a:lnTo>
                  <a:lnTo>
                    <a:pt x="521" y="3458"/>
                  </a:lnTo>
                  <a:lnTo>
                    <a:pt x="618" y="3485"/>
                  </a:lnTo>
                  <a:lnTo>
                    <a:pt x="618" y="3546"/>
                  </a:lnTo>
                  <a:lnTo>
                    <a:pt x="653" y="3608"/>
                  </a:lnTo>
                  <a:lnTo>
                    <a:pt x="653" y="3679"/>
                  </a:lnTo>
                  <a:lnTo>
                    <a:pt x="653" y="3749"/>
                  </a:lnTo>
                  <a:lnTo>
                    <a:pt x="689" y="3820"/>
                  </a:lnTo>
                  <a:lnTo>
                    <a:pt x="680" y="3917"/>
                  </a:lnTo>
                  <a:lnTo>
                    <a:pt x="715" y="3979"/>
                  </a:lnTo>
                  <a:lnTo>
                    <a:pt x="689" y="4049"/>
                  </a:lnTo>
                  <a:lnTo>
                    <a:pt x="750" y="4146"/>
                  </a:lnTo>
                  <a:lnTo>
                    <a:pt x="733" y="4226"/>
                  </a:lnTo>
                  <a:lnTo>
                    <a:pt x="777" y="4279"/>
                  </a:lnTo>
                  <a:lnTo>
                    <a:pt x="777" y="4367"/>
                  </a:lnTo>
                  <a:lnTo>
                    <a:pt x="777" y="4464"/>
                  </a:lnTo>
                  <a:lnTo>
                    <a:pt x="777" y="4552"/>
                  </a:lnTo>
                  <a:lnTo>
                    <a:pt x="768" y="4614"/>
                  </a:lnTo>
                  <a:lnTo>
                    <a:pt x="715" y="4685"/>
                  </a:lnTo>
                  <a:lnTo>
                    <a:pt x="653" y="4746"/>
                  </a:lnTo>
                  <a:lnTo>
                    <a:pt x="556" y="4799"/>
                  </a:lnTo>
                  <a:lnTo>
                    <a:pt x="539" y="4861"/>
                  </a:lnTo>
                  <a:lnTo>
                    <a:pt x="636" y="4861"/>
                  </a:lnTo>
                  <a:lnTo>
                    <a:pt x="547" y="4914"/>
                  </a:lnTo>
                  <a:lnTo>
                    <a:pt x="556" y="4958"/>
                  </a:lnTo>
                  <a:lnTo>
                    <a:pt x="645" y="4923"/>
                  </a:lnTo>
                  <a:lnTo>
                    <a:pt x="715" y="4949"/>
                  </a:lnTo>
                  <a:lnTo>
                    <a:pt x="768" y="4870"/>
                  </a:lnTo>
                  <a:lnTo>
                    <a:pt x="795" y="4905"/>
                  </a:lnTo>
                  <a:lnTo>
                    <a:pt x="839" y="4852"/>
                  </a:lnTo>
                  <a:lnTo>
                    <a:pt x="927" y="4852"/>
                  </a:lnTo>
                  <a:lnTo>
                    <a:pt x="998" y="4879"/>
                  </a:lnTo>
                  <a:lnTo>
                    <a:pt x="1086" y="4932"/>
                  </a:lnTo>
                  <a:lnTo>
                    <a:pt x="1130" y="4967"/>
                  </a:lnTo>
                  <a:lnTo>
                    <a:pt x="1245" y="4941"/>
                  </a:lnTo>
                  <a:lnTo>
                    <a:pt x="1333" y="5011"/>
                  </a:lnTo>
                  <a:lnTo>
                    <a:pt x="1403" y="5055"/>
                  </a:lnTo>
                  <a:lnTo>
                    <a:pt x="1509" y="5091"/>
                  </a:lnTo>
                  <a:lnTo>
                    <a:pt x="1553" y="5029"/>
                  </a:lnTo>
                  <a:lnTo>
                    <a:pt x="1686" y="5029"/>
                  </a:lnTo>
                  <a:lnTo>
                    <a:pt x="1721" y="4949"/>
                  </a:lnTo>
                  <a:lnTo>
                    <a:pt x="1783" y="4923"/>
                  </a:lnTo>
                  <a:lnTo>
                    <a:pt x="1845" y="4905"/>
                  </a:lnTo>
                  <a:lnTo>
                    <a:pt x="1827" y="4835"/>
                  </a:lnTo>
                  <a:lnTo>
                    <a:pt x="1739" y="4799"/>
                  </a:lnTo>
                  <a:lnTo>
                    <a:pt x="1721" y="4746"/>
                  </a:lnTo>
                  <a:lnTo>
                    <a:pt x="1686" y="4676"/>
                  </a:lnTo>
                  <a:lnTo>
                    <a:pt x="1668" y="4579"/>
                  </a:lnTo>
                  <a:lnTo>
                    <a:pt x="1739" y="4579"/>
                  </a:lnTo>
                  <a:lnTo>
                    <a:pt x="1756" y="4508"/>
                  </a:lnTo>
                  <a:lnTo>
                    <a:pt x="1845" y="4341"/>
                  </a:lnTo>
                  <a:lnTo>
                    <a:pt x="1906" y="4235"/>
                  </a:lnTo>
                  <a:lnTo>
                    <a:pt x="1933" y="4191"/>
                  </a:lnTo>
                  <a:lnTo>
                    <a:pt x="2012" y="4164"/>
                  </a:lnTo>
                  <a:lnTo>
                    <a:pt x="2092" y="4076"/>
                  </a:lnTo>
                  <a:lnTo>
                    <a:pt x="2154" y="3996"/>
                  </a:lnTo>
                  <a:lnTo>
                    <a:pt x="2136" y="3944"/>
                  </a:lnTo>
                  <a:lnTo>
                    <a:pt x="2065" y="3899"/>
                  </a:lnTo>
                  <a:lnTo>
                    <a:pt x="2057" y="3829"/>
                  </a:lnTo>
                  <a:lnTo>
                    <a:pt x="2012" y="3758"/>
                  </a:lnTo>
                  <a:lnTo>
                    <a:pt x="1959" y="3714"/>
                  </a:lnTo>
                  <a:lnTo>
                    <a:pt x="1915" y="3644"/>
                  </a:lnTo>
                  <a:lnTo>
                    <a:pt x="1995" y="3599"/>
                  </a:lnTo>
                  <a:lnTo>
                    <a:pt x="2039" y="3538"/>
                  </a:lnTo>
                  <a:lnTo>
                    <a:pt x="2092" y="3485"/>
                  </a:lnTo>
                  <a:lnTo>
                    <a:pt x="2145" y="3485"/>
                  </a:lnTo>
                  <a:lnTo>
                    <a:pt x="2198" y="3432"/>
                  </a:lnTo>
                  <a:lnTo>
                    <a:pt x="2304" y="3432"/>
                  </a:lnTo>
                  <a:lnTo>
                    <a:pt x="2277" y="335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93" name="Freeform 16"/>
            <p:cNvSpPr>
              <a:spLocks noChangeArrowheads="1"/>
            </p:cNvSpPr>
            <p:nvPr/>
          </p:nvSpPr>
          <p:spPr bwMode="auto">
            <a:xfrm>
              <a:off x="4343400" y="2297113"/>
              <a:ext cx="874713" cy="965200"/>
            </a:xfrm>
            <a:custGeom>
              <a:avLst/>
              <a:gdLst>
                <a:gd name="T0" fmla="*/ 90310506 w 2436"/>
                <a:gd name="T1" fmla="*/ 142702245 h 2682"/>
                <a:gd name="T2" fmla="*/ 97168020 w 2436"/>
                <a:gd name="T3" fmla="*/ 165622315 h 2682"/>
                <a:gd name="T4" fmla="*/ 76595837 w 2436"/>
                <a:gd name="T5" fmla="*/ 181550285 h 2682"/>
                <a:gd name="T6" fmla="*/ 58352533 w 2436"/>
                <a:gd name="T7" fmla="*/ 203305244 h 2682"/>
                <a:gd name="T8" fmla="*/ 36615731 w 2436"/>
                <a:gd name="T9" fmla="*/ 218067384 h 2682"/>
                <a:gd name="T10" fmla="*/ 18372786 w 2436"/>
                <a:gd name="T11" fmla="*/ 234124531 h 2682"/>
                <a:gd name="T12" fmla="*/ 14879288 w 2436"/>
                <a:gd name="T13" fmla="*/ 258080894 h 2682"/>
                <a:gd name="T14" fmla="*/ 10350653 w 2436"/>
                <a:gd name="T15" fmla="*/ 282166794 h 2682"/>
                <a:gd name="T16" fmla="*/ 32087455 w 2436"/>
                <a:gd name="T17" fmla="*/ 303792217 h 2682"/>
                <a:gd name="T18" fmla="*/ 44637864 w 2436"/>
                <a:gd name="T19" fmla="*/ 312986440 h 2682"/>
                <a:gd name="T20" fmla="*/ 53694775 w 2436"/>
                <a:gd name="T21" fmla="*/ 330079520 h 2682"/>
                <a:gd name="T22" fmla="*/ 77760097 w 2436"/>
                <a:gd name="T23" fmla="*/ 334611863 h 2682"/>
                <a:gd name="T24" fmla="*/ 99367417 w 2436"/>
                <a:gd name="T25" fmla="*/ 346136666 h 2682"/>
                <a:gd name="T26" fmla="*/ 125632495 w 2436"/>
                <a:gd name="T27" fmla="*/ 338107913 h 2682"/>
                <a:gd name="T28" fmla="*/ 145040059 w 2436"/>
                <a:gd name="T29" fmla="*/ 338107913 h 2682"/>
                <a:gd name="T30" fmla="*/ 156425849 w 2436"/>
                <a:gd name="T31" fmla="*/ 301590813 h 2682"/>
                <a:gd name="T32" fmla="*/ 180491530 w 2436"/>
                <a:gd name="T33" fmla="*/ 306123157 h 2682"/>
                <a:gd name="T34" fmla="*/ 164447982 w 2436"/>
                <a:gd name="T35" fmla="*/ 328914050 h 2682"/>
                <a:gd name="T36" fmla="*/ 183855546 w 2436"/>
                <a:gd name="T37" fmla="*/ 328914050 h 2682"/>
                <a:gd name="T38" fmla="*/ 203263110 w 2436"/>
                <a:gd name="T39" fmla="*/ 316353313 h 2682"/>
                <a:gd name="T40" fmla="*/ 233021686 w 2436"/>
                <a:gd name="T41" fmla="*/ 308324560 h 2682"/>
                <a:gd name="T42" fmla="*/ 260321901 w 2436"/>
                <a:gd name="T43" fmla="*/ 283202727 h 2682"/>
                <a:gd name="T44" fmla="*/ 278565205 w 2436"/>
                <a:gd name="T45" fmla="*/ 258080894 h 2682"/>
                <a:gd name="T46" fmla="*/ 269378812 w 2436"/>
                <a:gd name="T47" fmla="*/ 230628481 h 2682"/>
                <a:gd name="T48" fmla="*/ 284258100 w 2436"/>
                <a:gd name="T49" fmla="*/ 229592188 h 2682"/>
                <a:gd name="T50" fmla="*/ 303665664 w 2436"/>
                <a:gd name="T51" fmla="*/ 232959061 h 2682"/>
                <a:gd name="T52" fmla="*/ 315051454 w 2436"/>
                <a:gd name="T53" fmla="*/ 209002698 h 2682"/>
                <a:gd name="T54" fmla="*/ 315051454 w 2436"/>
                <a:gd name="T55" fmla="*/ 181550285 h 2682"/>
                <a:gd name="T56" fmla="*/ 300172166 w 2436"/>
                <a:gd name="T57" fmla="*/ 165622315 h 2682"/>
                <a:gd name="T58" fmla="*/ 278565205 w 2436"/>
                <a:gd name="T59" fmla="*/ 159795325 h 2682"/>
                <a:gd name="T60" fmla="*/ 254629006 w 2436"/>
                <a:gd name="T61" fmla="*/ 145032825 h 2682"/>
                <a:gd name="T62" fmla="*/ 254629006 w 2436"/>
                <a:gd name="T63" fmla="*/ 116414942 h 2682"/>
                <a:gd name="T64" fmla="*/ 246736355 w 2436"/>
                <a:gd name="T65" fmla="*/ 95825452 h 2682"/>
                <a:gd name="T66" fmla="*/ 231857067 w 2436"/>
                <a:gd name="T67" fmla="*/ 81062953 h 2682"/>
                <a:gd name="T68" fmla="*/ 218142398 w 2436"/>
                <a:gd name="T69" fmla="*/ 70703619 h 2682"/>
                <a:gd name="T70" fmla="*/ 190713060 w 2436"/>
                <a:gd name="T71" fmla="*/ 76401432 h 2682"/>
                <a:gd name="T72" fmla="*/ 171305137 w 2436"/>
                <a:gd name="T73" fmla="*/ 81062953 h 2682"/>
                <a:gd name="T74" fmla="*/ 145040059 w 2436"/>
                <a:gd name="T75" fmla="*/ 70703619 h 2682"/>
                <a:gd name="T76" fmla="*/ 130160771 w 2436"/>
                <a:gd name="T77" fmla="*/ 58142523 h 2682"/>
                <a:gd name="T78" fmla="*/ 114246705 w 2436"/>
                <a:gd name="T79" fmla="*/ 42214913 h 2682"/>
                <a:gd name="T80" fmla="*/ 116575584 w 2436"/>
                <a:gd name="T81" fmla="*/ 20589490 h 2682"/>
                <a:gd name="T82" fmla="*/ 101696296 w 2436"/>
                <a:gd name="T83" fmla="*/ 5697813 h 2682"/>
                <a:gd name="T84" fmla="*/ 100531677 w 2436"/>
                <a:gd name="T85" fmla="*/ 34315696 h 2682"/>
                <a:gd name="T86" fmla="*/ 106224931 w 2436"/>
                <a:gd name="T87" fmla="*/ 66171276 h 2682"/>
                <a:gd name="T88" fmla="*/ 93674522 w 2436"/>
                <a:gd name="T89" fmla="*/ 93624049 h 26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436" h="2682">
                  <a:moveTo>
                    <a:pt x="680" y="943"/>
                  </a:moveTo>
                  <a:lnTo>
                    <a:pt x="698" y="1023"/>
                  </a:lnTo>
                  <a:lnTo>
                    <a:pt x="698" y="1102"/>
                  </a:lnTo>
                  <a:lnTo>
                    <a:pt x="733" y="1173"/>
                  </a:lnTo>
                  <a:lnTo>
                    <a:pt x="777" y="1226"/>
                  </a:lnTo>
                  <a:lnTo>
                    <a:pt x="751" y="1279"/>
                  </a:lnTo>
                  <a:lnTo>
                    <a:pt x="698" y="1331"/>
                  </a:lnTo>
                  <a:lnTo>
                    <a:pt x="609" y="1349"/>
                  </a:lnTo>
                  <a:lnTo>
                    <a:pt x="592" y="1402"/>
                  </a:lnTo>
                  <a:lnTo>
                    <a:pt x="530" y="1429"/>
                  </a:lnTo>
                  <a:lnTo>
                    <a:pt x="495" y="1508"/>
                  </a:lnTo>
                  <a:lnTo>
                    <a:pt x="451" y="1570"/>
                  </a:lnTo>
                  <a:lnTo>
                    <a:pt x="371" y="1587"/>
                  </a:lnTo>
                  <a:lnTo>
                    <a:pt x="309" y="1623"/>
                  </a:lnTo>
                  <a:lnTo>
                    <a:pt x="283" y="1684"/>
                  </a:lnTo>
                  <a:lnTo>
                    <a:pt x="195" y="1702"/>
                  </a:lnTo>
                  <a:lnTo>
                    <a:pt x="159" y="1746"/>
                  </a:lnTo>
                  <a:lnTo>
                    <a:pt x="142" y="1808"/>
                  </a:lnTo>
                  <a:lnTo>
                    <a:pt x="150" y="1887"/>
                  </a:lnTo>
                  <a:lnTo>
                    <a:pt x="168" y="1949"/>
                  </a:lnTo>
                  <a:lnTo>
                    <a:pt x="115" y="1993"/>
                  </a:lnTo>
                  <a:lnTo>
                    <a:pt x="80" y="2055"/>
                  </a:lnTo>
                  <a:lnTo>
                    <a:pt x="0" y="2126"/>
                  </a:lnTo>
                  <a:lnTo>
                    <a:pt x="80" y="2179"/>
                  </a:lnTo>
                  <a:lnTo>
                    <a:pt x="98" y="2258"/>
                  </a:lnTo>
                  <a:lnTo>
                    <a:pt x="168" y="2337"/>
                  </a:lnTo>
                  <a:lnTo>
                    <a:pt x="248" y="2346"/>
                  </a:lnTo>
                  <a:lnTo>
                    <a:pt x="309" y="2284"/>
                  </a:lnTo>
                  <a:lnTo>
                    <a:pt x="353" y="2329"/>
                  </a:lnTo>
                  <a:lnTo>
                    <a:pt x="345" y="2417"/>
                  </a:lnTo>
                  <a:lnTo>
                    <a:pt x="380" y="2452"/>
                  </a:lnTo>
                  <a:lnTo>
                    <a:pt x="362" y="2523"/>
                  </a:lnTo>
                  <a:lnTo>
                    <a:pt x="415" y="2549"/>
                  </a:lnTo>
                  <a:lnTo>
                    <a:pt x="451" y="2496"/>
                  </a:lnTo>
                  <a:lnTo>
                    <a:pt x="539" y="2540"/>
                  </a:lnTo>
                  <a:lnTo>
                    <a:pt x="601" y="2584"/>
                  </a:lnTo>
                  <a:lnTo>
                    <a:pt x="671" y="2593"/>
                  </a:lnTo>
                  <a:lnTo>
                    <a:pt x="706" y="2655"/>
                  </a:lnTo>
                  <a:lnTo>
                    <a:pt x="768" y="2673"/>
                  </a:lnTo>
                  <a:lnTo>
                    <a:pt x="839" y="2681"/>
                  </a:lnTo>
                  <a:lnTo>
                    <a:pt x="918" y="2646"/>
                  </a:lnTo>
                  <a:lnTo>
                    <a:pt x="971" y="2611"/>
                  </a:lnTo>
                  <a:lnTo>
                    <a:pt x="1042" y="2611"/>
                  </a:lnTo>
                  <a:lnTo>
                    <a:pt x="1095" y="2681"/>
                  </a:lnTo>
                  <a:lnTo>
                    <a:pt x="1121" y="2611"/>
                  </a:lnTo>
                  <a:lnTo>
                    <a:pt x="1121" y="2505"/>
                  </a:lnTo>
                  <a:lnTo>
                    <a:pt x="1148" y="2381"/>
                  </a:lnTo>
                  <a:lnTo>
                    <a:pt x="1209" y="2329"/>
                  </a:lnTo>
                  <a:lnTo>
                    <a:pt x="1289" y="2311"/>
                  </a:lnTo>
                  <a:lnTo>
                    <a:pt x="1359" y="2329"/>
                  </a:lnTo>
                  <a:lnTo>
                    <a:pt x="1395" y="2364"/>
                  </a:lnTo>
                  <a:lnTo>
                    <a:pt x="1412" y="2434"/>
                  </a:lnTo>
                  <a:lnTo>
                    <a:pt x="1342" y="2496"/>
                  </a:lnTo>
                  <a:lnTo>
                    <a:pt x="1271" y="2540"/>
                  </a:lnTo>
                  <a:lnTo>
                    <a:pt x="1307" y="2584"/>
                  </a:lnTo>
                  <a:lnTo>
                    <a:pt x="1412" y="2602"/>
                  </a:lnTo>
                  <a:lnTo>
                    <a:pt x="1421" y="2540"/>
                  </a:lnTo>
                  <a:lnTo>
                    <a:pt x="1457" y="2496"/>
                  </a:lnTo>
                  <a:lnTo>
                    <a:pt x="1518" y="2487"/>
                  </a:lnTo>
                  <a:lnTo>
                    <a:pt x="1571" y="2443"/>
                  </a:lnTo>
                  <a:lnTo>
                    <a:pt x="1580" y="2364"/>
                  </a:lnTo>
                  <a:lnTo>
                    <a:pt x="1721" y="2373"/>
                  </a:lnTo>
                  <a:lnTo>
                    <a:pt x="1801" y="2381"/>
                  </a:lnTo>
                  <a:lnTo>
                    <a:pt x="1854" y="2337"/>
                  </a:lnTo>
                  <a:lnTo>
                    <a:pt x="1924" y="2276"/>
                  </a:lnTo>
                  <a:lnTo>
                    <a:pt x="2012" y="2187"/>
                  </a:lnTo>
                  <a:lnTo>
                    <a:pt x="2073" y="2099"/>
                  </a:lnTo>
                  <a:lnTo>
                    <a:pt x="2135" y="2055"/>
                  </a:lnTo>
                  <a:lnTo>
                    <a:pt x="2153" y="1993"/>
                  </a:lnTo>
                  <a:lnTo>
                    <a:pt x="2144" y="1905"/>
                  </a:lnTo>
                  <a:lnTo>
                    <a:pt x="2135" y="1826"/>
                  </a:lnTo>
                  <a:lnTo>
                    <a:pt x="2082" y="1781"/>
                  </a:lnTo>
                  <a:lnTo>
                    <a:pt x="2073" y="1711"/>
                  </a:lnTo>
                  <a:lnTo>
                    <a:pt x="2153" y="1711"/>
                  </a:lnTo>
                  <a:lnTo>
                    <a:pt x="2197" y="1773"/>
                  </a:lnTo>
                  <a:lnTo>
                    <a:pt x="2214" y="1834"/>
                  </a:lnTo>
                  <a:lnTo>
                    <a:pt x="2276" y="1852"/>
                  </a:lnTo>
                  <a:lnTo>
                    <a:pt x="2347" y="1799"/>
                  </a:lnTo>
                  <a:lnTo>
                    <a:pt x="2373" y="1746"/>
                  </a:lnTo>
                  <a:lnTo>
                    <a:pt x="2391" y="1658"/>
                  </a:lnTo>
                  <a:lnTo>
                    <a:pt x="2435" y="1614"/>
                  </a:lnTo>
                  <a:lnTo>
                    <a:pt x="2426" y="1552"/>
                  </a:lnTo>
                  <a:lnTo>
                    <a:pt x="2426" y="1473"/>
                  </a:lnTo>
                  <a:lnTo>
                    <a:pt x="2435" y="1402"/>
                  </a:lnTo>
                  <a:lnTo>
                    <a:pt x="2409" y="1331"/>
                  </a:lnTo>
                  <a:lnTo>
                    <a:pt x="2356" y="1331"/>
                  </a:lnTo>
                  <a:lnTo>
                    <a:pt x="2320" y="1279"/>
                  </a:lnTo>
                  <a:lnTo>
                    <a:pt x="2312" y="1226"/>
                  </a:lnTo>
                  <a:lnTo>
                    <a:pt x="2241" y="1234"/>
                  </a:lnTo>
                  <a:lnTo>
                    <a:pt x="2153" y="1234"/>
                  </a:lnTo>
                  <a:lnTo>
                    <a:pt x="2064" y="1217"/>
                  </a:lnTo>
                  <a:lnTo>
                    <a:pt x="2012" y="1164"/>
                  </a:lnTo>
                  <a:lnTo>
                    <a:pt x="1968" y="1120"/>
                  </a:lnTo>
                  <a:lnTo>
                    <a:pt x="2003" y="1040"/>
                  </a:lnTo>
                  <a:lnTo>
                    <a:pt x="1951" y="970"/>
                  </a:lnTo>
                  <a:lnTo>
                    <a:pt x="1968" y="899"/>
                  </a:lnTo>
                  <a:lnTo>
                    <a:pt x="1977" y="837"/>
                  </a:lnTo>
                  <a:lnTo>
                    <a:pt x="1924" y="776"/>
                  </a:lnTo>
                  <a:lnTo>
                    <a:pt x="1907" y="740"/>
                  </a:lnTo>
                  <a:lnTo>
                    <a:pt x="1898" y="696"/>
                  </a:lnTo>
                  <a:lnTo>
                    <a:pt x="1845" y="652"/>
                  </a:lnTo>
                  <a:lnTo>
                    <a:pt x="1792" y="626"/>
                  </a:lnTo>
                  <a:lnTo>
                    <a:pt x="1792" y="590"/>
                  </a:lnTo>
                  <a:lnTo>
                    <a:pt x="1748" y="528"/>
                  </a:lnTo>
                  <a:lnTo>
                    <a:pt x="1686" y="546"/>
                  </a:lnTo>
                  <a:lnTo>
                    <a:pt x="1615" y="546"/>
                  </a:lnTo>
                  <a:lnTo>
                    <a:pt x="1509" y="528"/>
                  </a:lnTo>
                  <a:lnTo>
                    <a:pt x="1474" y="590"/>
                  </a:lnTo>
                  <a:lnTo>
                    <a:pt x="1457" y="643"/>
                  </a:lnTo>
                  <a:lnTo>
                    <a:pt x="1395" y="652"/>
                  </a:lnTo>
                  <a:lnTo>
                    <a:pt x="1324" y="626"/>
                  </a:lnTo>
                  <a:lnTo>
                    <a:pt x="1262" y="643"/>
                  </a:lnTo>
                  <a:lnTo>
                    <a:pt x="1192" y="608"/>
                  </a:lnTo>
                  <a:lnTo>
                    <a:pt x="1121" y="546"/>
                  </a:lnTo>
                  <a:lnTo>
                    <a:pt x="1077" y="502"/>
                  </a:lnTo>
                  <a:lnTo>
                    <a:pt x="1059" y="449"/>
                  </a:lnTo>
                  <a:lnTo>
                    <a:pt x="1006" y="449"/>
                  </a:lnTo>
                  <a:lnTo>
                    <a:pt x="909" y="449"/>
                  </a:lnTo>
                  <a:lnTo>
                    <a:pt x="874" y="396"/>
                  </a:lnTo>
                  <a:lnTo>
                    <a:pt x="883" y="326"/>
                  </a:lnTo>
                  <a:lnTo>
                    <a:pt x="954" y="291"/>
                  </a:lnTo>
                  <a:lnTo>
                    <a:pt x="962" y="229"/>
                  </a:lnTo>
                  <a:lnTo>
                    <a:pt x="901" y="159"/>
                  </a:lnTo>
                  <a:lnTo>
                    <a:pt x="856" y="62"/>
                  </a:lnTo>
                  <a:lnTo>
                    <a:pt x="848" y="0"/>
                  </a:lnTo>
                  <a:lnTo>
                    <a:pt x="786" y="44"/>
                  </a:lnTo>
                  <a:lnTo>
                    <a:pt x="742" y="115"/>
                  </a:lnTo>
                  <a:lnTo>
                    <a:pt x="733" y="203"/>
                  </a:lnTo>
                  <a:lnTo>
                    <a:pt x="777" y="265"/>
                  </a:lnTo>
                  <a:lnTo>
                    <a:pt x="804" y="352"/>
                  </a:lnTo>
                  <a:lnTo>
                    <a:pt x="812" y="423"/>
                  </a:lnTo>
                  <a:lnTo>
                    <a:pt x="821" y="511"/>
                  </a:lnTo>
                  <a:lnTo>
                    <a:pt x="804" y="590"/>
                  </a:lnTo>
                  <a:lnTo>
                    <a:pt x="759" y="634"/>
                  </a:lnTo>
                  <a:lnTo>
                    <a:pt x="724" y="723"/>
                  </a:lnTo>
                  <a:lnTo>
                    <a:pt x="715" y="811"/>
                  </a:lnTo>
                  <a:lnTo>
                    <a:pt x="680" y="943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94" name="Freeform 17"/>
            <p:cNvSpPr>
              <a:spLocks noChangeArrowheads="1"/>
            </p:cNvSpPr>
            <p:nvPr/>
          </p:nvSpPr>
          <p:spPr bwMode="auto">
            <a:xfrm>
              <a:off x="3584575" y="3373438"/>
              <a:ext cx="419100" cy="349250"/>
            </a:xfrm>
            <a:custGeom>
              <a:avLst/>
              <a:gdLst>
                <a:gd name="T0" fmla="*/ 28547140 w 1166"/>
                <a:gd name="T1" fmla="*/ 76417661 h 972"/>
                <a:gd name="T2" fmla="*/ 19375830 w 1166"/>
                <a:gd name="T3" fmla="*/ 70608882 h 972"/>
                <a:gd name="T4" fmla="*/ 18342620 w 1166"/>
                <a:gd name="T5" fmla="*/ 61572922 h 972"/>
                <a:gd name="T6" fmla="*/ 12529692 w 1166"/>
                <a:gd name="T7" fmla="*/ 52407990 h 972"/>
                <a:gd name="T8" fmla="*/ 5683553 w 1166"/>
                <a:gd name="T9" fmla="*/ 46728183 h 972"/>
                <a:gd name="T10" fmla="*/ 0 w 1166"/>
                <a:gd name="T11" fmla="*/ 37692583 h 972"/>
                <a:gd name="T12" fmla="*/ 10333896 w 1166"/>
                <a:gd name="T13" fmla="*/ 31883803 h 972"/>
                <a:gd name="T14" fmla="*/ 16017449 w 1166"/>
                <a:gd name="T15" fmla="*/ 24009671 h 972"/>
                <a:gd name="T16" fmla="*/ 22863588 w 1166"/>
                <a:gd name="T17" fmla="*/ 17168036 h 972"/>
                <a:gd name="T18" fmla="*/ 29709726 w 1166"/>
                <a:gd name="T19" fmla="*/ 17168036 h 972"/>
                <a:gd name="T20" fmla="*/ 36555865 w 1166"/>
                <a:gd name="T21" fmla="*/ 10326760 h 972"/>
                <a:gd name="T22" fmla="*/ 50248142 w 1166"/>
                <a:gd name="T23" fmla="*/ 10326760 h 972"/>
                <a:gd name="T24" fmla="*/ 46760385 w 1166"/>
                <a:gd name="T25" fmla="*/ 0 h 972"/>
                <a:gd name="T26" fmla="*/ 55931695 w 1166"/>
                <a:gd name="T27" fmla="*/ 4646952 h 972"/>
                <a:gd name="T28" fmla="*/ 69623973 w 1166"/>
                <a:gd name="T29" fmla="*/ 4646952 h 972"/>
                <a:gd name="T30" fmla="*/ 74144940 w 1166"/>
                <a:gd name="T31" fmla="*/ 13682911 h 972"/>
                <a:gd name="T32" fmla="*/ 69623973 w 1166"/>
                <a:gd name="T33" fmla="*/ 20524188 h 972"/>
                <a:gd name="T34" fmla="*/ 77503321 w 1166"/>
                <a:gd name="T35" fmla="*/ 21686015 h 972"/>
                <a:gd name="T36" fmla="*/ 85512046 w 1166"/>
                <a:gd name="T37" fmla="*/ 17168036 h 972"/>
                <a:gd name="T38" fmla="*/ 94683356 w 1166"/>
                <a:gd name="T39" fmla="*/ 19362719 h 972"/>
                <a:gd name="T40" fmla="*/ 94683356 w 1166"/>
                <a:gd name="T41" fmla="*/ 26203995 h 972"/>
                <a:gd name="T42" fmla="*/ 80991078 w 1166"/>
                <a:gd name="T43" fmla="*/ 33045631 h 972"/>
                <a:gd name="T44" fmla="*/ 79828493 w 1166"/>
                <a:gd name="T45" fmla="*/ 39886907 h 972"/>
                <a:gd name="T46" fmla="*/ 79828493 w 1166"/>
                <a:gd name="T47" fmla="*/ 46728183 h 972"/>
                <a:gd name="T48" fmla="*/ 77503321 w 1166"/>
                <a:gd name="T49" fmla="*/ 55893474 h 972"/>
                <a:gd name="T50" fmla="*/ 77503321 w 1166"/>
                <a:gd name="T51" fmla="*/ 64929074 h 972"/>
                <a:gd name="T52" fmla="*/ 86674631 w 1166"/>
                <a:gd name="T53" fmla="*/ 66090902 h 972"/>
                <a:gd name="T54" fmla="*/ 93520770 w 1166"/>
                <a:gd name="T55" fmla="*/ 68414557 h 972"/>
                <a:gd name="T56" fmla="*/ 95845942 w 1166"/>
                <a:gd name="T57" fmla="*/ 76417661 h 972"/>
                <a:gd name="T58" fmla="*/ 100366909 w 1166"/>
                <a:gd name="T59" fmla="*/ 82097469 h 972"/>
                <a:gd name="T60" fmla="*/ 116255341 w 1166"/>
                <a:gd name="T61" fmla="*/ 79773813 h 972"/>
                <a:gd name="T62" fmla="*/ 126588878 w 1166"/>
                <a:gd name="T63" fmla="*/ 79773813 h 972"/>
                <a:gd name="T64" fmla="*/ 129947618 w 1166"/>
                <a:gd name="T65" fmla="*/ 84291793 h 972"/>
                <a:gd name="T66" fmla="*/ 140281155 w 1166"/>
                <a:gd name="T67" fmla="*/ 85453621 h 972"/>
                <a:gd name="T68" fmla="*/ 140281155 w 1166"/>
                <a:gd name="T69" fmla="*/ 92294897 h 972"/>
                <a:gd name="T70" fmla="*/ 150486034 w 1166"/>
                <a:gd name="T71" fmla="*/ 96812877 h 972"/>
                <a:gd name="T72" fmla="*/ 150486034 w 1166"/>
                <a:gd name="T73" fmla="*/ 107139636 h 972"/>
                <a:gd name="T74" fmla="*/ 147127294 w 1166"/>
                <a:gd name="T75" fmla="*/ 112819444 h 972"/>
                <a:gd name="T76" fmla="*/ 136793757 w 1166"/>
                <a:gd name="T77" fmla="*/ 118498892 h 972"/>
                <a:gd name="T78" fmla="*/ 127751463 w 1166"/>
                <a:gd name="T79" fmla="*/ 116175596 h 972"/>
                <a:gd name="T80" fmla="*/ 117417567 w 1166"/>
                <a:gd name="T81" fmla="*/ 113980912 h 972"/>
                <a:gd name="T82" fmla="*/ 106050462 w 1166"/>
                <a:gd name="T83" fmla="*/ 115142740 h 972"/>
                <a:gd name="T84" fmla="*/ 96879151 w 1166"/>
                <a:gd name="T85" fmla="*/ 116175596 h 972"/>
                <a:gd name="T86" fmla="*/ 99204323 w 1166"/>
                <a:gd name="T87" fmla="*/ 120822548 h 972"/>
                <a:gd name="T88" fmla="*/ 87837217 w 1166"/>
                <a:gd name="T89" fmla="*/ 125340528 h 972"/>
                <a:gd name="T90" fmla="*/ 84349460 w 1166"/>
                <a:gd name="T91" fmla="*/ 113980912 h 972"/>
                <a:gd name="T92" fmla="*/ 76470111 w 1166"/>
                <a:gd name="T93" fmla="*/ 111657616 h 972"/>
                <a:gd name="T94" fmla="*/ 69623973 w 1166"/>
                <a:gd name="T95" fmla="*/ 110495788 h 972"/>
                <a:gd name="T96" fmla="*/ 62777834 w 1166"/>
                <a:gd name="T97" fmla="*/ 104815981 h 972"/>
                <a:gd name="T98" fmla="*/ 66136215 w 1166"/>
                <a:gd name="T99" fmla="*/ 92294897 h 972"/>
                <a:gd name="T100" fmla="*/ 54769109 w 1166"/>
                <a:gd name="T101" fmla="*/ 92294897 h 972"/>
                <a:gd name="T102" fmla="*/ 52443938 w 1166"/>
                <a:gd name="T103" fmla="*/ 87776917 h 972"/>
                <a:gd name="T104" fmla="*/ 45597799 w 1166"/>
                <a:gd name="T105" fmla="*/ 79773813 h 972"/>
                <a:gd name="T106" fmla="*/ 36555865 w 1166"/>
                <a:gd name="T107" fmla="*/ 75255834 h 972"/>
                <a:gd name="T108" fmla="*/ 28547140 w 1166"/>
                <a:gd name="T109" fmla="*/ 76417661 h 97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66" h="972">
                  <a:moveTo>
                    <a:pt x="221" y="592"/>
                  </a:moveTo>
                  <a:lnTo>
                    <a:pt x="150" y="547"/>
                  </a:lnTo>
                  <a:lnTo>
                    <a:pt x="142" y="477"/>
                  </a:lnTo>
                  <a:lnTo>
                    <a:pt x="97" y="406"/>
                  </a:lnTo>
                  <a:lnTo>
                    <a:pt x="44" y="362"/>
                  </a:lnTo>
                  <a:lnTo>
                    <a:pt x="0" y="292"/>
                  </a:lnTo>
                  <a:lnTo>
                    <a:pt x="80" y="247"/>
                  </a:lnTo>
                  <a:lnTo>
                    <a:pt x="124" y="186"/>
                  </a:lnTo>
                  <a:lnTo>
                    <a:pt x="177" y="133"/>
                  </a:lnTo>
                  <a:lnTo>
                    <a:pt x="230" y="133"/>
                  </a:lnTo>
                  <a:lnTo>
                    <a:pt x="283" y="80"/>
                  </a:lnTo>
                  <a:lnTo>
                    <a:pt x="389" y="80"/>
                  </a:lnTo>
                  <a:lnTo>
                    <a:pt x="362" y="0"/>
                  </a:lnTo>
                  <a:lnTo>
                    <a:pt x="433" y="36"/>
                  </a:lnTo>
                  <a:lnTo>
                    <a:pt x="539" y="36"/>
                  </a:lnTo>
                  <a:lnTo>
                    <a:pt x="574" y="106"/>
                  </a:lnTo>
                  <a:lnTo>
                    <a:pt x="539" y="159"/>
                  </a:lnTo>
                  <a:lnTo>
                    <a:pt x="600" y="168"/>
                  </a:lnTo>
                  <a:lnTo>
                    <a:pt x="662" y="133"/>
                  </a:lnTo>
                  <a:lnTo>
                    <a:pt x="733" y="150"/>
                  </a:lnTo>
                  <a:lnTo>
                    <a:pt x="733" y="203"/>
                  </a:lnTo>
                  <a:lnTo>
                    <a:pt x="627" y="256"/>
                  </a:lnTo>
                  <a:lnTo>
                    <a:pt x="618" y="309"/>
                  </a:lnTo>
                  <a:lnTo>
                    <a:pt x="618" y="362"/>
                  </a:lnTo>
                  <a:lnTo>
                    <a:pt x="600" y="433"/>
                  </a:lnTo>
                  <a:lnTo>
                    <a:pt x="600" y="503"/>
                  </a:lnTo>
                  <a:lnTo>
                    <a:pt x="671" y="512"/>
                  </a:lnTo>
                  <a:lnTo>
                    <a:pt x="724" y="530"/>
                  </a:lnTo>
                  <a:lnTo>
                    <a:pt x="742" y="592"/>
                  </a:lnTo>
                  <a:lnTo>
                    <a:pt x="777" y="636"/>
                  </a:lnTo>
                  <a:lnTo>
                    <a:pt x="900" y="618"/>
                  </a:lnTo>
                  <a:lnTo>
                    <a:pt x="980" y="618"/>
                  </a:lnTo>
                  <a:lnTo>
                    <a:pt x="1006" y="653"/>
                  </a:lnTo>
                  <a:lnTo>
                    <a:pt x="1086" y="662"/>
                  </a:lnTo>
                  <a:lnTo>
                    <a:pt x="1086" y="715"/>
                  </a:lnTo>
                  <a:lnTo>
                    <a:pt x="1165" y="750"/>
                  </a:lnTo>
                  <a:lnTo>
                    <a:pt x="1165" y="830"/>
                  </a:lnTo>
                  <a:lnTo>
                    <a:pt x="1139" y="874"/>
                  </a:lnTo>
                  <a:lnTo>
                    <a:pt x="1059" y="918"/>
                  </a:lnTo>
                  <a:lnTo>
                    <a:pt x="989" y="900"/>
                  </a:lnTo>
                  <a:lnTo>
                    <a:pt x="909" y="883"/>
                  </a:lnTo>
                  <a:lnTo>
                    <a:pt x="821" y="892"/>
                  </a:lnTo>
                  <a:lnTo>
                    <a:pt x="750" y="900"/>
                  </a:lnTo>
                  <a:lnTo>
                    <a:pt x="768" y="936"/>
                  </a:lnTo>
                  <a:lnTo>
                    <a:pt x="680" y="971"/>
                  </a:lnTo>
                  <a:lnTo>
                    <a:pt x="653" y="883"/>
                  </a:lnTo>
                  <a:lnTo>
                    <a:pt x="592" y="865"/>
                  </a:lnTo>
                  <a:lnTo>
                    <a:pt x="539" y="856"/>
                  </a:lnTo>
                  <a:lnTo>
                    <a:pt x="486" y="812"/>
                  </a:lnTo>
                  <a:lnTo>
                    <a:pt x="512" y="715"/>
                  </a:lnTo>
                  <a:lnTo>
                    <a:pt x="424" y="715"/>
                  </a:lnTo>
                  <a:lnTo>
                    <a:pt x="406" y="680"/>
                  </a:lnTo>
                  <a:lnTo>
                    <a:pt x="353" y="618"/>
                  </a:lnTo>
                  <a:lnTo>
                    <a:pt x="283" y="583"/>
                  </a:lnTo>
                  <a:lnTo>
                    <a:pt x="221" y="592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95" name="Freeform 18"/>
            <p:cNvSpPr>
              <a:spLocks noChangeArrowheads="1"/>
            </p:cNvSpPr>
            <p:nvPr/>
          </p:nvSpPr>
          <p:spPr bwMode="auto">
            <a:xfrm>
              <a:off x="3095625" y="3582988"/>
              <a:ext cx="788988" cy="796925"/>
            </a:xfrm>
            <a:custGeom>
              <a:avLst/>
              <a:gdLst>
                <a:gd name="T0" fmla="*/ 253187162 w 2190"/>
                <a:gd name="T1" fmla="*/ 57076421 h 2215"/>
                <a:gd name="T2" fmla="*/ 261103178 w 2190"/>
                <a:gd name="T3" fmla="*/ 82185154 h 2215"/>
                <a:gd name="T4" fmla="*/ 267981063 w 2190"/>
                <a:gd name="T5" fmla="*/ 110787935 h 2215"/>
                <a:gd name="T6" fmla="*/ 280569027 w 2190"/>
                <a:gd name="T7" fmla="*/ 131237457 h 2215"/>
                <a:gd name="T8" fmla="*/ 274859309 w 2190"/>
                <a:gd name="T9" fmla="*/ 149615658 h 2215"/>
                <a:gd name="T10" fmla="*/ 252018994 w 2190"/>
                <a:gd name="T11" fmla="*/ 172394425 h 2215"/>
                <a:gd name="T12" fmla="*/ 243973302 w 2190"/>
                <a:gd name="T13" fmla="*/ 205527275 h 2215"/>
                <a:gd name="T14" fmla="*/ 235927249 w 2190"/>
                <a:gd name="T15" fmla="*/ 239825289 h 2215"/>
                <a:gd name="T16" fmla="*/ 222171479 w 2190"/>
                <a:gd name="T17" fmla="*/ 258073987 h 2215"/>
                <a:gd name="T18" fmla="*/ 193621446 w 2190"/>
                <a:gd name="T19" fmla="*/ 246684604 h 2215"/>
                <a:gd name="T20" fmla="*/ 164941376 w 2190"/>
                <a:gd name="T21" fmla="*/ 247720264 h 2215"/>
                <a:gd name="T22" fmla="*/ 162605402 w 2190"/>
                <a:gd name="T23" fmla="*/ 271793336 h 2215"/>
                <a:gd name="T24" fmla="*/ 128345651 w 2190"/>
                <a:gd name="T25" fmla="*/ 278652651 h 2215"/>
                <a:gd name="T26" fmla="*/ 113421713 w 2190"/>
                <a:gd name="T27" fmla="*/ 286547626 h 2215"/>
                <a:gd name="T28" fmla="*/ 83703513 w 2190"/>
                <a:gd name="T29" fmla="*/ 280853114 h 2215"/>
                <a:gd name="T30" fmla="*/ 52687830 w 2190"/>
                <a:gd name="T31" fmla="*/ 278652651 h 2215"/>
                <a:gd name="T32" fmla="*/ 35557955 w 2190"/>
                <a:gd name="T33" fmla="*/ 269463731 h 2215"/>
                <a:gd name="T34" fmla="*/ 14923938 w 2190"/>
                <a:gd name="T35" fmla="*/ 258073987 h 2215"/>
                <a:gd name="T36" fmla="*/ 12587964 w 2190"/>
                <a:gd name="T37" fmla="*/ 246684604 h 2215"/>
                <a:gd name="T38" fmla="*/ 32053814 w 2190"/>
                <a:gd name="T39" fmla="*/ 234130417 h 2215"/>
                <a:gd name="T40" fmla="*/ 46977752 w 2190"/>
                <a:gd name="T41" fmla="*/ 206692438 h 2215"/>
                <a:gd name="T42" fmla="*/ 61901690 w 2190"/>
                <a:gd name="T43" fmla="*/ 194137892 h 2215"/>
                <a:gd name="T44" fmla="*/ 67611768 w 2190"/>
                <a:gd name="T45" fmla="*/ 180418902 h 2215"/>
                <a:gd name="T46" fmla="*/ 72153680 w 2190"/>
                <a:gd name="T47" fmla="*/ 170064819 h 2215"/>
                <a:gd name="T48" fmla="*/ 74489654 w 2190"/>
                <a:gd name="T49" fmla="*/ 162169844 h 2215"/>
                <a:gd name="T50" fmla="*/ 70985873 w 2190"/>
                <a:gd name="T51" fmla="*/ 159840238 h 2215"/>
                <a:gd name="T52" fmla="*/ 57359778 w 2190"/>
                <a:gd name="T53" fmla="*/ 166699913 h 2215"/>
                <a:gd name="T54" fmla="*/ 34389788 w 2190"/>
                <a:gd name="T55" fmla="*/ 159840238 h 2215"/>
                <a:gd name="T56" fmla="*/ 37893569 w 2190"/>
                <a:gd name="T57" fmla="*/ 142755983 h 2215"/>
                <a:gd name="T58" fmla="*/ 20634017 w 2190"/>
                <a:gd name="T59" fmla="*/ 154145726 h 2215"/>
                <a:gd name="T60" fmla="*/ 6877885 w 2190"/>
                <a:gd name="T61" fmla="*/ 142755983 h 2215"/>
                <a:gd name="T62" fmla="*/ 20634017 w 2190"/>
                <a:gd name="T63" fmla="*/ 131237457 h 2215"/>
                <a:gd name="T64" fmla="*/ 36725762 w 2190"/>
                <a:gd name="T65" fmla="*/ 118682910 h 2215"/>
                <a:gd name="T66" fmla="*/ 68779575 w 2190"/>
                <a:gd name="T67" fmla="*/ 129036994 h 2215"/>
                <a:gd name="T68" fmla="*/ 100833749 w 2190"/>
                <a:gd name="T69" fmla="*/ 139261574 h 2215"/>
                <a:gd name="T70" fmla="*/ 129383782 w 2190"/>
                <a:gd name="T71" fmla="*/ 141591180 h 2215"/>
                <a:gd name="T72" fmla="*/ 159231298 w 2190"/>
                <a:gd name="T73" fmla="*/ 127872191 h 2215"/>
                <a:gd name="T74" fmla="*/ 153521579 w 2190"/>
                <a:gd name="T75" fmla="*/ 111823595 h 2215"/>
                <a:gd name="T76" fmla="*/ 144307720 w 2190"/>
                <a:gd name="T77" fmla="*/ 83349956 h 2215"/>
                <a:gd name="T78" fmla="*/ 167277350 w 2190"/>
                <a:gd name="T79" fmla="*/ 52546712 h 2215"/>
                <a:gd name="T80" fmla="*/ 188949498 w 2190"/>
                <a:gd name="T81" fmla="*/ 29638442 h 2215"/>
                <a:gd name="T82" fmla="*/ 205041243 w 2190"/>
                <a:gd name="T83" fmla="*/ 1164803 h 2215"/>
                <a:gd name="T84" fmla="*/ 229049364 w 2190"/>
                <a:gd name="T85" fmla="*/ 12554187 h 2215"/>
                <a:gd name="T86" fmla="*/ 239431030 w 2190"/>
                <a:gd name="T87" fmla="*/ 29638442 h 2215"/>
                <a:gd name="T88" fmla="*/ 261103178 w 2190"/>
                <a:gd name="T89" fmla="*/ 38827722 h 221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190" h="2215">
                  <a:moveTo>
                    <a:pt x="2039" y="388"/>
                  </a:moveTo>
                  <a:lnTo>
                    <a:pt x="1986" y="397"/>
                  </a:lnTo>
                  <a:lnTo>
                    <a:pt x="1951" y="441"/>
                  </a:lnTo>
                  <a:lnTo>
                    <a:pt x="1968" y="511"/>
                  </a:lnTo>
                  <a:lnTo>
                    <a:pt x="1977" y="582"/>
                  </a:lnTo>
                  <a:lnTo>
                    <a:pt x="2012" y="635"/>
                  </a:lnTo>
                  <a:lnTo>
                    <a:pt x="2056" y="688"/>
                  </a:lnTo>
                  <a:lnTo>
                    <a:pt x="2039" y="759"/>
                  </a:lnTo>
                  <a:lnTo>
                    <a:pt x="2065" y="856"/>
                  </a:lnTo>
                  <a:lnTo>
                    <a:pt x="2065" y="935"/>
                  </a:lnTo>
                  <a:lnTo>
                    <a:pt x="2101" y="997"/>
                  </a:lnTo>
                  <a:lnTo>
                    <a:pt x="2162" y="1014"/>
                  </a:lnTo>
                  <a:lnTo>
                    <a:pt x="2189" y="1059"/>
                  </a:lnTo>
                  <a:lnTo>
                    <a:pt x="2162" y="1111"/>
                  </a:lnTo>
                  <a:lnTo>
                    <a:pt x="2118" y="1156"/>
                  </a:lnTo>
                  <a:lnTo>
                    <a:pt x="2030" y="1173"/>
                  </a:lnTo>
                  <a:lnTo>
                    <a:pt x="1959" y="1235"/>
                  </a:lnTo>
                  <a:lnTo>
                    <a:pt x="1942" y="1332"/>
                  </a:lnTo>
                  <a:lnTo>
                    <a:pt x="1915" y="1438"/>
                  </a:lnTo>
                  <a:lnTo>
                    <a:pt x="1871" y="1500"/>
                  </a:lnTo>
                  <a:lnTo>
                    <a:pt x="1880" y="1588"/>
                  </a:lnTo>
                  <a:lnTo>
                    <a:pt x="1845" y="1676"/>
                  </a:lnTo>
                  <a:lnTo>
                    <a:pt x="1836" y="1764"/>
                  </a:lnTo>
                  <a:lnTo>
                    <a:pt x="1818" y="1853"/>
                  </a:lnTo>
                  <a:lnTo>
                    <a:pt x="1783" y="1923"/>
                  </a:lnTo>
                  <a:lnTo>
                    <a:pt x="1765" y="1994"/>
                  </a:lnTo>
                  <a:lnTo>
                    <a:pt x="1712" y="1994"/>
                  </a:lnTo>
                  <a:lnTo>
                    <a:pt x="1633" y="1967"/>
                  </a:lnTo>
                  <a:lnTo>
                    <a:pt x="1562" y="1906"/>
                  </a:lnTo>
                  <a:lnTo>
                    <a:pt x="1492" y="1906"/>
                  </a:lnTo>
                  <a:lnTo>
                    <a:pt x="1403" y="1932"/>
                  </a:lnTo>
                  <a:lnTo>
                    <a:pt x="1333" y="1879"/>
                  </a:lnTo>
                  <a:lnTo>
                    <a:pt x="1271" y="1914"/>
                  </a:lnTo>
                  <a:lnTo>
                    <a:pt x="1262" y="1967"/>
                  </a:lnTo>
                  <a:lnTo>
                    <a:pt x="1253" y="2038"/>
                  </a:lnTo>
                  <a:lnTo>
                    <a:pt x="1253" y="2100"/>
                  </a:lnTo>
                  <a:lnTo>
                    <a:pt x="1174" y="2117"/>
                  </a:lnTo>
                  <a:lnTo>
                    <a:pt x="1068" y="2117"/>
                  </a:lnTo>
                  <a:lnTo>
                    <a:pt x="989" y="2153"/>
                  </a:lnTo>
                  <a:lnTo>
                    <a:pt x="936" y="2117"/>
                  </a:lnTo>
                  <a:lnTo>
                    <a:pt x="918" y="2170"/>
                  </a:lnTo>
                  <a:lnTo>
                    <a:pt x="874" y="2214"/>
                  </a:lnTo>
                  <a:lnTo>
                    <a:pt x="795" y="2206"/>
                  </a:lnTo>
                  <a:lnTo>
                    <a:pt x="706" y="2135"/>
                  </a:lnTo>
                  <a:lnTo>
                    <a:pt x="645" y="2170"/>
                  </a:lnTo>
                  <a:lnTo>
                    <a:pt x="556" y="2153"/>
                  </a:lnTo>
                  <a:lnTo>
                    <a:pt x="477" y="2135"/>
                  </a:lnTo>
                  <a:lnTo>
                    <a:pt x="406" y="2153"/>
                  </a:lnTo>
                  <a:lnTo>
                    <a:pt x="380" y="2091"/>
                  </a:lnTo>
                  <a:lnTo>
                    <a:pt x="318" y="2056"/>
                  </a:lnTo>
                  <a:lnTo>
                    <a:pt x="274" y="2082"/>
                  </a:lnTo>
                  <a:lnTo>
                    <a:pt x="221" y="2038"/>
                  </a:lnTo>
                  <a:lnTo>
                    <a:pt x="186" y="1976"/>
                  </a:lnTo>
                  <a:lnTo>
                    <a:pt x="115" y="1994"/>
                  </a:lnTo>
                  <a:lnTo>
                    <a:pt x="36" y="2038"/>
                  </a:lnTo>
                  <a:lnTo>
                    <a:pt x="44" y="1967"/>
                  </a:lnTo>
                  <a:lnTo>
                    <a:pt x="97" y="1906"/>
                  </a:lnTo>
                  <a:lnTo>
                    <a:pt x="150" y="1862"/>
                  </a:lnTo>
                  <a:lnTo>
                    <a:pt x="194" y="1835"/>
                  </a:lnTo>
                  <a:lnTo>
                    <a:pt x="247" y="1809"/>
                  </a:lnTo>
                  <a:lnTo>
                    <a:pt x="256" y="1720"/>
                  </a:lnTo>
                  <a:lnTo>
                    <a:pt x="292" y="1659"/>
                  </a:lnTo>
                  <a:lnTo>
                    <a:pt x="362" y="1597"/>
                  </a:lnTo>
                  <a:lnTo>
                    <a:pt x="424" y="1579"/>
                  </a:lnTo>
                  <a:lnTo>
                    <a:pt x="433" y="1526"/>
                  </a:lnTo>
                  <a:lnTo>
                    <a:pt x="477" y="1500"/>
                  </a:lnTo>
                  <a:lnTo>
                    <a:pt x="424" y="1447"/>
                  </a:lnTo>
                  <a:lnTo>
                    <a:pt x="442" y="1385"/>
                  </a:lnTo>
                  <a:lnTo>
                    <a:pt x="521" y="1394"/>
                  </a:lnTo>
                  <a:lnTo>
                    <a:pt x="530" y="1314"/>
                  </a:lnTo>
                  <a:lnTo>
                    <a:pt x="556" y="1314"/>
                  </a:lnTo>
                  <a:lnTo>
                    <a:pt x="574" y="1297"/>
                  </a:lnTo>
                  <a:lnTo>
                    <a:pt x="583" y="1270"/>
                  </a:lnTo>
                  <a:lnTo>
                    <a:pt x="574" y="1253"/>
                  </a:lnTo>
                  <a:lnTo>
                    <a:pt x="556" y="1244"/>
                  </a:lnTo>
                  <a:lnTo>
                    <a:pt x="547" y="1235"/>
                  </a:lnTo>
                  <a:lnTo>
                    <a:pt x="530" y="1235"/>
                  </a:lnTo>
                  <a:lnTo>
                    <a:pt x="512" y="1244"/>
                  </a:lnTo>
                  <a:lnTo>
                    <a:pt x="442" y="1288"/>
                  </a:lnTo>
                  <a:lnTo>
                    <a:pt x="353" y="1314"/>
                  </a:lnTo>
                  <a:lnTo>
                    <a:pt x="300" y="1297"/>
                  </a:lnTo>
                  <a:lnTo>
                    <a:pt x="265" y="1235"/>
                  </a:lnTo>
                  <a:lnTo>
                    <a:pt x="318" y="1182"/>
                  </a:lnTo>
                  <a:lnTo>
                    <a:pt x="362" y="1111"/>
                  </a:lnTo>
                  <a:lnTo>
                    <a:pt x="292" y="1103"/>
                  </a:lnTo>
                  <a:lnTo>
                    <a:pt x="239" y="1156"/>
                  </a:lnTo>
                  <a:lnTo>
                    <a:pt x="212" y="1217"/>
                  </a:lnTo>
                  <a:lnTo>
                    <a:pt x="159" y="1191"/>
                  </a:lnTo>
                  <a:lnTo>
                    <a:pt x="124" y="1138"/>
                  </a:lnTo>
                  <a:lnTo>
                    <a:pt x="106" y="1076"/>
                  </a:lnTo>
                  <a:lnTo>
                    <a:pt x="53" y="1103"/>
                  </a:lnTo>
                  <a:lnTo>
                    <a:pt x="0" y="1023"/>
                  </a:lnTo>
                  <a:lnTo>
                    <a:pt x="89" y="988"/>
                  </a:lnTo>
                  <a:lnTo>
                    <a:pt x="159" y="1014"/>
                  </a:lnTo>
                  <a:lnTo>
                    <a:pt x="212" y="935"/>
                  </a:lnTo>
                  <a:lnTo>
                    <a:pt x="239" y="970"/>
                  </a:lnTo>
                  <a:lnTo>
                    <a:pt x="283" y="917"/>
                  </a:lnTo>
                  <a:lnTo>
                    <a:pt x="371" y="917"/>
                  </a:lnTo>
                  <a:lnTo>
                    <a:pt x="442" y="944"/>
                  </a:lnTo>
                  <a:lnTo>
                    <a:pt x="530" y="997"/>
                  </a:lnTo>
                  <a:lnTo>
                    <a:pt x="574" y="1032"/>
                  </a:lnTo>
                  <a:lnTo>
                    <a:pt x="689" y="1006"/>
                  </a:lnTo>
                  <a:lnTo>
                    <a:pt x="777" y="1076"/>
                  </a:lnTo>
                  <a:lnTo>
                    <a:pt x="847" y="1120"/>
                  </a:lnTo>
                  <a:lnTo>
                    <a:pt x="953" y="1156"/>
                  </a:lnTo>
                  <a:lnTo>
                    <a:pt x="997" y="1094"/>
                  </a:lnTo>
                  <a:lnTo>
                    <a:pt x="1130" y="1094"/>
                  </a:lnTo>
                  <a:lnTo>
                    <a:pt x="1165" y="1014"/>
                  </a:lnTo>
                  <a:lnTo>
                    <a:pt x="1227" y="988"/>
                  </a:lnTo>
                  <a:lnTo>
                    <a:pt x="1289" y="970"/>
                  </a:lnTo>
                  <a:lnTo>
                    <a:pt x="1271" y="900"/>
                  </a:lnTo>
                  <a:lnTo>
                    <a:pt x="1183" y="864"/>
                  </a:lnTo>
                  <a:lnTo>
                    <a:pt x="1165" y="811"/>
                  </a:lnTo>
                  <a:lnTo>
                    <a:pt x="1130" y="741"/>
                  </a:lnTo>
                  <a:lnTo>
                    <a:pt x="1112" y="644"/>
                  </a:lnTo>
                  <a:lnTo>
                    <a:pt x="1183" y="644"/>
                  </a:lnTo>
                  <a:lnTo>
                    <a:pt x="1200" y="573"/>
                  </a:lnTo>
                  <a:lnTo>
                    <a:pt x="1289" y="406"/>
                  </a:lnTo>
                  <a:lnTo>
                    <a:pt x="1350" y="300"/>
                  </a:lnTo>
                  <a:lnTo>
                    <a:pt x="1377" y="256"/>
                  </a:lnTo>
                  <a:lnTo>
                    <a:pt x="1456" y="229"/>
                  </a:lnTo>
                  <a:lnTo>
                    <a:pt x="1536" y="141"/>
                  </a:lnTo>
                  <a:lnTo>
                    <a:pt x="1598" y="61"/>
                  </a:lnTo>
                  <a:lnTo>
                    <a:pt x="1580" y="9"/>
                  </a:lnTo>
                  <a:lnTo>
                    <a:pt x="1642" y="0"/>
                  </a:lnTo>
                  <a:lnTo>
                    <a:pt x="1712" y="35"/>
                  </a:lnTo>
                  <a:lnTo>
                    <a:pt x="1765" y="97"/>
                  </a:lnTo>
                  <a:lnTo>
                    <a:pt x="1783" y="132"/>
                  </a:lnTo>
                  <a:lnTo>
                    <a:pt x="1871" y="132"/>
                  </a:lnTo>
                  <a:lnTo>
                    <a:pt x="1845" y="229"/>
                  </a:lnTo>
                  <a:lnTo>
                    <a:pt x="1898" y="273"/>
                  </a:lnTo>
                  <a:lnTo>
                    <a:pt x="1951" y="282"/>
                  </a:lnTo>
                  <a:lnTo>
                    <a:pt x="2012" y="300"/>
                  </a:lnTo>
                  <a:lnTo>
                    <a:pt x="2039" y="38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96" name="Freeform 19"/>
            <p:cNvSpPr>
              <a:spLocks noChangeArrowheads="1"/>
            </p:cNvSpPr>
            <p:nvPr/>
          </p:nvSpPr>
          <p:spPr bwMode="auto">
            <a:xfrm>
              <a:off x="4311650" y="2713038"/>
              <a:ext cx="1135063" cy="965200"/>
            </a:xfrm>
            <a:custGeom>
              <a:avLst/>
              <a:gdLst>
                <a:gd name="T0" fmla="*/ 377980038 w 3159"/>
                <a:gd name="T1" fmla="*/ 2328992 h 2683"/>
                <a:gd name="T2" fmla="*/ 357398004 w 3159"/>
                <a:gd name="T3" fmla="*/ 4528856 h 2683"/>
                <a:gd name="T4" fmla="*/ 337981223 w 3159"/>
                <a:gd name="T5" fmla="*/ 26267794 h 2683"/>
                <a:gd name="T6" fmla="*/ 326590251 w 3159"/>
                <a:gd name="T7" fmla="*/ 31960965 h 2683"/>
                <a:gd name="T8" fmla="*/ 326590251 w 3159"/>
                <a:gd name="T9" fmla="*/ 59393435 h 2683"/>
                <a:gd name="T10" fmla="*/ 315198919 w 3159"/>
                <a:gd name="T11" fmla="*/ 83331877 h 2683"/>
                <a:gd name="T12" fmla="*/ 295782137 w 3159"/>
                <a:gd name="T13" fmla="*/ 79967337 h 2683"/>
                <a:gd name="T14" fmla="*/ 280896130 w 3159"/>
                <a:gd name="T15" fmla="*/ 81002525 h 2683"/>
                <a:gd name="T16" fmla="*/ 290086471 w 3159"/>
                <a:gd name="T17" fmla="*/ 108434995 h 2683"/>
                <a:gd name="T18" fmla="*/ 271834941 w 3159"/>
                <a:gd name="T19" fmla="*/ 133537753 h 2683"/>
                <a:gd name="T20" fmla="*/ 244521863 w 3159"/>
                <a:gd name="T21" fmla="*/ 158640870 h 2683"/>
                <a:gd name="T22" fmla="*/ 214749488 w 3159"/>
                <a:gd name="T23" fmla="*/ 166663754 h 2683"/>
                <a:gd name="T24" fmla="*/ 195332707 w 3159"/>
                <a:gd name="T25" fmla="*/ 179215133 h 2683"/>
                <a:gd name="T26" fmla="*/ 175915925 w 3159"/>
                <a:gd name="T27" fmla="*/ 179215133 h 2683"/>
                <a:gd name="T28" fmla="*/ 191967184 w 3159"/>
                <a:gd name="T29" fmla="*/ 156441367 h 2683"/>
                <a:gd name="T30" fmla="*/ 167890476 w 3159"/>
                <a:gd name="T31" fmla="*/ 151912151 h 2683"/>
                <a:gd name="T32" fmla="*/ 156499144 w 3159"/>
                <a:gd name="T33" fmla="*/ 188402332 h 2683"/>
                <a:gd name="T34" fmla="*/ 137082362 w 3159"/>
                <a:gd name="T35" fmla="*/ 188402332 h 2683"/>
                <a:gd name="T36" fmla="*/ 110805023 w 3159"/>
                <a:gd name="T37" fmla="*/ 196424856 h 2683"/>
                <a:gd name="T38" fmla="*/ 89187611 w 3159"/>
                <a:gd name="T39" fmla="*/ 184908664 h 2683"/>
                <a:gd name="T40" fmla="*/ 65110902 w 3159"/>
                <a:gd name="T41" fmla="*/ 180379809 h 2683"/>
                <a:gd name="T42" fmla="*/ 56049714 w 3159"/>
                <a:gd name="T43" fmla="*/ 163299214 h 2683"/>
                <a:gd name="T44" fmla="*/ 43493490 w 3159"/>
                <a:gd name="T45" fmla="*/ 154112015 h 2683"/>
                <a:gd name="T46" fmla="*/ 21746925 w 3159"/>
                <a:gd name="T47" fmla="*/ 132502565 h 2683"/>
                <a:gd name="T48" fmla="*/ 1164892 w 3159"/>
                <a:gd name="T49" fmla="*/ 142724952 h 2683"/>
                <a:gd name="T50" fmla="*/ 11391332 w 3159"/>
                <a:gd name="T51" fmla="*/ 159805546 h 2683"/>
                <a:gd name="T52" fmla="*/ 0 w 3159"/>
                <a:gd name="T53" fmla="*/ 179215133 h 2683"/>
                <a:gd name="T54" fmla="*/ 11391332 w 3159"/>
                <a:gd name="T55" fmla="*/ 195260539 h 2683"/>
                <a:gd name="T56" fmla="*/ 34303149 w 3159"/>
                <a:gd name="T57" fmla="*/ 194095863 h 2683"/>
                <a:gd name="T58" fmla="*/ 49189156 w 3159"/>
                <a:gd name="T59" fmla="*/ 192931188 h 2683"/>
                <a:gd name="T60" fmla="*/ 53719570 w 3159"/>
                <a:gd name="T61" fmla="*/ 221527973 h 2683"/>
                <a:gd name="T62" fmla="*/ 69770829 w 3159"/>
                <a:gd name="T63" fmla="*/ 234079712 h 2683"/>
                <a:gd name="T64" fmla="*/ 93718385 w 3159"/>
                <a:gd name="T65" fmla="*/ 248960083 h 2683"/>
                <a:gd name="T66" fmla="*/ 115464950 w 3159"/>
                <a:gd name="T67" fmla="*/ 228386181 h 2683"/>
                <a:gd name="T68" fmla="*/ 131386696 w 3159"/>
                <a:gd name="T69" fmla="*/ 228386181 h 2683"/>
                <a:gd name="T70" fmla="*/ 158829287 w 3159"/>
                <a:gd name="T71" fmla="*/ 244301739 h 2683"/>
                <a:gd name="T72" fmla="*/ 173715294 w 3159"/>
                <a:gd name="T73" fmla="*/ 263711326 h 2683"/>
                <a:gd name="T74" fmla="*/ 182776483 w 3159"/>
                <a:gd name="T75" fmla="*/ 293472787 h 2683"/>
                <a:gd name="T76" fmla="*/ 179410960 w 3159"/>
                <a:gd name="T77" fmla="*/ 315082237 h 2683"/>
                <a:gd name="T78" fmla="*/ 197662850 w 3159"/>
                <a:gd name="T79" fmla="*/ 329962968 h 2683"/>
                <a:gd name="T80" fmla="*/ 219409415 w 3159"/>
                <a:gd name="T81" fmla="*/ 336820816 h 2683"/>
                <a:gd name="T82" fmla="*/ 247887385 w 3159"/>
                <a:gd name="T83" fmla="*/ 337985491 h 2683"/>
                <a:gd name="T84" fmla="*/ 247887385 w 3159"/>
                <a:gd name="T85" fmla="*/ 307188842 h 2683"/>
                <a:gd name="T86" fmla="*/ 266139275 w 3159"/>
                <a:gd name="T87" fmla="*/ 292308111 h 2683"/>
                <a:gd name="T88" fmla="*/ 266139275 w 3159"/>
                <a:gd name="T89" fmla="*/ 270569533 h 2683"/>
                <a:gd name="T90" fmla="*/ 276365356 w 3159"/>
                <a:gd name="T91" fmla="*/ 249995271 h 2683"/>
                <a:gd name="T92" fmla="*/ 300312911 w 3159"/>
                <a:gd name="T93" fmla="*/ 252324623 h 2683"/>
                <a:gd name="T94" fmla="*/ 326590251 w 3159"/>
                <a:gd name="T95" fmla="*/ 234079712 h 2683"/>
                <a:gd name="T96" fmla="*/ 346007032 w 3159"/>
                <a:gd name="T97" fmla="*/ 211176098 h 2683"/>
                <a:gd name="T98" fmla="*/ 362058291 w 3159"/>
                <a:gd name="T99" fmla="*/ 212340774 h 2683"/>
                <a:gd name="T100" fmla="*/ 364258562 w 3159"/>
                <a:gd name="T101" fmla="*/ 186073340 h 2683"/>
                <a:gd name="T102" fmla="*/ 336945844 w 3159"/>
                <a:gd name="T103" fmla="*/ 171321738 h 2683"/>
                <a:gd name="T104" fmla="*/ 348336816 w 3159"/>
                <a:gd name="T105" fmla="*/ 140395960 h 2683"/>
                <a:gd name="T106" fmla="*/ 343676889 w 3159"/>
                <a:gd name="T107" fmla="*/ 108434995 h 2683"/>
                <a:gd name="T108" fmla="*/ 377980038 w 3159"/>
                <a:gd name="T109" fmla="*/ 82167201 h 2683"/>
                <a:gd name="T110" fmla="*/ 408787791 w 3159"/>
                <a:gd name="T111" fmla="*/ 1164676 h 26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159" h="2683">
                  <a:moveTo>
                    <a:pt x="3026" y="18"/>
                  </a:moveTo>
                  <a:lnTo>
                    <a:pt x="2973" y="53"/>
                  </a:lnTo>
                  <a:lnTo>
                    <a:pt x="2920" y="18"/>
                  </a:lnTo>
                  <a:lnTo>
                    <a:pt x="2858" y="0"/>
                  </a:lnTo>
                  <a:lnTo>
                    <a:pt x="2832" y="71"/>
                  </a:lnTo>
                  <a:lnTo>
                    <a:pt x="2761" y="35"/>
                  </a:lnTo>
                  <a:lnTo>
                    <a:pt x="2717" y="106"/>
                  </a:lnTo>
                  <a:lnTo>
                    <a:pt x="2664" y="194"/>
                  </a:lnTo>
                  <a:lnTo>
                    <a:pt x="2611" y="203"/>
                  </a:lnTo>
                  <a:lnTo>
                    <a:pt x="2558" y="185"/>
                  </a:lnTo>
                  <a:lnTo>
                    <a:pt x="2497" y="176"/>
                  </a:lnTo>
                  <a:lnTo>
                    <a:pt x="2523" y="247"/>
                  </a:lnTo>
                  <a:lnTo>
                    <a:pt x="2514" y="318"/>
                  </a:lnTo>
                  <a:lnTo>
                    <a:pt x="2514" y="397"/>
                  </a:lnTo>
                  <a:lnTo>
                    <a:pt x="2523" y="459"/>
                  </a:lnTo>
                  <a:lnTo>
                    <a:pt x="2479" y="503"/>
                  </a:lnTo>
                  <a:lnTo>
                    <a:pt x="2461" y="591"/>
                  </a:lnTo>
                  <a:lnTo>
                    <a:pt x="2435" y="644"/>
                  </a:lnTo>
                  <a:lnTo>
                    <a:pt x="2364" y="697"/>
                  </a:lnTo>
                  <a:lnTo>
                    <a:pt x="2302" y="679"/>
                  </a:lnTo>
                  <a:lnTo>
                    <a:pt x="2285" y="618"/>
                  </a:lnTo>
                  <a:lnTo>
                    <a:pt x="2241" y="556"/>
                  </a:lnTo>
                  <a:lnTo>
                    <a:pt x="2161" y="556"/>
                  </a:lnTo>
                  <a:lnTo>
                    <a:pt x="2170" y="626"/>
                  </a:lnTo>
                  <a:lnTo>
                    <a:pt x="2223" y="671"/>
                  </a:lnTo>
                  <a:lnTo>
                    <a:pt x="2232" y="750"/>
                  </a:lnTo>
                  <a:lnTo>
                    <a:pt x="2241" y="838"/>
                  </a:lnTo>
                  <a:lnTo>
                    <a:pt x="2223" y="900"/>
                  </a:lnTo>
                  <a:lnTo>
                    <a:pt x="2161" y="944"/>
                  </a:lnTo>
                  <a:lnTo>
                    <a:pt x="2100" y="1032"/>
                  </a:lnTo>
                  <a:lnTo>
                    <a:pt x="2012" y="1121"/>
                  </a:lnTo>
                  <a:lnTo>
                    <a:pt x="1942" y="1182"/>
                  </a:lnTo>
                  <a:lnTo>
                    <a:pt x="1889" y="1226"/>
                  </a:lnTo>
                  <a:lnTo>
                    <a:pt x="1809" y="1218"/>
                  </a:lnTo>
                  <a:lnTo>
                    <a:pt x="1668" y="1209"/>
                  </a:lnTo>
                  <a:lnTo>
                    <a:pt x="1659" y="1288"/>
                  </a:lnTo>
                  <a:lnTo>
                    <a:pt x="1606" y="1332"/>
                  </a:lnTo>
                  <a:lnTo>
                    <a:pt x="1545" y="1341"/>
                  </a:lnTo>
                  <a:lnTo>
                    <a:pt x="1509" y="1385"/>
                  </a:lnTo>
                  <a:lnTo>
                    <a:pt x="1500" y="1447"/>
                  </a:lnTo>
                  <a:lnTo>
                    <a:pt x="1395" y="1429"/>
                  </a:lnTo>
                  <a:lnTo>
                    <a:pt x="1359" y="1385"/>
                  </a:lnTo>
                  <a:lnTo>
                    <a:pt x="1430" y="1341"/>
                  </a:lnTo>
                  <a:lnTo>
                    <a:pt x="1500" y="1279"/>
                  </a:lnTo>
                  <a:lnTo>
                    <a:pt x="1483" y="1209"/>
                  </a:lnTo>
                  <a:lnTo>
                    <a:pt x="1447" y="1174"/>
                  </a:lnTo>
                  <a:lnTo>
                    <a:pt x="1377" y="1156"/>
                  </a:lnTo>
                  <a:lnTo>
                    <a:pt x="1297" y="1174"/>
                  </a:lnTo>
                  <a:lnTo>
                    <a:pt x="1236" y="1226"/>
                  </a:lnTo>
                  <a:lnTo>
                    <a:pt x="1209" y="1350"/>
                  </a:lnTo>
                  <a:lnTo>
                    <a:pt x="1209" y="1456"/>
                  </a:lnTo>
                  <a:lnTo>
                    <a:pt x="1183" y="1526"/>
                  </a:lnTo>
                  <a:lnTo>
                    <a:pt x="1130" y="1456"/>
                  </a:lnTo>
                  <a:lnTo>
                    <a:pt x="1059" y="1456"/>
                  </a:lnTo>
                  <a:lnTo>
                    <a:pt x="1006" y="1491"/>
                  </a:lnTo>
                  <a:lnTo>
                    <a:pt x="927" y="1526"/>
                  </a:lnTo>
                  <a:lnTo>
                    <a:pt x="856" y="1518"/>
                  </a:lnTo>
                  <a:lnTo>
                    <a:pt x="794" y="1500"/>
                  </a:lnTo>
                  <a:lnTo>
                    <a:pt x="759" y="1438"/>
                  </a:lnTo>
                  <a:lnTo>
                    <a:pt x="689" y="1429"/>
                  </a:lnTo>
                  <a:lnTo>
                    <a:pt x="627" y="1385"/>
                  </a:lnTo>
                  <a:lnTo>
                    <a:pt x="539" y="1341"/>
                  </a:lnTo>
                  <a:lnTo>
                    <a:pt x="503" y="1394"/>
                  </a:lnTo>
                  <a:lnTo>
                    <a:pt x="450" y="1368"/>
                  </a:lnTo>
                  <a:lnTo>
                    <a:pt x="468" y="1297"/>
                  </a:lnTo>
                  <a:lnTo>
                    <a:pt x="433" y="1262"/>
                  </a:lnTo>
                  <a:lnTo>
                    <a:pt x="441" y="1174"/>
                  </a:lnTo>
                  <a:lnTo>
                    <a:pt x="397" y="1129"/>
                  </a:lnTo>
                  <a:lnTo>
                    <a:pt x="336" y="1191"/>
                  </a:lnTo>
                  <a:lnTo>
                    <a:pt x="256" y="1182"/>
                  </a:lnTo>
                  <a:lnTo>
                    <a:pt x="186" y="1103"/>
                  </a:lnTo>
                  <a:lnTo>
                    <a:pt x="168" y="1024"/>
                  </a:lnTo>
                  <a:lnTo>
                    <a:pt x="88" y="971"/>
                  </a:lnTo>
                  <a:lnTo>
                    <a:pt x="27" y="1050"/>
                  </a:lnTo>
                  <a:lnTo>
                    <a:pt x="9" y="1103"/>
                  </a:lnTo>
                  <a:lnTo>
                    <a:pt x="44" y="1165"/>
                  </a:lnTo>
                  <a:lnTo>
                    <a:pt x="88" y="1174"/>
                  </a:lnTo>
                  <a:lnTo>
                    <a:pt x="88" y="1235"/>
                  </a:lnTo>
                  <a:lnTo>
                    <a:pt x="62" y="1279"/>
                  </a:lnTo>
                  <a:lnTo>
                    <a:pt x="35" y="1332"/>
                  </a:lnTo>
                  <a:lnTo>
                    <a:pt x="0" y="1385"/>
                  </a:lnTo>
                  <a:lnTo>
                    <a:pt x="9" y="1456"/>
                  </a:lnTo>
                  <a:lnTo>
                    <a:pt x="27" y="1526"/>
                  </a:lnTo>
                  <a:lnTo>
                    <a:pt x="88" y="1509"/>
                  </a:lnTo>
                  <a:lnTo>
                    <a:pt x="150" y="1482"/>
                  </a:lnTo>
                  <a:lnTo>
                    <a:pt x="203" y="1518"/>
                  </a:lnTo>
                  <a:lnTo>
                    <a:pt x="265" y="1500"/>
                  </a:lnTo>
                  <a:lnTo>
                    <a:pt x="309" y="1456"/>
                  </a:lnTo>
                  <a:lnTo>
                    <a:pt x="344" y="1438"/>
                  </a:lnTo>
                  <a:lnTo>
                    <a:pt x="380" y="1491"/>
                  </a:lnTo>
                  <a:lnTo>
                    <a:pt x="415" y="1588"/>
                  </a:lnTo>
                  <a:lnTo>
                    <a:pt x="371" y="1641"/>
                  </a:lnTo>
                  <a:lnTo>
                    <a:pt x="415" y="1712"/>
                  </a:lnTo>
                  <a:lnTo>
                    <a:pt x="459" y="1765"/>
                  </a:lnTo>
                  <a:lnTo>
                    <a:pt x="477" y="1809"/>
                  </a:lnTo>
                  <a:lnTo>
                    <a:pt x="539" y="1809"/>
                  </a:lnTo>
                  <a:lnTo>
                    <a:pt x="636" y="1835"/>
                  </a:lnTo>
                  <a:lnTo>
                    <a:pt x="653" y="1888"/>
                  </a:lnTo>
                  <a:lnTo>
                    <a:pt x="724" y="1924"/>
                  </a:lnTo>
                  <a:lnTo>
                    <a:pt x="803" y="1888"/>
                  </a:lnTo>
                  <a:lnTo>
                    <a:pt x="874" y="1826"/>
                  </a:lnTo>
                  <a:lnTo>
                    <a:pt x="892" y="1765"/>
                  </a:lnTo>
                  <a:lnTo>
                    <a:pt x="944" y="1747"/>
                  </a:lnTo>
                  <a:lnTo>
                    <a:pt x="980" y="1703"/>
                  </a:lnTo>
                  <a:lnTo>
                    <a:pt x="1015" y="1765"/>
                  </a:lnTo>
                  <a:lnTo>
                    <a:pt x="1077" y="1809"/>
                  </a:lnTo>
                  <a:lnTo>
                    <a:pt x="1200" y="1826"/>
                  </a:lnTo>
                  <a:lnTo>
                    <a:pt x="1227" y="1888"/>
                  </a:lnTo>
                  <a:lnTo>
                    <a:pt x="1227" y="1959"/>
                  </a:lnTo>
                  <a:lnTo>
                    <a:pt x="1271" y="2003"/>
                  </a:lnTo>
                  <a:lnTo>
                    <a:pt x="1342" y="2038"/>
                  </a:lnTo>
                  <a:lnTo>
                    <a:pt x="1350" y="2118"/>
                  </a:lnTo>
                  <a:lnTo>
                    <a:pt x="1395" y="2206"/>
                  </a:lnTo>
                  <a:lnTo>
                    <a:pt x="1412" y="2268"/>
                  </a:lnTo>
                  <a:lnTo>
                    <a:pt x="1377" y="2321"/>
                  </a:lnTo>
                  <a:lnTo>
                    <a:pt x="1333" y="2400"/>
                  </a:lnTo>
                  <a:lnTo>
                    <a:pt x="1386" y="2435"/>
                  </a:lnTo>
                  <a:lnTo>
                    <a:pt x="1483" y="2427"/>
                  </a:lnTo>
                  <a:lnTo>
                    <a:pt x="1527" y="2479"/>
                  </a:lnTo>
                  <a:lnTo>
                    <a:pt x="1527" y="2550"/>
                  </a:lnTo>
                  <a:lnTo>
                    <a:pt x="1597" y="2559"/>
                  </a:lnTo>
                  <a:lnTo>
                    <a:pt x="1624" y="2612"/>
                  </a:lnTo>
                  <a:lnTo>
                    <a:pt x="1695" y="2603"/>
                  </a:lnTo>
                  <a:lnTo>
                    <a:pt x="1748" y="2674"/>
                  </a:lnTo>
                  <a:lnTo>
                    <a:pt x="1862" y="2682"/>
                  </a:lnTo>
                  <a:lnTo>
                    <a:pt x="1915" y="2612"/>
                  </a:lnTo>
                  <a:lnTo>
                    <a:pt x="1889" y="2541"/>
                  </a:lnTo>
                  <a:lnTo>
                    <a:pt x="1933" y="2462"/>
                  </a:lnTo>
                  <a:lnTo>
                    <a:pt x="1915" y="2374"/>
                  </a:lnTo>
                  <a:lnTo>
                    <a:pt x="1933" y="2329"/>
                  </a:lnTo>
                  <a:lnTo>
                    <a:pt x="1995" y="2312"/>
                  </a:lnTo>
                  <a:lnTo>
                    <a:pt x="2056" y="2259"/>
                  </a:lnTo>
                  <a:lnTo>
                    <a:pt x="2091" y="2188"/>
                  </a:lnTo>
                  <a:lnTo>
                    <a:pt x="2039" y="2153"/>
                  </a:lnTo>
                  <a:lnTo>
                    <a:pt x="2056" y="2091"/>
                  </a:lnTo>
                  <a:lnTo>
                    <a:pt x="2039" y="2021"/>
                  </a:lnTo>
                  <a:lnTo>
                    <a:pt x="2082" y="1985"/>
                  </a:lnTo>
                  <a:lnTo>
                    <a:pt x="2135" y="1932"/>
                  </a:lnTo>
                  <a:lnTo>
                    <a:pt x="2179" y="1897"/>
                  </a:lnTo>
                  <a:lnTo>
                    <a:pt x="2250" y="1924"/>
                  </a:lnTo>
                  <a:lnTo>
                    <a:pt x="2320" y="1950"/>
                  </a:lnTo>
                  <a:lnTo>
                    <a:pt x="2400" y="1924"/>
                  </a:lnTo>
                  <a:lnTo>
                    <a:pt x="2479" y="1879"/>
                  </a:lnTo>
                  <a:lnTo>
                    <a:pt x="2523" y="1809"/>
                  </a:lnTo>
                  <a:lnTo>
                    <a:pt x="2576" y="1756"/>
                  </a:lnTo>
                  <a:lnTo>
                    <a:pt x="2603" y="1712"/>
                  </a:lnTo>
                  <a:lnTo>
                    <a:pt x="2673" y="1632"/>
                  </a:lnTo>
                  <a:lnTo>
                    <a:pt x="2717" y="1694"/>
                  </a:lnTo>
                  <a:lnTo>
                    <a:pt x="2797" y="1712"/>
                  </a:lnTo>
                  <a:lnTo>
                    <a:pt x="2797" y="1641"/>
                  </a:lnTo>
                  <a:lnTo>
                    <a:pt x="2788" y="1562"/>
                  </a:lnTo>
                  <a:lnTo>
                    <a:pt x="2850" y="1518"/>
                  </a:lnTo>
                  <a:lnTo>
                    <a:pt x="2814" y="1438"/>
                  </a:lnTo>
                  <a:lnTo>
                    <a:pt x="2779" y="1403"/>
                  </a:lnTo>
                  <a:lnTo>
                    <a:pt x="2691" y="1368"/>
                  </a:lnTo>
                  <a:lnTo>
                    <a:pt x="2603" y="1324"/>
                  </a:lnTo>
                  <a:lnTo>
                    <a:pt x="2647" y="1271"/>
                  </a:lnTo>
                  <a:lnTo>
                    <a:pt x="2691" y="1165"/>
                  </a:lnTo>
                  <a:lnTo>
                    <a:pt x="2691" y="1085"/>
                  </a:lnTo>
                  <a:lnTo>
                    <a:pt x="2655" y="1015"/>
                  </a:lnTo>
                  <a:lnTo>
                    <a:pt x="2638" y="926"/>
                  </a:lnTo>
                  <a:lnTo>
                    <a:pt x="2655" y="838"/>
                  </a:lnTo>
                  <a:lnTo>
                    <a:pt x="2726" y="768"/>
                  </a:lnTo>
                  <a:lnTo>
                    <a:pt x="2832" y="697"/>
                  </a:lnTo>
                  <a:lnTo>
                    <a:pt x="2920" y="635"/>
                  </a:lnTo>
                  <a:lnTo>
                    <a:pt x="2964" y="556"/>
                  </a:lnTo>
                  <a:lnTo>
                    <a:pt x="2956" y="468"/>
                  </a:lnTo>
                  <a:lnTo>
                    <a:pt x="3158" y="9"/>
                  </a:lnTo>
                  <a:lnTo>
                    <a:pt x="3097" y="18"/>
                  </a:lnTo>
                  <a:lnTo>
                    <a:pt x="3026" y="18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97" name="Freeform 20"/>
            <p:cNvSpPr>
              <a:spLocks noChangeArrowheads="1"/>
            </p:cNvSpPr>
            <p:nvPr/>
          </p:nvSpPr>
          <p:spPr bwMode="auto">
            <a:xfrm>
              <a:off x="3740120" y="3444877"/>
              <a:ext cx="665165" cy="947736"/>
            </a:xfrm>
            <a:custGeom>
              <a:avLst/>
              <a:gdLst>
                <a:gd name="T0" fmla="*/ 239508426 w 1846"/>
                <a:gd name="T1" fmla="*/ 199276928 h 2631"/>
                <a:gd name="T2" fmla="*/ 232627993 w 1846"/>
                <a:gd name="T3" fmla="*/ 180983906 h 2631"/>
                <a:gd name="T4" fmla="*/ 239508426 w 1846"/>
                <a:gd name="T5" fmla="*/ 163728872 h 2631"/>
                <a:gd name="T6" fmla="*/ 227954934 w 1846"/>
                <a:gd name="T7" fmla="*/ 149976780 h 2631"/>
                <a:gd name="T8" fmla="*/ 213155773 w 1846"/>
                <a:gd name="T9" fmla="*/ 158020294 h 2631"/>
                <a:gd name="T10" fmla="*/ 198227274 w 1846"/>
                <a:gd name="T11" fmla="*/ 149976780 h 2631"/>
                <a:gd name="T12" fmla="*/ 182130060 w 1846"/>
                <a:gd name="T13" fmla="*/ 134019053 h 2631"/>
                <a:gd name="T14" fmla="*/ 187971835 w 1846"/>
                <a:gd name="T15" fmla="*/ 112223088 h 2631"/>
                <a:gd name="T16" fmla="*/ 186803480 w 1846"/>
                <a:gd name="T17" fmla="*/ 97302989 h 2631"/>
                <a:gd name="T18" fmla="*/ 189010492 w 1846"/>
                <a:gd name="T19" fmla="*/ 77842679 h 2631"/>
                <a:gd name="T20" fmla="*/ 190178847 w 1846"/>
                <a:gd name="T21" fmla="*/ 59549657 h 2631"/>
                <a:gd name="T22" fmla="*/ 198227274 w 1846"/>
                <a:gd name="T23" fmla="*/ 45797205 h 2631"/>
                <a:gd name="T24" fmla="*/ 200563984 w 1846"/>
                <a:gd name="T25" fmla="*/ 31007125 h 2631"/>
                <a:gd name="T26" fmla="*/ 195890564 w 1846"/>
                <a:gd name="T27" fmla="*/ 16087386 h 2631"/>
                <a:gd name="T28" fmla="*/ 192515197 w 1846"/>
                <a:gd name="T29" fmla="*/ 0 h 2631"/>
                <a:gd name="T30" fmla="*/ 173042976 w 1846"/>
                <a:gd name="T31" fmla="*/ 2335295 h 2631"/>
                <a:gd name="T32" fmla="*/ 150066050 w 1846"/>
                <a:gd name="T33" fmla="*/ 4670590 h 2631"/>
                <a:gd name="T34" fmla="*/ 136305547 w 1846"/>
                <a:gd name="T35" fmla="*/ 19460670 h 2631"/>
                <a:gd name="T36" fmla="*/ 120338390 w 1846"/>
                <a:gd name="T37" fmla="*/ 26336896 h 2631"/>
                <a:gd name="T38" fmla="*/ 103072822 w 1846"/>
                <a:gd name="T39" fmla="*/ 32174772 h 2631"/>
                <a:gd name="T40" fmla="*/ 105409531 w 1846"/>
                <a:gd name="T41" fmla="*/ 52673431 h 2631"/>
                <a:gd name="T42" fmla="*/ 106577886 w 1846"/>
                <a:gd name="T43" fmla="*/ 66425523 h 2631"/>
                <a:gd name="T44" fmla="*/ 98529460 w 1846"/>
                <a:gd name="T45" fmla="*/ 82512909 h 2631"/>
                <a:gd name="T46" fmla="*/ 102034524 w 1846"/>
                <a:gd name="T47" fmla="*/ 93930066 h 2631"/>
                <a:gd name="T48" fmla="*/ 88274020 w 1846"/>
                <a:gd name="T49" fmla="*/ 105346862 h 2631"/>
                <a:gd name="T50" fmla="*/ 71008812 w 1846"/>
                <a:gd name="T51" fmla="*/ 122601896 h 2631"/>
                <a:gd name="T52" fmla="*/ 69970154 w 1846"/>
                <a:gd name="T53" fmla="*/ 139727271 h 2631"/>
                <a:gd name="T54" fmla="*/ 56209650 w 1846"/>
                <a:gd name="T55" fmla="*/ 164896519 h 2631"/>
                <a:gd name="T56" fmla="*/ 51536591 w 1846"/>
                <a:gd name="T57" fmla="*/ 182021894 h 2631"/>
                <a:gd name="T58" fmla="*/ 51536591 w 1846"/>
                <a:gd name="T59" fmla="*/ 194606338 h 2631"/>
                <a:gd name="T60" fmla="*/ 34401080 w 1846"/>
                <a:gd name="T61" fmla="*/ 202650212 h 2631"/>
                <a:gd name="T62" fmla="*/ 22977286 w 1846"/>
                <a:gd name="T63" fmla="*/ 223278169 h 2631"/>
                <a:gd name="T64" fmla="*/ 13760504 w 1846"/>
                <a:gd name="T65" fmla="*/ 245074133 h 2631"/>
                <a:gd name="T66" fmla="*/ 10385136 w 1846"/>
                <a:gd name="T67" fmla="*/ 267908087 h 2631"/>
                <a:gd name="T68" fmla="*/ 6880072 w 1846"/>
                <a:gd name="T69" fmla="*/ 290871699 h 2631"/>
                <a:gd name="T70" fmla="*/ 0 w 1846"/>
                <a:gd name="T71" fmla="*/ 309164721 h 2631"/>
                <a:gd name="T72" fmla="*/ 2336710 w 1846"/>
                <a:gd name="T73" fmla="*/ 329792678 h 2631"/>
                <a:gd name="T74" fmla="*/ 20640576 w 1846"/>
                <a:gd name="T75" fmla="*/ 341209835 h 2631"/>
                <a:gd name="T76" fmla="*/ 36737429 w 1846"/>
                <a:gd name="T77" fmla="*/ 333165962 h 2631"/>
                <a:gd name="T78" fmla="*/ 50497933 w 1846"/>
                <a:gd name="T79" fmla="*/ 330960326 h 2631"/>
                <a:gd name="T80" fmla="*/ 65296735 w 1846"/>
                <a:gd name="T81" fmla="*/ 318246223 h 2631"/>
                <a:gd name="T82" fmla="*/ 79057239 w 1846"/>
                <a:gd name="T83" fmla="*/ 310332369 h 2631"/>
                <a:gd name="T84" fmla="*/ 84768956 w 1846"/>
                <a:gd name="T85" fmla="*/ 295412270 h 2631"/>
                <a:gd name="T86" fmla="*/ 103072822 w 1846"/>
                <a:gd name="T87" fmla="*/ 281660178 h 2631"/>
                <a:gd name="T88" fmla="*/ 122675100 w 1846"/>
                <a:gd name="T89" fmla="*/ 278286895 h 2631"/>
                <a:gd name="T90" fmla="*/ 135266889 w 1846"/>
                <a:gd name="T91" fmla="*/ 277119247 h 2631"/>
                <a:gd name="T92" fmla="*/ 156946122 w 1846"/>
                <a:gd name="T93" fmla="*/ 271411029 h 2631"/>
                <a:gd name="T94" fmla="*/ 156946122 w 1846"/>
                <a:gd name="T95" fmla="*/ 282827826 h 2631"/>
                <a:gd name="T96" fmla="*/ 161619542 w 1846"/>
                <a:gd name="T97" fmla="*/ 294244622 h 2631"/>
                <a:gd name="T98" fmla="*/ 185635125 w 1846"/>
                <a:gd name="T99" fmla="*/ 289704052 h 2631"/>
                <a:gd name="T100" fmla="*/ 195890564 w 1846"/>
                <a:gd name="T101" fmla="*/ 273616665 h 2631"/>
                <a:gd name="T102" fmla="*/ 201602281 w 1846"/>
                <a:gd name="T103" fmla="*/ 257658938 h 2631"/>
                <a:gd name="T104" fmla="*/ 207444056 w 1846"/>
                <a:gd name="T105" fmla="*/ 242738839 h 2631"/>
                <a:gd name="T106" fmla="*/ 222242857 w 1846"/>
                <a:gd name="T107" fmla="*/ 230154395 h 2631"/>
                <a:gd name="T108" fmla="*/ 232627993 w 1846"/>
                <a:gd name="T109" fmla="*/ 214067008 h 263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46" h="2631">
                  <a:moveTo>
                    <a:pt x="1792" y="1650"/>
                  </a:moveTo>
                  <a:lnTo>
                    <a:pt x="1845" y="1536"/>
                  </a:lnTo>
                  <a:lnTo>
                    <a:pt x="1809" y="1474"/>
                  </a:lnTo>
                  <a:lnTo>
                    <a:pt x="1792" y="1395"/>
                  </a:lnTo>
                  <a:lnTo>
                    <a:pt x="1845" y="1342"/>
                  </a:lnTo>
                  <a:lnTo>
                    <a:pt x="1845" y="1262"/>
                  </a:lnTo>
                  <a:lnTo>
                    <a:pt x="1809" y="1209"/>
                  </a:lnTo>
                  <a:lnTo>
                    <a:pt x="1756" y="1156"/>
                  </a:lnTo>
                  <a:lnTo>
                    <a:pt x="1703" y="1183"/>
                  </a:lnTo>
                  <a:lnTo>
                    <a:pt x="1642" y="1218"/>
                  </a:lnTo>
                  <a:lnTo>
                    <a:pt x="1571" y="1209"/>
                  </a:lnTo>
                  <a:lnTo>
                    <a:pt x="1527" y="1156"/>
                  </a:lnTo>
                  <a:lnTo>
                    <a:pt x="1456" y="1139"/>
                  </a:lnTo>
                  <a:lnTo>
                    <a:pt x="1403" y="1033"/>
                  </a:lnTo>
                  <a:lnTo>
                    <a:pt x="1430" y="962"/>
                  </a:lnTo>
                  <a:lnTo>
                    <a:pt x="1448" y="865"/>
                  </a:lnTo>
                  <a:lnTo>
                    <a:pt x="1439" y="830"/>
                  </a:lnTo>
                  <a:lnTo>
                    <a:pt x="1439" y="750"/>
                  </a:lnTo>
                  <a:lnTo>
                    <a:pt x="1439" y="671"/>
                  </a:lnTo>
                  <a:lnTo>
                    <a:pt x="1456" y="600"/>
                  </a:lnTo>
                  <a:lnTo>
                    <a:pt x="1483" y="521"/>
                  </a:lnTo>
                  <a:lnTo>
                    <a:pt x="1465" y="459"/>
                  </a:lnTo>
                  <a:lnTo>
                    <a:pt x="1483" y="398"/>
                  </a:lnTo>
                  <a:lnTo>
                    <a:pt x="1527" y="353"/>
                  </a:lnTo>
                  <a:lnTo>
                    <a:pt x="1509" y="283"/>
                  </a:lnTo>
                  <a:lnTo>
                    <a:pt x="1545" y="239"/>
                  </a:lnTo>
                  <a:lnTo>
                    <a:pt x="1518" y="186"/>
                  </a:lnTo>
                  <a:lnTo>
                    <a:pt x="1509" y="124"/>
                  </a:lnTo>
                  <a:lnTo>
                    <a:pt x="1509" y="45"/>
                  </a:lnTo>
                  <a:lnTo>
                    <a:pt x="1483" y="0"/>
                  </a:lnTo>
                  <a:lnTo>
                    <a:pt x="1448" y="18"/>
                  </a:lnTo>
                  <a:lnTo>
                    <a:pt x="1333" y="18"/>
                  </a:lnTo>
                  <a:lnTo>
                    <a:pt x="1227" y="9"/>
                  </a:lnTo>
                  <a:lnTo>
                    <a:pt x="1156" y="36"/>
                  </a:lnTo>
                  <a:lnTo>
                    <a:pt x="1112" y="80"/>
                  </a:lnTo>
                  <a:lnTo>
                    <a:pt x="1050" y="150"/>
                  </a:lnTo>
                  <a:lnTo>
                    <a:pt x="971" y="168"/>
                  </a:lnTo>
                  <a:lnTo>
                    <a:pt x="927" y="203"/>
                  </a:lnTo>
                  <a:lnTo>
                    <a:pt x="839" y="203"/>
                  </a:lnTo>
                  <a:lnTo>
                    <a:pt x="794" y="248"/>
                  </a:lnTo>
                  <a:lnTo>
                    <a:pt x="830" y="336"/>
                  </a:lnTo>
                  <a:lnTo>
                    <a:pt x="812" y="406"/>
                  </a:lnTo>
                  <a:lnTo>
                    <a:pt x="812" y="459"/>
                  </a:lnTo>
                  <a:lnTo>
                    <a:pt x="821" y="512"/>
                  </a:lnTo>
                  <a:lnTo>
                    <a:pt x="759" y="556"/>
                  </a:lnTo>
                  <a:lnTo>
                    <a:pt x="759" y="636"/>
                  </a:lnTo>
                  <a:lnTo>
                    <a:pt x="733" y="680"/>
                  </a:lnTo>
                  <a:lnTo>
                    <a:pt x="786" y="724"/>
                  </a:lnTo>
                  <a:lnTo>
                    <a:pt x="750" y="777"/>
                  </a:lnTo>
                  <a:lnTo>
                    <a:pt x="680" y="812"/>
                  </a:lnTo>
                  <a:lnTo>
                    <a:pt x="609" y="883"/>
                  </a:lnTo>
                  <a:lnTo>
                    <a:pt x="547" y="945"/>
                  </a:lnTo>
                  <a:lnTo>
                    <a:pt x="530" y="1015"/>
                  </a:lnTo>
                  <a:lnTo>
                    <a:pt x="539" y="1077"/>
                  </a:lnTo>
                  <a:lnTo>
                    <a:pt x="486" y="1174"/>
                  </a:lnTo>
                  <a:lnTo>
                    <a:pt x="433" y="1271"/>
                  </a:lnTo>
                  <a:lnTo>
                    <a:pt x="406" y="1333"/>
                  </a:lnTo>
                  <a:lnTo>
                    <a:pt x="397" y="1403"/>
                  </a:lnTo>
                  <a:lnTo>
                    <a:pt x="424" y="1448"/>
                  </a:lnTo>
                  <a:lnTo>
                    <a:pt x="397" y="1500"/>
                  </a:lnTo>
                  <a:lnTo>
                    <a:pt x="353" y="1545"/>
                  </a:lnTo>
                  <a:lnTo>
                    <a:pt x="265" y="1562"/>
                  </a:lnTo>
                  <a:lnTo>
                    <a:pt x="194" y="1624"/>
                  </a:lnTo>
                  <a:lnTo>
                    <a:pt x="177" y="1721"/>
                  </a:lnTo>
                  <a:lnTo>
                    <a:pt x="150" y="1827"/>
                  </a:lnTo>
                  <a:lnTo>
                    <a:pt x="106" y="1889"/>
                  </a:lnTo>
                  <a:lnTo>
                    <a:pt x="115" y="1977"/>
                  </a:lnTo>
                  <a:lnTo>
                    <a:pt x="80" y="2065"/>
                  </a:lnTo>
                  <a:lnTo>
                    <a:pt x="71" y="2153"/>
                  </a:lnTo>
                  <a:lnTo>
                    <a:pt x="53" y="2242"/>
                  </a:lnTo>
                  <a:lnTo>
                    <a:pt x="18" y="2312"/>
                  </a:lnTo>
                  <a:lnTo>
                    <a:pt x="0" y="2383"/>
                  </a:lnTo>
                  <a:lnTo>
                    <a:pt x="9" y="2480"/>
                  </a:lnTo>
                  <a:lnTo>
                    <a:pt x="18" y="2542"/>
                  </a:lnTo>
                  <a:lnTo>
                    <a:pt x="62" y="2603"/>
                  </a:lnTo>
                  <a:lnTo>
                    <a:pt x="159" y="2630"/>
                  </a:lnTo>
                  <a:lnTo>
                    <a:pt x="247" y="2621"/>
                  </a:lnTo>
                  <a:lnTo>
                    <a:pt x="283" y="2568"/>
                  </a:lnTo>
                  <a:lnTo>
                    <a:pt x="327" y="2533"/>
                  </a:lnTo>
                  <a:lnTo>
                    <a:pt x="389" y="2551"/>
                  </a:lnTo>
                  <a:lnTo>
                    <a:pt x="433" y="2480"/>
                  </a:lnTo>
                  <a:lnTo>
                    <a:pt x="503" y="2453"/>
                  </a:lnTo>
                  <a:lnTo>
                    <a:pt x="592" y="2436"/>
                  </a:lnTo>
                  <a:lnTo>
                    <a:pt x="609" y="2392"/>
                  </a:lnTo>
                  <a:lnTo>
                    <a:pt x="592" y="2330"/>
                  </a:lnTo>
                  <a:lnTo>
                    <a:pt x="653" y="2277"/>
                  </a:lnTo>
                  <a:lnTo>
                    <a:pt x="724" y="2233"/>
                  </a:lnTo>
                  <a:lnTo>
                    <a:pt x="794" y="2171"/>
                  </a:lnTo>
                  <a:lnTo>
                    <a:pt x="847" y="2136"/>
                  </a:lnTo>
                  <a:lnTo>
                    <a:pt x="945" y="2145"/>
                  </a:lnTo>
                  <a:lnTo>
                    <a:pt x="989" y="2189"/>
                  </a:lnTo>
                  <a:lnTo>
                    <a:pt x="1042" y="2136"/>
                  </a:lnTo>
                  <a:lnTo>
                    <a:pt x="1130" y="2100"/>
                  </a:lnTo>
                  <a:lnTo>
                    <a:pt x="1209" y="2092"/>
                  </a:lnTo>
                  <a:lnTo>
                    <a:pt x="1262" y="2145"/>
                  </a:lnTo>
                  <a:lnTo>
                    <a:pt x="1209" y="2180"/>
                  </a:lnTo>
                  <a:lnTo>
                    <a:pt x="1183" y="2233"/>
                  </a:lnTo>
                  <a:lnTo>
                    <a:pt x="1245" y="2268"/>
                  </a:lnTo>
                  <a:lnTo>
                    <a:pt x="1359" y="2268"/>
                  </a:lnTo>
                  <a:lnTo>
                    <a:pt x="1430" y="2233"/>
                  </a:lnTo>
                  <a:lnTo>
                    <a:pt x="1465" y="2180"/>
                  </a:lnTo>
                  <a:lnTo>
                    <a:pt x="1509" y="2109"/>
                  </a:lnTo>
                  <a:lnTo>
                    <a:pt x="1553" y="2048"/>
                  </a:lnTo>
                  <a:lnTo>
                    <a:pt x="1553" y="1986"/>
                  </a:lnTo>
                  <a:lnTo>
                    <a:pt x="1580" y="1942"/>
                  </a:lnTo>
                  <a:lnTo>
                    <a:pt x="1598" y="1871"/>
                  </a:lnTo>
                  <a:lnTo>
                    <a:pt x="1650" y="1827"/>
                  </a:lnTo>
                  <a:lnTo>
                    <a:pt x="1712" y="1774"/>
                  </a:lnTo>
                  <a:lnTo>
                    <a:pt x="1783" y="1712"/>
                  </a:lnTo>
                  <a:lnTo>
                    <a:pt x="1792" y="1650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98" name="Freeform 21"/>
            <p:cNvSpPr>
              <a:spLocks noChangeArrowheads="1"/>
            </p:cNvSpPr>
            <p:nvPr/>
          </p:nvSpPr>
          <p:spPr bwMode="auto">
            <a:xfrm>
              <a:off x="4991100" y="2982913"/>
              <a:ext cx="1382713" cy="844550"/>
            </a:xfrm>
            <a:custGeom>
              <a:avLst/>
              <a:gdLst>
                <a:gd name="T0" fmla="*/ 5696431 w 3847"/>
                <a:gd name="T1" fmla="*/ 221457349 h 2348"/>
                <a:gd name="T2" fmla="*/ 13723171 w 3847"/>
                <a:gd name="T3" fmla="*/ 202053740 h 2348"/>
                <a:gd name="T4" fmla="*/ 19419602 w 3847"/>
                <a:gd name="T5" fmla="*/ 181486360 h 2348"/>
                <a:gd name="T6" fmla="*/ 24986512 w 3847"/>
                <a:gd name="T7" fmla="*/ 159754490 h 2348"/>
                <a:gd name="T8" fmla="*/ 46736423 w 3847"/>
                <a:gd name="T9" fmla="*/ 151863794 h 2348"/>
                <a:gd name="T10" fmla="*/ 76383553 w 3847"/>
                <a:gd name="T11" fmla="*/ 146042783 h 2348"/>
                <a:gd name="T12" fmla="*/ 92437033 w 3847"/>
                <a:gd name="T13" fmla="*/ 124440381 h 2348"/>
                <a:gd name="T14" fmla="*/ 117553067 w 3847"/>
                <a:gd name="T15" fmla="*/ 124440381 h 2348"/>
                <a:gd name="T16" fmla="*/ 124414473 w 3847"/>
                <a:gd name="T17" fmla="*/ 99345228 h 2348"/>
                <a:gd name="T18" fmla="*/ 103829896 w 3847"/>
                <a:gd name="T19" fmla="*/ 79941979 h 2348"/>
                <a:gd name="T20" fmla="*/ 103829896 w 3847"/>
                <a:gd name="T21" fmla="*/ 53682696 h 2348"/>
                <a:gd name="T22" fmla="*/ 96968130 w 3847"/>
                <a:gd name="T23" fmla="*/ 22766532 h 2348"/>
                <a:gd name="T24" fmla="*/ 118588520 w 3847"/>
                <a:gd name="T25" fmla="*/ 31950826 h 2348"/>
                <a:gd name="T26" fmla="*/ 135807335 w 3847"/>
                <a:gd name="T27" fmla="*/ 43334272 h 2348"/>
                <a:gd name="T28" fmla="*/ 166619799 w 3847"/>
                <a:gd name="T29" fmla="*/ 28587543 h 2348"/>
                <a:gd name="T30" fmla="*/ 195231116 w 3847"/>
                <a:gd name="T31" fmla="*/ 22766532 h 2348"/>
                <a:gd name="T32" fmla="*/ 226043581 w 3847"/>
                <a:gd name="T33" fmla="*/ 21731870 h 2348"/>
                <a:gd name="T34" fmla="*/ 260351329 w 3847"/>
                <a:gd name="T35" fmla="*/ 17074989 h 2348"/>
                <a:gd name="T36" fmla="*/ 295694890 w 3847"/>
                <a:gd name="T37" fmla="*/ 14875837 h 2348"/>
                <a:gd name="T38" fmla="*/ 331167973 w 3847"/>
                <a:gd name="T39" fmla="*/ 14875837 h 2348"/>
                <a:gd name="T40" fmla="*/ 374538274 w 3847"/>
                <a:gd name="T41" fmla="*/ 11383446 h 2348"/>
                <a:gd name="T42" fmla="*/ 410011356 w 3847"/>
                <a:gd name="T43" fmla="*/ 0 h 2348"/>
                <a:gd name="T44" fmla="*/ 453381658 w 3847"/>
                <a:gd name="T45" fmla="*/ 10218956 h 2348"/>
                <a:gd name="T46" fmla="*/ 473966235 w 3847"/>
                <a:gd name="T47" fmla="*/ 23930663 h 2348"/>
                <a:gd name="T48" fmla="*/ 497916933 w 3847"/>
                <a:gd name="T49" fmla="*/ 33114956 h 2348"/>
                <a:gd name="T50" fmla="*/ 486524071 w 3847"/>
                <a:gd name="T51" fmla="*/ 52518566 h 2348"/>
                <a:gd name="T52" fmla="*/ 470600113 w 3847"/>
                <a:gd name="T53" fmla="*/ 69593555 h 2348"/>
                <a:gd name="T54" fmla="*/ 461408398 w 3847"/>
                <a:gd name="T55" fmla="*/ 88996805 h 2348"/>
                <a:gd name="T56" fmla="*/ 439658486 w 3847"/>
                <a:gd name="T57" fmla="*/ 101544381 h 2348"/>
                <a:gd name="T58" fmla="*/ 403149591 w 3847"/>
                <a:gd name="T59" fmla="*/ 114091957 h 2348"/>
                <a:gd name="T60" fmla="*/ 371172152 w 3847"/>
                <a:gd name="T61" fmla="*/ 134659337 h 2348"/>
                <a:gd name="T62" fmla="*/ 349422240 w 3847"/>
                <a:gd name="T63" fmla="*/ 159754490 h 2348"/>
                <a:gd name="T64" fmla="*/ 324306207 w 3847"/>
                <a:gd name="T65" fmla="*/ 187177903 h 2348"/>
                <a:gd name="T66" fmla="*/ 301391321 w 3847"/>
                <a:gd name="T67" fmla="*/ 207745643 h 2348"/>
                <a:gd name="T68" fmla="*/ 263717451 w 3847"/>
                <a:gd name="T69" fmla="*/ 228313023 h 2348"/>
                <a:gd name="T70" fmla="*/ 226043581 w 3847"/>
                <a:gd name="T71" fmla="*/ 248880762 h 2348"/>
                <a:gd name="T72" fmla="*/ 176976848 w 3847"/>
                <a:gd name="T73" fmla="*/ 284194871 h 2348"/>
                <a:gd name="T74" fmla="*/ 147200197 w 3847"/>
                <a:gd name="T75" fmla="*/ 278503328 h 2348"/>
                <a:gd name="T76" fmla="*/ 110691301 w 3847"/>
                <a:gd name="T77" fmla="*/ 296742447 h 2348"/>
                <a:gd name="T78" fmla="*/ 84410293 w 3847"/>
                <a:gd name="T79" fmla="*/ 293379164 h 2348"/>
                <a:gd name="T80" fmla="*/ 56963951 w 3847"/>
                <a:gd name="T81" fmla="*/ 303598121 h 2348"/>
                <a:gd name="T82" fmla="*/ 31847918 w 3847"/>
                <a:gd name="T83" fmla="*/ 276174708 h 2348"/>
                <a:gd name="T84" fmla="*/ 3366122 w 3847"/>
                <a:gd name="T85" fmla="*/ 240860599 h 234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847" h="2348">
                  <a:moveTo>
                    <a:pt x="26" y="1862"/>
                  </a:moveTo>
                  <a:lnTo>
                    <a:pt x="0" y="1791"/>
                  </a:lnTo>
                  <a:lnTo>
                    <a:pt x="44" y="1712"/>
                  </a:lnTo>
                  <a:lnTo>
                    <a:pt x="26" y="1624"/>
                  </a:lnTo>
                  <a:lnTo>
                    <a:pt x="44" y="1579"/>
                  </a:lnTo>
                  <a:lnTo>
                    <a:pt x="106" y="1562"/>
                  </a:lnTo>
                  <a:lnTo>
                    <a:pt x="167" y="1509"/>
                  </a:lnTo>
                  <a:lnTo>
                    <a:pt x="202" y="1438"/>
                  </a:lnTo>
                  <a:lnTo>
                    <a:pt x="150" y="1403"/>
                  </a:lnTo>
                  <a:lnTo>
                    <a:pt x="167" y="1341"/>
                  </a:lnTo>
                  <a:lnTo>
                    <a:pt x="150" y="1271"/>
                  </a:lnTo>
                  <a:lnTo>
                    <a:pt x="193" y="1235"/>
                  </a:lnTo>
                  <a:lnTo>
                    <a:pt x="246" y="1182"/>
                  </a:lnTo>
                  <a:lnTo>
                    <a:pt x="290" y="1147"/>
                  </a:lnTo>
                  <a:lnTo>
                    <a:pt x="361" y="1174"/>
                  </a:lnTo>
                  <a:lnTo>
                    <a:pt x="431" y="1200"/>
                  </a:lnTo>
                  <a:lnTo>
                    <a:pt x="511" y="1174"/>
                  </a:lnTo>
                  <a:lnTo>
                    <a:pt x="590" y="1129"/>
                  </a:lnTo>
                  <a:lnTo>
                    <a:pt x="634" y="1059"/>
                  </a:lnTo>
                  <a:lnTo>
                    <a:pt x="687" y="1006"/>
                  </a:lnTo>
                  <a:lnTo>
                    <a:pt x="714" y="962"/>
                  </a:lnTo>
                  <a:lnTo>
                    <a:pt x="784" y="882"/>
                  </a:lnTo>
                  <a:lnTo>
                    <a:pt x="828" y="944"/>
                  </a:lnTo>
                  <a:lnTo>
                    <a:pt x="908" y="962"/>
                  </a:lnTo>
                  <a:lnTo>
                    <a:pt x="908" y="891"/>
                  </a:lnTo>
                  <a:lnTo>
                    <a:pt x="899" y="812"/>
                  </a:lnTo>
                  <a:lnTo>
                    <a:pt x="961" y="768"/>
                  </a:lnTo>
                  <a:lnTo>
                    <a:pt x="925" y="688"/>
                  </a:lnTo>
                  <a:lnTo>
                    <a:pt x="890" y="653"/>
                  </a:lnTo>
                  <a:lnTo>
                    <a:pt x="802" y="618"/>
                  </a:lnTo>
                  <a:lnTo>
                    <a:pt x="714" y="574"/>
                  </a:lnTo>
                  <a:lnTo>
                    <a:pt x="758" y="521"/>
                  </a:lnTo>
                  <a:lnTo>
                    <a:pt x="802" y="415"/>
                  </a:lnTo>
                  <a:lnTo>
                    <a:pt x="802" y="335"/>
                  </a:lnTo>
                  <a:lnTo>
                    <a:pt x="766" y="265"/>
                  </a:lnTo>
                  <a:lnTo>
                    <a:pt x="749" y="176"/>
                  </a:lnTo>
                  <a:lnTo>
                    <a:pt x="837" y="168"/>
                  </a:lnTo>
                  <a:lnTo>
                    <a:pt x="899" y="185"/>
                  </a:lnTo>
                  <a:lnTo>
                    <a:pt x="916" y="247"/>
                  </a:lnTo>
                  <a:lnTo>
                    <a:pt x="952" y="300"/>
                  </a:lnTo>
                  <a:lnTo>
                    <a:pt x="1005" y="291"/>
                  </a:lnTo>
                  <a:lnTo>
                    <a:pt x="1049" y="335"/>
                  </a:lnTo>
                  <a:lnTo>
                    <a:pt x="1128" y="291"/>
                  </a:lnTo>
                  <a:lnTo>
                    <a:pt x="1217" y="247"/>
                  </a:lnTo>
                  <a:lnTo>
                    <a:pt x="1287" y="221"/>
                  </a:lnTo>
                  <a:lnTo>
                    <a:pt x="1402" y="221"/>
                  </a:lnTo>
                  <a:lnTo>
                    <a:pt x="1428" y="176"/>
                  </a:lnTo>
                  <a:lnTo>
                    <a:pt x="1508" y="176"/>
                  </a:lnTo>
                  <a:lnTo>
                    <a:pt x="1578" y="141"/>
                  </a:lnTo>
                  <a:lnTo>
                    <a:pt x="1684" y="141"/>
                  </a:lnTo>
                  <a:lnTo>
                    <a:pt x="1746" y="168"/>
                  </a:lnTo>
                  <a:lnTo>
                    <a:pt x="1861" y="168"/>
                  </a:lnTo>
                  <a:lnTo>
                    <a:pt x="1923" y="124"/>
                  </a:lnTo>
                  <a:lnTo>
                    <a:pt x="2011" y="132"/>
                  </a:lnTo>
                  <a:lnTo>
                    <a:pt x="2099" y="97"/>
                  </a:lnTo>
                  <a:lnTo>
                    <a:pt x="2178" y="53"/>
                  </a:lnTo>
                  <a:lnTo>
                    <a:pt x="2284" y="115"/>
                  </a:lnTo>
                  <a:lnTo>
                    <a:pt x="2364" y="79"/>
                  </a:lnTo>
                  <a:lnTo>
                    <a:pt x="2461" y="97"/>
                  </a:lnTo>
                  <a:lnTo>
                    <a:pt x="2558" y="115"/>
                  </a:lnTo>
                  <a:lnTo>
                    <a:pt x="2690" y="97"/>
                  </a:lnTo>
                  <a:lnTo>
                    <a:pt x="2814" y="124"/>
                  </a:lnTo>
                  <a:lnTo>
                    <a:pt x="2893" y="88"/>
                  </a:lnTo>
                  <a:lnTo>
                    <a:pt x="2981" y="115"/>
                  </a:lnTo>
                  <a:lnTo>
                    <a:pt x="3079" y="44"/>
                  </a:lnTo>
                  <a:lnTo>
                    <a:pt x="3167" y="0"/>
                  </a:lnTo>
                  <a:lnTo>
                    <a:pt x="3299" y="44"/>
                  </a:lnTo>
                  <a:lnTo>
                    <a:pt x="3387" y="35"/>
                  </a:lnTo>
                  <a:lnTo>
                    <a:pt x="3502" y="79"/>
                  </a:lnTo>
                  <a:lnTo>
                    <a:pt x="3555" y="132"/>
                  </a:lnTo>
                  <a:lnTo>
                    <a:pt x="3590" y="185"/>
                  </a:lnTo>
                  <a:lnTo>
                    <a:pt x="3661" y="185"/>
                  </a:lnTo>
                  <a:lnTo>
                    <a:pt x="3732" y="221"/>
                  </a:lnTo>
                  <a:lnTo>
                    <a:pt x="3758" y="265"/>
                  </a:lnTo>
                  <a:lnTo>
                    <a:pt x="3846" y="256"/>
                  </a:lnTo>
                  <a:lnTo>
                    <a:pt x="3838" y="309"/>
                  </a:lnTo>
                  <a:lnTo>
                    <a:pt x="3785" y="335"/>
                  </a:lnTo>
                  <a:lnTo>
                    <a:pt x="3758" y="406"/>
                  </a:lnTo>
                  <a:lnTo>
                    <a:pt x="3696" y="441"/>
                  </a:lnTo>
                  <a:lnTo>
                    <a:pt x="3679" y="494"/>
                  </a:lnTo>
                  <a:lnTo>
                    <a:pt x="3635" y="538"/>
                  </a:lnTo>
                  <a:lnTo>
                    <a:pt x="3635" y="591"/>
                  </a:lnTo>
                  <a:lnTo>
                    <a:pt x="3573" y="635"/>
                  </a:lnTo>
                  <a:lnTo>
                    <a:pt x="3564" y="688"/>
                  </a:lnTo>
                  <a:lnTo>
                    <a:pt x="3502" y="732"/>
                  </a:lnTo>
                  <a:lnTo>
                    <a:pt x="3476" y="776"/>
                  </a:lnTo>
                  <a:lnTo>
                    <a:pt x="3396" y="785"/>
                  </a:lnTo>
                  <a:lnTo>
                    <a:pt x="3326" y="812"/>
                  </a:lnTo>
                  <a:lnTo>
                    <a:pt x="3220" y="812"/>
                  </a:lnTo>
                  <a:lnTo>
                    <a:pt x="3114" y="882"/>
                  </a:lnTo>
                  <a:lnTo>
                    <a:pt x="3017" y="944"/>
                  </a:lnTo>
                  <a:lnTo>
                    <a:pt x="2946" y="988"/>
                  </a:lnTo>
                  <a:lnTo>
                    <a:pt x="2867" y="1041"/>
                  </a:lnTo>
                  <a:lnTo>
                    <a:pt x="2840" y="1138"/>
                  </a:lnTo>
                  <a:lnTo>
                    <a:pt x="2787" y="1182"/>
                  </a:lnTo>
                  <a:lnTo>
                    <a:pt x="2699" y="1235"/>
                  </a:lnTo>
                  <a:lnTo>
                    <a:pt x="2629" y="1288"/>
                  </a:lnTo>
                  <a:lnTo>
                    <a:pt x="2549" y="1332"/>
                  </a:lnTo>
                  <a:lnTo>
                    <a:pt x="2505" y="1447"/>
                  </a:lnTo>
                  <a:lnTo>
                    <a:pt x="2461" y="1527"/>
                  </a:lnTo>
                  <a:lnTo>
                    <a:pt x="2417" y="1579"/>
                  </a:lnTo>
                  <a:lnTo>
                    <a:pt x="2328" y="1606"/>
                  </a:lnTo>
                  <a:lnTo>
                    <a:pt x="2284" y="1668"/>
                  </a:lnTo>
                  <a:lnTo>
                    <a:pt x="2170" y="1694"/>
                  </a:lnTo>
                  <a:lnTo>
                    <a:pt x="2037" y="1765"/>
                  </a:lnTo>
                  <a:lnTo>
                    <a:pt x="1940" y="1818"/>
                  </a:lnTo>
                  <a:lnTo>
                    <a:pt x="1772" y="1853"/>
                  </a:lnTo>
                  <a:lnTo>
                    <a:pt x="1746" y="1924"/>
                  </a:lnTo>
                  <a:lnTo>
                    <a:pt x="1658" y="1950"/>
                  </a:lnTo>
                  <a:lnTo>
                    <a:pt x="1543" y="1985"/>
                  </a:lnTo>
                  <a:lnTo>
                    <a:pt x="1367" y="2197"/>
                  </a:lnTo>
                  <a:lnTo>
                    <a:pt x="1287" y="2224"/>
                  </a:lnTo>
                  <a:lnTo>
                    <a:pt x="1225" y="2197"/>
                  </a:lnTo>
                  <a:lnTo>
                    <a:pt x="1137" y="2153"/>
                  </a:lnTo>
                  <a:lnTo>
                    <a:pt x="1031" y="2162"/>
                  </a:lnTo>
                  <a:lnTo>
                    <a:pt x="952" y="2206"/>
                  </a:lnTo>
                  <a:lnTo>
                    <a:pt x="855" y="2294"/>
                  </a:lnTo>
                  <a:lnTo>
                    <a:pt x="793" y="2268"/>
                  </a:lnTo>
                  <a:lnTo>
                    <a:pt x="731" y="2294"/>
                  </a:lnTo>
                  <a:lnTo>
                    <a:pt x="652" y="2268"/>
                  </a:lnTo>
                  <a:lnTo>
                    <a:pt x="581" y="2329"/>
                  </a:lnTo>
                  <a:lnTo>
                    <a:pt x="511" y="2303"/>
                  </a:lnTo>
                  <a:lnTo>
                    <a:pt x="440" y="2347"/>
                  </a:lnTo>
                  <a:lnTo>
                    <a:pt x="387" y="2285"/>
                  </a:lnTo>
                  <a:lnTo>
                    <a:pt x="343" y="2215"/>
                  </a:lnTo>
                  <a:lnTo>
                    <a:pt x="246" y="2135"/>
                  </a:lnTo>
                  <a:lnTo>
                    <a:pt x="150" y="2029"/>
                  </a:lnTo>
                  <a:lnTo>
                    <a:pt x="79" y="1950"/>
                  </a:lnTo>
                  <a:lnTo>
                    <a:pt x="26" y="1862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299" name="Freeform 22"/>
            <p:cNvSpPr>
              <a:spLocks noChangeArrowheads="1"/>
            </p:cNvSpPr>
            <p:nvPr/>
          </p:nvSpPr>
          <p:spPr bwMode="auto">
            <a:xfrm>
              <a:off x="4232275" y="3551238"/>
              <a:ext cx="1647825" cy="1357312"/>
            </a:xfrm>
            <a:custGeom>
              <a:avLst/>
              <a:gdLst>
                <a:gd name="T0" fmla="*/ 588080398 w 4580"/>
                <a:gd name="T1" fmla="*/ 295257932 h 3769"/>
                <a:gd name="T2" fmla="*/ 563960635 w 4580"/>
                <a:gd name="T3" fmla="*/ 294090950 h 3769"/>
                <a:gd name="T4" fmla="*/ 550215053 w 4580"/>
                <a:gd name="T5" fmla="*/ 294090950 h 3769"/>
                <a:gd name="T6" fmla="*/ 530763690 w 4580"/>
                <a:gd name="T7" fmla="*/ 297591896 h 3769"/>
                <a:gd name="T8" fmla="*/ 505606545 w 4580"/>
                <a:gd name="T9" fmla="*/ 299796595 h 3769"/>
                <a:gd name="T10" fmla="*/ 480449400 w 4580"/>
                <a:gd name="T11" fmla="*/ 302130559 h 3769"/>
                <a:gd name="T12" fmla="*/ 439212293 w 4580"/>
                <a:gd name="T13" fmla="*/ 307835843 h 3769"/>
                <a:gd name="T14" fmla="*/ 420927939 w 4580"/>
                <a:gd name="T15" fmla="*/ 304464522 h 3769"/>
                <a:gd name="T16" fmla="*/ 404977965 w 4580"/>
                <a:gd name="T17" fmla="*/ 313541488 h 3769"/>
                <a:gd name="T18" fmla="*/ 371781019 w 4580"/>
                <a:gd name="T19" fmla="*/ 321581096 h 3769"/>
                <a:gd name="T20" fmla="*/ 361406839 w 4580"/>
                <a:gd name="T21" fmla="*/ 336492971 h 3769"/>
                <a:gd name="T22" fmla="*/ 330543913 w 4580"/>
                <a:gd name="T23" fmla="*/ 341031274 h 3769"/>
                <a:gd name="T24" fmla="*/ 307591160 w 4580"/>
                <a:gd name="T25" fmla="*/ 351275221 h 3769"/>
                <a:gd name="T26" fmla="*/ 295142575 w 4580"/>
                <a:gd name="T27" fmla="*/ 363853133 h 3769"/>
                <a:gd name="T28" fmla="*/ 269985430 w 4580"/>
                <a:gd name="T29" fmla="*/ 373059723 h 3769"/>
                <a:gd name="T30" fmla="*/ 247162305 w 4580"/>
                <a:gd name="T31" fmla="*/ 376431404 h 3769"/>
                <a:gd name="T32" fmla="*/ 217336761 w 4580"/>
                <a:gd name="T33" fmla="*/ 378765368 h 3769"/>
                <a:gd name="T34" fmla="*/ 204758188 w 4580"/>
                <a:gd name="T35" fmla="*/ 481722981 h 3769"/>
                <a:gd name="T36" fmla="*/ 155611268 w 4580"/>
                <a:gd name="T37" fmla="*/ 488595608 h 3769"/>
                <a:gd name="T38" fmla="*/ 124618715 w 4580"/>
                <a:gd name="T39" fmla="*/ 472646015 h 3769"/>
                <a:gd name="T40" fmla="*/ 91551036 w 4580"/>
                <a:gd name="T41" fmla="*/ 458901122 h 3769"/>
                <a:gd name="T42" fmla="*/ 60558843 w 4580"/>
                <a:gd name="T43" fmla="*/ 443989247 h 3769"/>
                <a:gd name="T44" fmla="*/ 52648309 w 4580"/>
                <a:gd name="T45" fmla="*/ 409626835 h 3769"/>
                <a:gd name="T46" fmla="*/ 42274489 w 4580"/>
                <a:gd name="T47" fmla="*/ 371892741 h 3769"/>
                <a:gd name="T48" fmla="*/ 52648309 w 4580"/>
                <a:gd name="T49" fmla="*/ 338697310 h 3769"/>
                <a:gd name="T50" fmla="*/ 27361537 w 4580"/>
                <a:gd name="T51" fmla="*/ 307835843 h 3769"/>
                <a:gd name="T52" fmla="*/ 3371402 w 4580"/>
                <a:gd name="T53" fmla="*/ 294090950 h 3769"/>
                <a:gd name="T54" fmla="*/ 39940109 w 4580"/>
                <a:gd name="T55" fmla="*/ 256357216 h 3769"/>
                <a:gd name="T56" fmla="*/ 44608508 w 4580"/>
                <a:gd name="T57" fmla="*/ 226662731 h 3769"/>
                <a:gd name="T58" fmla="*/ 57187081 w 4580"/>
                <a:gd name="T59" fmla="*/ 203711248 h 3769"/>
                <a:gd name="T60" fmla="*/ 75471435 w 4580"/>
                <a:gd name="T61" fmla="*/ 187761656 h 3769"/>
                <a:gd name="T62" fmla="*/ 104129609 w 4580"/>
                <a:gd name="T63" fmla="*/ 145359635 h 3769"/>
                <a:gd name="T64" fmla="*/ 132658515 w 4580"/>
                <a:gd name="T65" fmla="*/ 131614741 h 3769"/>
                <a:gd name="T66" fmla="*/ 161317050 w 4580"/>
                <a:gd name="T67" fmla="*/ 121370794 h 3769"/>
                <a:gd name="T68" fmla="*/ 167022471 w 4580"/>
                <a:gd name="T69" fmla="*/ 99586293 h 3769"/>
                <a:gd name="T70" fmla="*/ 176229642 w 4580"/>
                <a:gd name="T71" fmla="*/ 72096506 h 3769"/>
                <a:gd name="T72" fmla="*/ 200219777 w 4580"/>
                <a:gd name="T73" fmla="*/ 95047990 h 3769"/>
                <a:gd name="T74" fmla="*/ 224209552 w 4580"/>
                <a:gd name="T75" fmla="*/ 103087598 h 3769"/>
                <a:gd name="T76" fmla="*/ 252868086 w 4580"/>
                <a:gd name="T77" fmla="*/ 104124955 h 3769"/>
                <a:gd name="T78" fmla="*/ 276858221 w 4580"/>
                <a:gd name="T79" fmla="*/ 36696376 h 3769"/>
                <a:gd name="T80" fmla="*/ 305386768 w 4580"/>
                <a:gd name="T81" fmla="*/ 72096506 h 3769"/>
                <a:gd name="T82" fmla="*/ 330543913 w 4580"/>
                <a:gd name="T83" fmla="*/ 99586293 h 3769"/>
                <a:gd name="T84" fmla="*/ 358035437 w 4580"/>
                <a:gd name="T85" fmla="*/ 89342345 h 3769"/>
                <a:gd name="T86" fmla="*/ 384359592 w 4580"/>
                <a:gd name="T87" fmla="*/ 92714026 h 3769"/>
                <a:gd name="T88" fmla="*/ 420927939 w 4580"/>
                <a:gd name="T89" fmla="*/ 74430470 h 3769"/>
                <a:gd name="T90" fmla="*/ 450753483 w 4580"/>
                <a:gd name="T91" fmla="*/ 80135755 h 3769"/>
                <a:gd name="T92" fmla="*/ 499900763 w 4580"/>
                <a:gd name="T93" fmla="*/ 44735985 h 3769"/>
                <a:gd name="T94" fmla="*/ 537636481 w 4580"/>
                <a:gd name="T95" fmla="*/ 24118465 h 3769"/>
                <a:gd name="T96" fmla="*/ 575372198 w 4580"/>
                <a:gd name="T97" fmla="*/ 3500946 h 37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580" h="3769">
                  <a:moveTo>
                    <a:pt x="4508" y="0"/>
                  </a:moveTo>
                  <a:lnTo>
                    <a:pt x="4579" y="2259"/>
                  </a:lnTo>
                  <a:lnTo>
                    <a:pt x="4535" y="2277"/>
                  </a:lnTo>
                  <a:lnTo>
                    <a:pt x="4464" y="2242"/>
                  </a:lnTo>
                  <a:lnTo>
                    <a:pt x="4420" y="2268"/>
                  </a:lnTo>
                  <a:lnTo>
                    <a:pt x="4349" y="2268"/>
                  </a:lnTo>
                  <a:lnTo>
                    <a:pt x="4314" y="2233"/>
                  </a:lnTo>
                  <a:lnTo>
                    <a:pt x="4287" y="2198"/>
                  </a:lnTo>
                  <a:lnTo>
                    <a:pt x="4243" y="2268"/>
                  </a:lnTo>
                  <a:lnTo>
                    <a:pt x="4173" y="2295"/>
                  </a:lnTo>
                  <a:lnTo>
                    <a:pt x="4120" y="2251"/>
                  </a:lnTo>
                  <a:lnTo>
                    <a:pt x="4093" y="2295"/>
                  </a:lnTo>
                  <a:lnTo>
                    <a:pt x="4049" y="2277"/>
                  </a:lnTo>
                  <a:lnTo>
                    <a:pt x="3987" y="2312"/>
                  </a:lnTo>
                  <a:lnTo>
                    <a:pt x="3899" y="2312"/>
                  </a:lnTo>
                  <a:lnTo>
                    <a:pt x="3811" y="2312"/>
                  </a:lnTo>
                  <a:lnTo>
                    <a:pt x="3767" y="2268"/>
                  </a:lnTo>
                  <a:lnTo>
                    <a:pt x="3705" y="2330"/>
                  </a:lnTo>
                  <a:lnTo>
                    <a:pt x="3608" y="2339"/>
                  </a:lnTo>
                  <a:lnTo>
                    <a:pt x="3502" y="2356"/>
                  </a:lnTo>
                  <a:lnTo>
                    <a:pt x="3387" y="2374"/>
                  </a:lnTo>
                  <a:lnTo>
                    <a:pt x="3334" y="2303"/>
                  </a:lnTo>
                  <a:lnTo>
                    <a:pt x="3264" y="2303"/>
                  </a:lnTo>
                  <a:lnTo>
                    <a:pt x="3246" y="2348"/>
                  </a:lnTo>
                  <a:lnTo>
                    <a:pt x="3255" y="2427"/>
                  </a:lnTo>
                  <a:lnTo>
                    <a:pt x="3176" y="2383"/>
                  </a:lnTo>
                  <a:lnTo>
                    <a:pt x="3123" y="2418"/>
                  </a:lnTo>
                  <a:lnTo>
                    <a:pt x="3025" y="2418"/>
                  </a:lnTo>
                  <a:lnTo>
                    <a:pt x="2946" y="2480"/>
                  </a:lnTo>
                  <a:lnTo>
                    <a:pt x="2867" y="2480"/>
                  </a:lnTo>
                  <a:lnTo>
                    <a:pt x="2875" y="2524"/>
                  </a:lnTo>
                  <a:lnTo>
                    <a:pt x="2787" y="2542"/>
                  </a:lnTo>
                  <a:lnTo>
                    <a:pt x="2787" y="2595"/>
                  </a:lnTo>
                  <a:lnTo>
                    <a:pt x="2743" y="2630"/>
                  </a:lnTo>
                  <a:lnTo>
                    <a:pt x="2664" y="2612"/>
                  </a:lnTo>
                  <a:lnTo>
                    <a:pt x="2549" y="2630"/>
                  </a:lnTo>
                  <a:lnTo>
                    <a:pt x="2487" y="2621"/>
                  </a:lnTo>
                  <a:lnTo>
                    <a:pt x="2425" y="2656"/>
                  </a:lnTo>
                  <a:lnTo>
                    <a:pt x="2372" y="2709"/>
                  </a:lnTo>
                  <a:lnTo>
                    <a:pt x="2346" y="2762"/>
                  </a:lnTo>
                  <a:lnTo>
                    <a:pt x="2328" y="2806"/>
                  </a:lnTo>
                  <a:lnTo>
                    <a:pt x="2276" y="2806"/>
                  </a:lnTo>
                  <a:lnTo>
                    <a:pt x="2223" y="2824"/>
                  </a:lnTo>
                  <a:lnTo>
                    <a:pt x="2188" y="2868"/>
                  </a:lnTo>
                  <a:lnTo>
                    <a:pt x="2082" y="2877"/>
                  </a:lnTo>
                  <a:lnTo>
                    <a:pt x="2012" y="2886"/>
                  </a:lnTo>
                  <a:lnTo>
                    <a:pt x="1950" y="2921"/>
                  </a:lnTo>
                  <a:lnTo>
                    <a:pt x="1906" y="2903"/>
                  </a:lnTo>
                  <a:lnTo>
                    <a:pt x="1835" y="2921"/>
                  </a:lnTo>
                  <a:lnTo>
                    <a:pt x="1773" y="2895"/>
                  </a:lnTo>
                  <a:lnTo>
                    <a:pt x="1676" y="2921"/>
                  </a:lnTo>
                  <a:lnTo>
                    <a:pt x="1615" y="2886"/>
                  </a:lnTo>
                  <a:lnTo>
                    <a:pt x="1579" y="2939"/>
                  </a:lnTo>
                  <a:lnTo>
                    <a:pt x="1579" y="3715"/>
                  </a:lnTo>
                  <a:lnTo>
                    <a:pt x="1429" y="3724"/>
                  </a:lnTo>
                  <a:lnTo>
                    <a:pt x="1314" y="3751"/>
                  </a:lnTo>
                  <a:lnTo>
                    <a:pt x="1200" y="3768"/>
                  </a:lnTo>
                  <a:lnTo>
                    <a:pt x="1112" y="3733"/>
                  </a:lnTo>
                  <a:lnTo>
                    <a:pt x="1041" y="3680"/>
                  </a:lnTo>
                  <a:lnTo>
                    <a:pt x="961" y="3645"/>
                  </a:lnTo>
                  <a:lnTo>
                    <a:pt x="900" y="3583"/>
                  </a:lnTo>
                  <a:lnTo>
                    <a:pt x="803" y="3556"/>
                  </a:lnTo>
                  <a:lnTo>
                    <a:pt x="706" y="3539"/>
                  </a:lnTo>
                  <a:lnTo>
                    <a:pt x="617" y="3556"/>
                  </a:lnTo>
                  <a:lnTo>
                    <a:pt x="547" y="3503"/>
                  </a:lnTo>
                  <a:lnTo>
                    <a:pt x="467" y="3424"/>
                  </a:lnTo>
                  <a:lnTo>
                    <a:pt x="441" y="3353"/>
                  </a:lnTo>
                  <a:lnTo>
                    <a:pt x="397" y="3301"/>
                  </a:lnTo>
                  <a:lnTo>
                    <a:pt x="406" y="3159"/>
                  </a:lnTo>
                  <a:lnTo>
                    <a:pt x="370" y="3062"/>
                  </a:lnTo>
                  <a:lnTo>
                    <a:pt x="326" y="2974"/>
                  </a:lnTo>
                  <a:lnTo>
                    <a:pt x="326" y="2868"/>
                  </a:lnTo>
                  <a:lnTo>
                    <a:pt x="300" y="2780"/>
                  </a:lnTo>
                  <a:lnTo>
                    <a:pt x="353" y="2718"/>
                  </a:lnTo>
                  <a:lnTo>
                    <a:pt x="406" y="2612"/>
                  </a:lnTo>
                  <a:lnTo>
                    <a:pt x="388" y="2498"/>
                  </a:lnTo>
                  <a:lnTo>
                    <a:pt x="326" y="2436"/>
                  </a:lnTo>
                  <a:lnTo>
                    <a:pt x="211" y="2374"/>
                  </a:lnTo>
                  <a:lnTo>
                    <a:pt x="105" y="2339"/>
                  </a:lnTo>
                  <a:lnTo>
                    <a:pt x="0" y="2339"/>
                  </a:lnTo>
                  <a:lnTo>
                    <a:pt x="26" y="2268"/>
                  </a:lnTo>
                  <a:lnTo>
                    <a:pt x="150" y="2145"/>
                  </a:lnTo>
                  <a:lnTo>
                    <a:pt x="229" y="2074"/>
                  </a:lnTo>
                  <a:lnTo>
                    <a:pt x="308" y="1977"/>
                  </a:lnTo>
                  <a:lnTo>
                    <a:pt x="335" y="1915"/>
                  </a:lnTo>
                  <a:lnTo>
                    <a:pt x="335" y="1836"/>
                  </a:lnTo>
                  <a:lnTo>
                    <a:pt x="344" y="1748"/>
                  </a:lnTo>
                  <a:lnTo>
                    <a:pt x="370" y="1659"/>
                  </a:lnTo>
                  <a:lnTo>
                    <a:pt x="423" y="1633"/>
                  </a:lnTo>
                  <a:lnTo>
                    <a:pt x="441" y="1571"/>
                  </a:lnTo>
                  <a:lnTo>
                    <a:pt x="485" y="1518"/>
                  </a:lnTo>
                  <a:lnTo>
                    <a:pt x="529" y="1500"/>
                  </a:lnTo>
                  <a:lnTo>
                    <a:pt x="582" y="1448"/>
                  </a:lnTo>
                  <a:lnTo>
                    <a:pt x="626" y="1386"/>
                  </a:lnTo>
                  <a:lnTo>
                    <a:pt x="688" y="1271"/>
                  </a:lnTo>
                  <a:lnTo>
                    <a:pt x="803" y="1121"/>
                  </a:lnTo>
                  <a:lnTo>
                    <a:pt x="882" y="1112"/>
                  </a:lnTo>
                  <a:lnTo>
                    <a:pt x="970" y="1077"/>
                  </a:lnTo>
                  <a:lnTo>
                    <a:pt x="1023" y="1015"/>
                  </a:lnTo>
                  <a:lnTo>
                    <a:pt x="1120" y="1015"/>
                  </a:lnTo>
                  <a:lnTo>
                    <a:pt x="1200" y="980"/>
                  </a:lnTo>
                  <a:lnTo>
                    <a:pt x="1244" y="936"/>
                  </a:lnTo>
                  <a:lnTo>
                    <a:pt x="1306" y="900"/>
                  </a:lnTo>
                  <a:lnTo>
                    <a:pt x="1341" y="856"/>
                  </a:lnTo>
                  <a:lnTo>
                    <a:pt x="1288" y="768"/>
                  </a:lnTo>
                  <a:lnTo>
                    <a:pt x="1253" y="689"/>
                  </a:lnTo>
                  <a:lnTo>
                    <a:pt x="1297" y="609"/>
                  </a:lnTo>
                  <a:lnTo>
                    <a:pt x="1359" y="556"/>
                  </a:lnTo>
                  <a:lnTo>
                    <a:pt x="1438" y="565"/>
                  </a:lnTo>
                  <a:lnTo>
                    <a:pt x="1517" y="627"/>
                  </a:lnTo>
                  <a:lnTo>
                    <a:pt x="1544" y="733"/>
                  </a:lnTo>
                  <a:lnTo>
                    <a:pt x="1597" y="821"/>
                  </a:lnTo>
                  <a:lnTo>
                    <a:pt x="1667" y="821"/>
                  </a:lnTo>
                  <a:lnTo>
                    <a:pt x="1729" y="795"/>
                  </a:lnTo>
                  <a:lnTo>
                    <a:pt x="1782" y="750"/>
                  </a:lnTo>
                  <a:lnTo>
                    <a:pt x="1862" y="768"/>
                  </a:lnTo>
                  <a:lnTo>
                    <a:pt x="1950" y="803"/>
                  </a:lnTo>
                  <a:lnTo>
                    <a:pt x="2012" y="848"/>
                  </a:lnTo>
                  <a:lnTo>
                    <a:pt x="2082" y="874"/>
                  </a:lnTo>
                  <a:lnTo>
                    <a:pt x="2135" y="283"/>
                  </a:lnTo>
                  <a:lnTo>
                    <a:pt x="2188" y="371"/>
                  </a:lnTo>
                  <a:lnTo>
                    <a:pt x="2259" y="450"/>
                  </a:lnTo>
                  <a:lnTo>
                    <a:pt x="2355" y="556"/>
                  </a:lnTo>
                  <a:lnTo>
                    <a:pt x="2452" y="636"/>
                  </a:lnTo>
                  <a:lnTo>
                    <a:pt x="2496" y="706"/>
                  </a:lnTo>
                  <a:lnTo>
                    <a:pt x="2549" y="768"/>
                  </a:lnTo>
                  <a:lnTo>
                    <a:pt x="2620" y="724"/>
                  </a:lnTo>
                  <a:lnTo>
                    <a:pt x="2690" y="750"/>
                  </a:lnTo>
                  <a:lnTo>
                    <a:pt x="2761" y="689"/>
                  </a:lnTo>
                  <a:lnTo>
                    <a:pt x="2840" y="715"/>
                  </a:lnTo>
                  <a:lnTo>
                    <a:pt x="2902" y="689"/>
                  </a:lnTo>
                  <a:lnTo>
                    <a:pt x="2964" y="715"/>
                  </a:lnTo>
                  <a:lnTo>
                    <a:pt x="3061" y="627"/>
                  </a:lnTo>
                  <a:lnTo>
                    <a:pt x="3140" y="583"/>
                  </a:lnTo>
                  <a:lnTo>
                    <a:pt x="3246" y="574"/>
                  </a:lnTo>
                  <a:lnTo>
                    <a:pt x="3334" y="618"/>
                  </a:lnTo>
                  <a:lnTo>
                    <a:pt x="3396" y="645"/>
                  </a:lnTo>
                  <a:lnTo>
                    <a:pt x="3476" y="618"/>
                  </a:lnTo>
                  <a:lnTo>
                    <a:pt x="3652" y="406"/>
                  </a:lnTo>
                  <a:lnTo>
                    <a:pt x="3767" y="371"/>
                  </a:lnTo>
                  <a:lnTo>
                    <a:pt x="3855" y="345"/>
                  </a:lnTo>
                  <a:lnTo>
                    <a:pt x="3881" y="274"/>
                  </a:lnTo>
                  <a:lnTo>
                    <a:pt x="4049" y="239"/>
                  </a:lnTo>
                  <a:lnTo>
                    <a:pt x="4146" y="186"/>
                  </a:lnTo>
                  <a:lnTo>
                    <a:pt x="4279" y="115"/>
                  </a:lnTo>
                  <a:lnTo>
                    <a:pt x="4393" y="89"/>
                  </a:lnTo>
                  <a:lnTo>
                    <a:pt x="4437" y="27"/>
                  </a:lnTo>
                  <a:lnTo>
                    <a:pt x="4526" y="0"/>
                  </a:lnTo>
                  <a:lnTo>
                    <a:pt x="4508" y="0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00" name="Freeform 23"/>
            <p:cNvSpPr>
              <a:spLocks noChangeArrowheads="1"/>
            </p:cNvSpPr>
            <p:nvPr/>
          </p:nvSpPr>
          <p:spPr bwMode="auto">
            <a:xfrm rot="21120122">
              <a:off x="3463338" y="3979437"/>
              <a:ext cx="1072453" cy="950917"/>
            </a:xfrm>
            <a:custGeom>
              <a:avLst/>
              <a:gdLst>
                <a:gd name="T0" fmla="*/ 257919774 w 2454"/>
                <a:gd name="T1" fmla="*/ 119109695 h 2578"/>
                <a:gd name="T2" fmla="*/ 284177533 w 2454"/>
                <a:gd name="T3" fmla="*/ 93938238 h 2578"/>
                <a:gd name="T4" fmla="*/ 297888459 w 2454"/>
                <a:gd name="T5" fmla="*/ 73308276 h 2578"/>
                <a:gd name="T6" fmla="*/ 299052554 w 2454"/>
                <a:gd name="T7" fmla="*/ 51640278 h 2578"/>
                <a:gd name="T8" fmla="*/ 309270837 w 2454"/>
                <a:gd name="T9" fmla="*/ 36719150 h 2578"/>
                <a:gd name="T10" fmla="*/ 317290395 w 2454"/>
                <a:gd name="T11" fmla="*/ 21798022 h 2578"/>
                <a:gd name="T12" fmla="*/ 313798112 w 2454"/>
                <a:gd name="T13" fmla="*/ 4670799 h 2578"/>
                <a:gd name="T14" fmla="*/ 304743923 w 2454"/>
                <a:gd name="T15" fmla="*/ 8044594 h 2578"/>
                <a:gd name="T16" fmla="*/ 287540353 w 2454"/>
                <a:gd name="T17" fmla="*/ 22965722 h 2578"/>
                <a:gd name="T18" fmla="*/ 278486164 w 2454"/>
                <a:gd name="T19" fmla="*/ 37886850 h 2578"/>
                <a:gd name="T20" fmla="*/ 274993880 w 2454"/>
                <a:gd name="T21" fmla="*/ 51640278 h 2578"/>
                <a:gd name="T22" fmla="*/ 263611142 w 2454"/>
                <a:gd name="T23" fmla="*/ 68767141 h 2578"/>
                <a:gd name="T24" fmla="*/ 249900216 w 2454"/>
                <a:gd name="T25" fmla="*/ 80185170 h 2578"/>
                <a:gd name="T26" fmla="*/ 227135100 w 2454"/>
                <a:gd name="T27" fmla="*/ 75643675 h 2578"/>
                <a:gd name="T28" fmla="*/ 237353383 w 2454"/>
                <a:gd name="T29" fmla="*/ 64226007 h 2578"/>
                <a:gd name="T30" fmla="*/ 220279636 w 2454"/>
                <a:gd name="T31" fmla="*/ 58387148 h 2578"/>
                <a:gd name="T32" fmla="*/ 202041435 w 2454"/>
                <a:gd name="T33" fmla="*/ 69934841 h 2578"/>
                <a:gd name="T34" fmla="*/ 183674130 w 2454"/>
                <a:gd name="T35" fmla="*/ 63057947 h 2578"/>
                <a:gd name="T36" fmla="*/ 167764118 w 2454"/>
                <a:gd name="T37" fmla="*/ 75643675 h 2578"/>
                <a:gd name="T38" fmla="*/ 150690372 w 2454"/>
                <a:gd name="T39" fmla="*/ 88229404 h 2578"/>
                <a:gd name="T40" fmla="*/ 150690372 w 2454"/>
                <a:gd name="T41" fmla="*/ 101982832 h 2578"/>
                <a:gd name="T42" fmla="*/ 130123981 w 2454"/>
                <a:gd name="T43" fmla="*/ 107691667 h 2578"/>
                <a:gd name="T44" fmla="*/ 116413055 w 2454"/>
                <a:gd name="T45" fmla="*/ 114568561 h 2578"/>
                <a:gd name="T46" fmla="*/ 106065307 w 2454"/>
                <a:gd name="T47" fmla="*/ 125986590 h 2578"/>
                <a:gd name="T48" fmla="*/ 88991561 w 2454"/>
                <a:gd name="T49" fmla="*/ 132863124 h 2578"/>
                <a:gd name="T50" fmla="*/ 95846664 w 2454"/>
                <a:gd name="T51" fmla="*/ 159202280 h 2578"/>
                <a:gd name="T52" fmla="*/ 107229402 w 2454"/>
                <a:gd name="T53" fmla="*/ 176329144 h 2578"/>
                <a:gd name="T54" fmla="*/ 115248960 w 2454"/>
                <a:gd name="T55" fmla="*/ 192417971 h 2578"/>
                <a:gd name="T56" fmla="*/ 107229402 w 2454"/>
                <a:gd name="T57" fmla="*/ 200462565 h 2578"/>
                <a:gd name="T58" fmla="*/ 92354381 w 2454"/>
                <a:gd name="T59" fmla="*/ 196959106 h 2578"/>
                <a:gd name="T60" fmla="*/ 82136097 w 2454"/>
                <a:gd name="T61" fmla="*/ 205003700 h 2578"/>
                <a:gd name="T62" fmla="*/ 67261076 w 2454"/>
                <a:gd name="T63" fmla="*/ 211880234 h 2578"/>
                <a:gd name="T64" fmla="*/ 46694686 w 2454"/>
                <a:gd name="T65" fmla="*/ 208377135 h 2578"/>
                <a:gd name="T66" fmla="*/ 38804232 w 2454"/>
                <a:gd name="T67" fmla="*/ 222130563 h 2578"/>
                <a:gd name="T68" fmla="*/ 38804232 w 2454"/>
                <a:gd name="T69" fmla="*/ 235883991 h 2578"/>
                <a:gd name="T70" fmla="*/ 38804232 w 2454"/>
                <a:gd name="T71" fmla="*/ 251972819 h 2578"/>
                <a:gd name="T72" fmla="*/ 21601021 w 2454"/>
                <a:gd name="T73" fmla="*/ 250805119 h 2578"/>
                <a:gd name="T74" fmla="*/ 1034631 w 2454"/>
                <a:gd name="T75" fmla="*/ 249637419 h 2578"/>
                <a:gd name="T76" fmla="*/ 3363180 w 2454"/>
                <a:gd name="T77" fmla="*/ 267931982 h 2578"/>
                <a:gd name="T78" fmla="*/ 4527274 w 2454"/>
                <a:gd name="T79" fmla="*/ 284020810 h 2578"/>
                <a:gd name="T80" fmla="*/ 22765116 w 2454"/>
                <a:gd name="T81" fmla="*/ 289730005 h 2578"/>
                <a:gd name="T82" fmla="*/ 28456484 w 2454"/>
                <a:gd name="T83" fmla="*/ 312565702 h 2578"/>
                <a:gd name="T84" fmla="*/ 43331506 w 2454"/>
                <a:gd name="T85" fmla="*/ 322945695 h 2578"/>
                <a:gd name="T86" fmla="*/ 57042433 w 2454"/>
                <a:gd name="T87" fmla="*/ 328654530 h 2578"/>
                <a:gd name="T88" fmla="*/ 72952085 w 2454"/>
                <a:gd name="T89" fmla="*/ 332028325 h 2578"/>
                <a:gd name="T90" fmla="*/ 87827106 w 2454"/>
                <a:gd name="T91" fmla="*/ 334363724 h 2578"/>
                <a:gd name="T92" fmla="*/ 107229402 w 2454"/>
                <a:gd name="T93" fmla="*/ 320610296 h 2578"/>
                <a:gd name="T94" fmla="*/ 124432613 w 2454"/>
                <a:gd name="T95" fmla="*/ 304651133 h 2578"/>
                <a:gd name="T96" fmla="*/ 133487161 w 2454"/>
                <a:gd name="T97" fmla="*/ 287394605 h 2578"/>
                <a:gd name="T98" fmla="*/ 147198088 w 2454"/>
                <a:gd name="T99" fmla="*/ 271435442 h 2578"/>
                <a:gd name="T100" fmla="*/ 164271835 w 2454"/>
                <a:gd name="T101" fmla="*/ 254178554 h 2578"/>
                <a:gd name="T102" fmla="*/ 177982761 w 2454"/>
                <a:gd name="T103" fmla="*/ 237051691 h 2578"/>
                <a:gd name="T104" fmla="*/ 189494603 w 2454"/>
                <a:gd name="T105" fmla="*/ 223298263 h 2578"/>
                <a:gd name="T106" fmla="*/ 203076426 w 2454"/>
                <a:gd name="T107" fmla="*/ 201500601 h 2578"/>
                <a:gd name="T108" fmla="*/ 208896899 w 2454"/>
                <a:gd name="T109" fmla="*/ 184373737 h 2578"/>
                <a:gd name="T110" fmla="*/ 222478362 w 2454"/>
                <a:gd name="T111" fmla="*/ 188914872 h 2578"/>
                <a:gd name="T112" fmla="*/ 244208847 w 2454"/>
                <a:gd name="T113" fmla="*/ 172955709 h 2578"/>
                <a:gd name="T114" fmla="*/ 240846027 w 2454"/>
                <a:gd name="T115" fmla="*/ 160369980 h 2578"/>
                <a:gd name="T116" fmla="*/ 238517478 w 2454"/>
                <a:gd name="T117" fmla="*/ 146616552 h 2578"/>
                <a:gd name="T118" fmla="*/ 254556594 w 2454"/>
                <a:gd name="T119" fmla="*/ 128321989 h 25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454" h="2578">
                  <a:moveTo>
                    <a:pt x="1968" y="989"/>
                  </a:moveTo>
                  <a:lnTo>
                    <a:pt x="1994" y="918"/>
                  </a:lnTo>
                  <a:lnTo>
                    <a:pt x="2118" y="795"/>
                  </a:lnTo>
                  <a:lnTo>
                    <a:pt x="2197" y="724"/>
                  </a:lnTo>
                  <a:lnTo>
                    <a:pt x="2276" y="627"/>
                  </a:lnTo>
                  <a:lnTo>
                    <a:pt x="2303" y="565"/>
                  </a:lnTo>
                  <a:lnTo>
                    <a:pt x="2303" y="486"/>
                  </a:lnTo>
                  <a:lnTo>
                    <a:pt x="2312" y="398"/>
                  </a:lnTo>
                  <a:lnTo>
                    <a:pt x="2338" y="309"/>
                  </a:lnTo>
                  <a:lnTo>
                    <a:pt x="2391" y="283"/>
                  </a:lnTo>
                  <a:lnTo>
                    <a:pt x="2409" y="221"/>
                  </a:lnTo>
                  <a:lnTo>
                    <a:pt x="2453" y="168"/>
                  </a:lnTo>
                  <a:lnTo>
                    <a:pt x="2444" y="115"/>
                  </a:lnTo>
                  <a:lnTo>
                    <a:pt x="2426" y="36"/>
                  </a:lnTo>
                  <a:lnTo>
                    <a:pt x="2365" y="0"/>
                  </a:lnTo>
                  <a:lnTo>
                    <a:pt x="2356" y="62"/>
                  </a:lnTo>
                  <a:lnTo>
                    <a:pt x="2285" y="124"/>
                  </a:lnTo>
                  <a:lnTo>
                    <a:pt x="2223" y="177"/>
                  </a:lnTo>
                  <a:lnTo>
                    <a:pt x="2171" y="221"/>
                  </a:lnTo>
                  <a:lnTo>
                    <a:pt x="2153" y="292"/>
                  </a:lnTo>
                  <a:lnTo>
                    <a:pt x="2126" y="336"/>
                  </a:lnTo>
                  <a:lnTo>
                    <a:pt x="2126" y="398"/>
                  </a:lnTo>
                  <a:lnTo>
                    <a:pt x="2082" y="459"/>
                  </a:lnTo>
                  <a:lnTo>
                    <a:pt x="2038" y="530"/>
                  </a:lnTo>
                  <a:lnTo>
                    <a:pt x="2003" y="583"/>
                  </a:lnTo>
                  <a:lnTo>
                    <a:pt x="1932" y="618"/>
                  </a:lnTo>
                  <a:lnTo>
                    <a:pt x="1818" y="618"/>
                  </a:lnTo>
                  <a:lnTo>
                    <a:pt x="1756" y="583"/>
                  </a:lnTo>
                  <a:lnTo>
                    <a:pt x="1782" y="530"/>
                  </a:lnTo>
                  <a:lnTo>
                    <a:pt x="1835" y="495"/>
                  </a:lnTo>
                  <a:lnTo>
                    <a:pt x="1782" y="442"/>
                  </a:lnTo>
                  <a:lnTo>
                    <a:pt x="1703" y="450"/>
                  </a:lnTo>
                  <a:lnTo>
                    <a:pt x="1615" y="486"/>
                  </a:lnTo>
                  <a:lnTo>
                    <a:pt x="1562" y="539"/>
                  </a:lnTo>
                  <a:lnTo>
                    <a:pt x="1518" y="495"/>
                  </a:lnTo>
                  <a:lnTo>
                    <a:pt x="1420" y="486"/>
                  </a:lnTo>
                  <a:lnTo>
                    <a:pt x="1367" y="521"/>
                  </a:lnTo>
                  <a:lnTo>
                    <a:pt x="1297" y="583"/>
                  </a:lnTo>
                  <a:lnTo>
                    <a:pt x="1226" y="627"/>
                  </a:lnTo>
                  <a:lnTo>
                    <a:pt x="1165" y="680"/>
                  </a:lnTo>
                  <a:lnTo>
                    <a:pt x="1182" y="742"/>
                  </a:lnTo>
                  <a:lnTo>
                    <a:pt x="1165" y="786"/>
                  </a:lnTo>
                  <a:lnTo>
                    <a:pt x="1076" y="803"/>
                  </a:lnTo>
                  <a:lnTo>
                    <a:pt x="1006" y="830"/>
                  </a:lnTo>
                  <a:lnTo>
                    <a:pt x="962" y="901"/>
                  </a:lnTo>
                  <a:lnTo>
                    <a:pt x="900" y="883"/>
                  </a:lnTo>
                  <a:lnTo>
                    <a:pt x="856" y="918"/>
                  </a:lnTo>
                  <a:lnTo>
                    <a:pt x="820" y="971"/>
                  </a:lnTo>
                  <a:lnTo>
                    <a:pt x="732" y="980"/>
                  </a:lnTo>
                  <a:lnTo>
                    <a:pt x="688" y="1024"/>
                  </a:lnTo>
                  <a:lnTo>
                    <a:pt x="714" y="1121"/>
                  </a:lnTo>
                  <a:lnTo>
                    <a:pt x="741" y="1227"/>
                  </a:lnTo>
                  <a:lnTo>
                    <a:pt x="776" y="1289"/>
                  </a:lnTo>
                  <a:lnTo>
                    <a:pt x="829" y="1359"/>
                  </a:lnTo>
                  <a:lnTo>
                    <a:pt x="873" y="1430"/>
                  </a:lnTo>
                  <a:lnTo>
                    <a:pt x="891" y="1483"/>
                  </a:lnTo>
                  <a:lnTo>
                    <a:pt x="891" y="1536"/>
                  </a:lnTo>
                  <a:lnTo>
                    <a:pt x="829" y="1545"/>
                  </a:lnTo>
                  <a:lnTo>
                    <a:pt x="776" y="1518"/>
                  </a:lnTo>
                  <a:lnTo>
                    <a:pt x="714" y="1518"/>
                  </a:lnTo>
                  <a:lnTo>
                    <a:pt x="670" y="1509"/>
                  </a:lnTo>
                  <a:lnTo>
                    <a:pt x="635" y="1580"/>
                  </a:lnTo>
                  <a:lnTo>
                    <a:pt x="564" y="1624"/>
                  </a:lnTo>
                  <a:lnTo>
                    <a:pt x="520" y="1633"/>
                  </a:lnTo>
                  <a:lnTo>
                    <a:pt x="432" y="1598"/>
                  </a:lnTo>
                  <a:lnTo>
                    <a:pt x="361" y="1606"/>
                  </a:lnTo>
                  <a:lnTo>
                    <a:pt x="344" y="1686"/>
                  </a:lnTo>
                  <a:lnTo>
                    <a:pt x="300" y="1712"/>
                  </a:lnTo>
                  <a:lnTo>
                    <a:pt x="247" y="1765"/>
                  </a:lnTo>
                  <a:lnTo>
                    <a:pt x="300" y="1818"/>
                  </a:lnTo>
                  <a:lnTo>
                    <a:pt x="335" y="1898"/>
                  </a:lnTo>
                  <a:lnTo>
                    <a:pt x="300" y="1942"/>
                  </a:lnTo>
                  <a:lnTo>
                    <a:pt x="229" y="1986"/>
                  </a:lnTo>
                  <a:lnTo>
                    <a:pt x="167" y="1933"/>
                  </a:lnTo>
                  <a:lnTo>
                    <a:pt x="106" y="1898"/>
                  </a:lnTo>
                  <a:lnTo>
                    <a:pt x="8" y="1924"/>
                  </a:lnTo>
                  <a:lnTo>
                    <a:pt x="0" y="2003"/>
                  </a:lnTo>
                  <a:lnTo>
                    <a:pt x="26" y="2065"/>
                  </a:lnTo>
                  <a:lnTo>
                    <a:pt x="17" y="2127"/>
                  </a:lnTo>
                  <a:lnTo>
                    <a:pt x="35" y="2189"/>
                  </a:lnTo>
                  <a:lnTo>
                    <a:pt x="97" y="2206"/>
                  </a:lnTo>
                  <a:lnTo>
                    <a:pt x="176" y="2233"/>
                  </a:lnTo>
                  <a:lnTo>
                    <a:pt x="229" y="2277"/>
                  </a:lnTo>
                  <a:lnTo>
                    <a:pt x="220" y="2409"/>
                  </a:lnTo>
                  <a:lnTo>
                    <a:pt x="256" y="2471"/>
                  </a:lnTo>
                  <a:lnTo>
                    <a:pt x="335" y="2489"/>
                  </a:lnTo>
                  <a:lnTo>
                    <a:pt x="397" y="2489"/>
                  </a:lnTo>
                  <a:lnTo>
                    <a:pt x="441" y="2533"/>
                  </a:lnTo>
                  <a:lnTo>
                    <a:pt x="494" y="2568"/>
                  </a:lnTo>
                  <a:lnTo>
                    <a:pt x="564" y="2559"/>
                  </a:lnTo>
                  <a:lnTo>
                    <a:pt x="635" y="2551"/>
                  </a:lnTo>
                  <a:lnTo>
                    <a:pt x="679" y="2577"/>
                  </a:lnTo>
                  <a:lnTo>
                    <a:pt x="767" y="2551"/>
                  </a:lnTo>
                  <a:lnTo>
                    <a:pt x="829" y="2471"/>
                  </a:lnTo>
                  <a:lnTo>
                    <a:pt x="909" y="2401"/>
                  </a:lnTo>
                  <a:lnTo>
                    <a:pt x="962" y="2348"/>
                  </a:lnTo>
                  <a:lnTo>
                    <a:pt x="979" y="2268"/>
                  </a:lnTo>
                  <a:lnTo>
                    <a:pt x="1032" y="2215"/>
                  </a:lnTo>
                  <a:lnTo>
                    <a:pt x="1094" y="2162"/>
                  </a:lnTo>
                  <a:lnTo>
                    <a:pt x="1138" y="2092"/>
                  </a:lnTo>
                  <a:lnTo>
                    <a:pt x="1235" y="2039"/>
                  </a:lnTo>
                  <a:lnTo>
                    <a:pt x="1270" y="1959"/>
                  </a:lnTo>
                  <a:lnTo>
                    <a:pt x="1315" y="1889"/>
                  </a:lnTo>
                  <a:lnTo>
                    <a:pt x="1376" y="1827"/>
                  </a:lnTo>
                  <a:lnTo>
                    <a:pt x="1412" y="1756"/>
                  </a:lnTo>
                  <a:lnTo>
                    <a:pt x="1465" y="1721"/>
                  </a:lnTo>
                  <a:lnTo>
                    <a:pt x="1526" y="1651"/>
                  </a:lnTo>
                  <a:lnTo>
                    <a:pt x="1570" y="1553"/>
                  </a:lnTo>
                  <a:lnTo>
                    <a:pt x="1588" y="1465"/>
                  </a:lnTo>
                  <a:lnTo>
                    <a:pt x="1615" y="1421"/>
                  </a:lnTo>
                  <a:lnTo>
                    <a:pt x="1676" y="1430"/>
                  </a:lnTo>
                  <a:lnTo>
                    <a:pt x="1720" y="1456"/>
                  </a:lnTo>
                  <a:lnTo>
                    <a:pt x="1818" y="1403"/>
                  </a:lnTo>
                  <a:lnTo>
                    <a:pt x="1888" y="1333"/>
                  </a:lnTo>
                  <a:lnTo>
                    <a:pt x="1906" y="1280"/>
                  </a:lnTo>
                  <a:lnTo>
                    <a:pt x="1862" y="1236"/>
                  </a:lnTo>
                  <a:lnTo>
                    <a:pt x="1818" y="1183"/>
                  </a:lnTo>
                  <a:lnTo>
                    <a:pt x="1844" y="1130"/>
                  </a:lnTo>
                  <a:lnTo>
                    <a:pt x="1923" y="1042"/>
                  </a:lnTo>
                  <a:lnTo>
                    <a:pt x="1968" y="989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 dirty="0"/>
            </a:p>
          </p:txBody>
        </p:sp>
        <p:sp>
          <p:nvSpPr>
            <p:cNvPr id="301" name="Freeform 24"/>
            <p:cNvSpPr>
              <a:spLocks noChangeArrowheads="1"/>
            </p:cNvSpPr>
            <p:nvPr/>
          </p:nvSpPr>
          <p:spPr bwMode="auto">
            <a:xfrm>
              <a:off x="2917825" y="4259263"/>
              <a:ext cx="928688" cy="917575"/>
            </a:xfrm>
            <a:custGeom>
              <a:avLst/>
              <a:gdLst>
                <a:gd name="T0" fmla="*/ 286227214 w 2578"/>
                <a:gd name="T1" fmla="*/ 261432950 h 2551"/>
                <a:gd name="T2" fmla="*/ 274809533 w 2578"/>
                <a:gd name="T3" fmla="*/ 285364197 h 2551"/>
                <a:gd name="T4" fmla="*/ 309192960 w 2578"/>
                <a:gd name="T5" fmla="*/ 317315683 h 2551"/>
                <a:gd name="T6" fmla="*/ 294271816 w 2578"/>
                <a:gd name="T7" fmla="*/ 324171780 h 2551"/>
                <a:gd name="T8" fmla="*/ 271435734 w 2578"/>
                <a:gd name="T9" fmla="*/ 329863377 h 2551"/>
                <a:gd name="T10" fmla="*/ 251973450 w 2578"/>
                <a:gd name="T11" fmla="*/ 327664564 h 2551"/>
                <a:gd name="T12" fmla="*/ 234716904 w 2578"/>
                <a:gd name="T13" fmla="*/ 309295444 h 2551"/>
                <a:gd name="T14" fmla="*/ 230175405 w 2578"/>
                <a:gd name="T15" fmla="*/ 273980644 h 2551"/>
                <a:gd name="T16" fmla="*/ 207210018 w 2578"/>
                <a:gd name="T17" fmla="*/ 279672601 h 2551"/>
                <a:gd name="T18" fmla="*/ 193456575 w 2578"/>
                <a:gd name="T19" fmla="*/ 282000883 h 2551"/>
                <a:gd name="T20" fmla="*/ 196959678 w 2578"/>
                <a:gd name="T21" fmla="*/ 256776026 h 2551"/>
                <a:gd name="T22" fmla="*/ 180870833 w 2578"/>
                <a:gd name="T23" fmla="*/ 237372234 h 2551"/>
                <a:gd name="T24" fmla="*/ 156867050 w 2578"/>
                <a:gd name="T25" fmla="*/ 231680638 h 2551"/>
                <a:gd name="T26" fmla="*/ 125986725 w 2578"/>
                <a:gd name="T27" fmla="*/ 237372234 h 2551"/>
                <a:gd name="T28" fmla="*/ 115606721 w 2578"/>
                <a:gd name="T29" fmla="*/ 211241814 h 2551"/>
                <a:gd name="T30" fmla="*/ 122483622 w 2578"/>
                <a:gd name="T31" fmla="*/ 191838382 h 2551"/>
                <a:gd name="T32" fmla="*/ 108730179 w 2578"/>
                <a:gd name="T33" fmla="*/ 168941808 h 2551"/>
                <a:gd name="T34" fmla="*/ 80185257 w 2578"/>
                <a:gd name="T35" fmla="*/ 164414352 h 2551"/>
                <a:gd name="T36" fmla="*/ 50342968 w 2578"/>
                <a:gd name="T37" fmla="*/ 157558255 h 2551"/>
                <a:gd name="T38" fmla="*/ 29842288 w 2578"/>
                <a:gd name="T39" fmla="*/ 131298726 h 2551"/>
                <a:gd name="T40" fmla="*/ 5708840 w 2578"/>
                <a:gd name="T41" fmla="*/ 106202978 h 2551"/>
                <a:gd name="T42" fmla="*/ 16088845 w 2578"/>
                <a:gd name="T43" fmla="*/ 91327001 h 2551"/>
                <a:gd name="T44" fmla="*/ 26339185 w 2578"/>
                <a:gd name="T45" fmla="*/ 79943448 h 2551"/>
                <a:gd name="T46" fmla="*/ 44633768 w 2578"/>
                <a:gd name="T47" fmla="*/ 68559896 h 2551"/>
                <a:gd name="T48" fmla="*/ 56181473 w 2578"/>
                <a:gd name="T49" fmla="*/ 53683559 h 2551"/>
                <a:gd name="T50" fmla="*/ 51510669 w 2578"/>
                <a:gd name="T51" fmla="*/ 39971724 h 2551"/>
                <a:gd name="T52" fmla="*/ 68767215 w 2578"/>
                <a:gd name="T53" fmla="*/ 20567933 h 2551"/>
                <a:gd name="T54" fmla="*/ 92770999 w 2578"/>
                <a:gd name="T55" fmla="*/ 20567933 h 2551"/>
                <a:gd name="T56" fmla="*/ 113400983 w 2578"/>
                <a:gd name="T57" fmla="*/ 27424030 h 2551"/>
                <a:gd name="T58" fmla="*/ 136237065 w 2578"/>
                <a:gd name="T59" fmla="*/ 35444269 h 2551"/>
                <a:gd name="T60" fmla="*/ 167247054 w 2578"/>
                <a:gd name="T61" fmla="*/ 42300007 h 2551"/>
                <a:gd name="T62" fmla="*/ 185541637 w 2578"/>
                <a:gd name="T63" fmla="*/ 30787344 h 2551"/>
                <a:gd name="T64" fmla="*/ 216421962 w 2578"/>
                <a:gd name="T65" fmla="*/ 30787344 h 2551"/>
                <a:gd name="T66" fmla="*/ 227840003 w 2578"/>
                <a:gd name="T67" fmla="*/ 11383553 h 2551"/>
                <a:gd name="T68" fmla="*/ 246134585 w 2578"/>
                <a:gd name="T69" fmla="*/ 6856097 h 2551"/>
                <a:gd name="T70" fmla="*/ 275977234 w 2578"/>
                <a:gd name="T71" fmla="*/ 11383553 h 2551"/>
                <a:gd name="T72" fmla="*/ 294271816 w 2578"/>
                <a:gd name="T73" fmla="*/ 27424030 h 2551"/>
                <a:gd name="T74" fmla="*/ 313734100 w 2578"/>
                <a:gd name="T75" fmla="*/ 46827822 h 2551"/>
                <a:gd name="T76" fmla="*/ 314901801 w 2578"/>
                <a:gd name="T77" fmla="*/ 78779307 h 2551"/>
                <a:gd name="T78" fmla="*/ 332029042 w 2578"/>
                <a:gd name="T79" fmla="*/ 105038837 h 2551"/>
                <a:gd name="T80" fmla="*/ 326319842 w 2578"/>
                <a:gd name="T81" fmla="*/ 119915173 h 2551"/>
                <a:gd name="T82" fmla="*/ 305689857 w 2578"/>
                <a:gd name="T83" fmla="*/ 115258248 h 2551"/>
                <a:gd name="T84" fmla="*/ 286227214 w 2578"/>
                <a:gd name="T85" fmla="*/ 131298726 h 2551"/>
                <a:gd name="T86" fmla="*/ 263391492 w 2578"/>
                <a:gd name="T87" fmla="*/ 138154463 h 2551"/>
                <a:gd name="T88" fmla="*/ 257682291 w 2578"/>
                <a:gd name="T89" fmla="*/ 155229973 h 2551"/>
                <a:gd name="T90" fmla="*/ 248470347 w 2578"/>
                <a:gd name="T91" fmla="*/ 176962046 h 2551"/>
                <a:gd name="T92" fmla="*/ 219795760 w 2578"/>
                <a:gd name="T93" fmla="*/ 168941808 h 2551"/>
                <a:gd name="T94" fmla="*/ 220963461 w 2578"/>
                <a:gd name="T95" fmla="*/ 195201697 h 2551"/>
                <a:gd name="T96" fmla="*/ 241593446 w 2578"/>
                <a:gd name="T97" fmla="*/ 208913532 h 2551"/>
                <a:gd name="T98" fmla="*/ 251973450 w 2578"/>
                <a:gd name="T99" fmla="*/ 239700876 h 2551"/>
                <a:gd name="T100" fmla="*/ 275977234 w 2578"/>
                <a:gd name="T101" fmla="*/ 247721115 h 255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578" h="2551">
                  <a:moveTo>
                    <a:pt x="2242" y="1941"/>
                  </a:moveTo>
                  <a:lnTo>
                    <a:pt x="2233" y="1985"/>
                  </a:lnTo>
                  <a:lnTo>
                    <a:pt x="2206" y="2021"/>
                  </a:lnTo>
                  <a:lnTo>
                    <a:pt x="2189" y="2091"/>
                  </a:lnTo>
                  <a:lnTo>
                    <a:pt x="2145" y="2136"/>
                  </a:lnTo>
                  <a:lnTo>
                    <a:pt x="2118" y="2206"/>
                  </a:lnTo>
                  <a:lnTo>
                    <a:pt x="2206" y="2286"/>
                  </a:lnTo>
                  <a:lnTo>
                    <a:pt x="2321" y="2391"/>
                  </a:lnTo>
                  <a:lnTo>
                    <a:pt x="2383" y="2453"/>
                  </a:lnTo>
                  <a:lnTo>
                    <a:pt x="2365" y="2497"/>
                  </a:lnTo>
                  <a:lnTo>
                    <a:pt x="2321" y="2515"/>
                  </a:lnTo>
                  <a:lnTo>
                    <a:pt x="2268" y="2506"/>
                  </a:lnTo>
                  <a:lnTo>
                    <a:pt x="2224" y="2533"/>
                  </a:lnTo>
                  <a:lnTo>
                    <a:pt x="2189" y="2550"/>
                  </a:lnTo>
                  <a:lnTo>
                    <a:pt x="2092" y="2550"/>
                  </a:lnTo>
                  <a:lnTo>
                    <a:pt x="2056" y="2506"/>
                  </a:lnTo>
                  <a:lnTo>
                    <a:pt x="2012" y="2541"/>
                  </a:lnTo>
                  <a:lnTo>
                    <a:pt x="1942" y="2533"/>
                  </a:lnTo>
                  <a:lnTo>
                    <a:pt x="1871" y="2488"/>
                  </a:lnTo>
                  <a:lnTo>
                    <a:pt x="1809" y="2471"/>
                  </a:lnTo>
                  <a:lnTo>
                    <a:pt x="1809" y="2391"/>
                  </a:lnTo>
                  <a:lnTo>
                    <a:pt x="1800" y="2303"/>
                  </a:lnTo>
                  <a:lnTo>
                    <a:pt x="1800" y="2188"/>
                  </a:lnTo>
                  <a:lnTo>
                    <a:pt x="1774" y="2118"/>
                  </a:lnTo>
                  <a:lnTo>
                    <a:pt x="1677" y="2083"/>
                  </a:lnTo>
                  <a:lnTo>
                    <a:pt x="1615" y="2100"/>
                  </a:lnTo>
                  <a:lnTo>
                    <a:pt x="1597" y="2162"/>
                  </a:lnTo>
                  <a:lnTo>
                    <a:pt x="1571" y="2206"/>
                  </a:lnTo>
                  <a:lnTo>
                    <a:pt x="1483" y="2224"/>
                  </a:lnTo>
                  <a:lnTo>
                    <a:pt x="1491" y="2180"/>
                  </a:lnTo>
                  <a:lnTo>
                    <a:pt x="1509" y="2127"/>
                  </a:lnTo>
                  <a:lnTo>
                    <a:pt x="1483" y="2056"/>
                  </a:lnTo>
                  <a:lnTo>
                    <a:pt x="1518" y="1985"/>
                  </a:lnTo>
                  <a:lnTo>
                    <a:pt x="1509" y="1915"/>
                  </a:lnTo>
                  <a:lnTo>
                    <a:pt x="1465" y="1862"/>
                  </a:lnTo>
                  <a:lnTo>
                    <a:pt x="1394" y="1835"/>
                  </a:lnTo>
                  <a:lnTo>
                    <a:pt x="1324" y="1818"/>
                  </a:lnTo>
                  <a:lnTo>
                    <a:pt x="1262" y="1774"/>
                  </a:lnTo>
                  <a:lnTo>
                    <a:pt x="1209" y="1791"/>
                  </a:lnTo>
                  <a:lnTo>
                    <a:pt x="1121" y="1818"/>
                  </a:lnTo>
                  <a:lnTo>
                    <a:pt x="1024" y="1800"/>
                  </a:lnTo>
                  <a:lnTo>
                    <a:pt x="971" y="1835"/>
                  </a:lnTo>
                  <a:lnTo>
                    <a:pt x="900" y="1800"/>
                  </a:lnTo>
                  <a:lnTo>
                    <a:pt x="891" y="1721"/>
                  </a:lnTo>
                  <a:lnTo>
                    <a:pt x="891" y="1633"/>
                  </a:lnTo>
                  <a:lnTo>
                    <a:pt x="944" y="1571"/>
                  </a:lnTo>
                  <a:lnTo>
                    <a:pt x="988" y="1527"/>
                  </a:lnTo>
                  <a:lnTo>
                    <a:pt x="944" y="1483"/>
                  </a:lnTo>
                  <a:lnTo>
                    <a:pt x="856" y="1447"/>
                  </a:lnTo>
                  <a:lnTo>
                    <a:pt x="838" y="1385"/>
                  </a:lnTo>
                  <a:lnTo>
                    <a:pt x="838" y="1306"/>
                  </a:lnTo>
                  <a:lnTo>
                    <a:pt x="803" y="1244"/>
                  </a:lnTo>
                  <a:lnTo>
                    <a:pt x="741" y="1253"/>
                  </a:lnTo>
                  <a:lnTo>
                    <a:pt x="618" y="1271"/>
                  </a:lnTo>
                  <a:lnTo>
                    <a:pt x="530" y="1288"/>
                  </a:lnTo>
                  <a:lnTo>
                    <a:pt x="450" y="1253"/>
                  </a:lnTo>
                  <a:lnTo>
                    <a:pt x="388" y="1218"/>
                  </a:lnTo>
                  <a:lnTo>
                    <a:pt x="353" y="1156"/>
                  </a:lnTo>
                  <a:lnTo>
                    <a:pt x="291" y="1103"/>
                  </a:lnTo>
                  <a:lnTo>
                    <a:pt x="230" y="1015"/>
                  </a:lnTo>
                  <a:lnTo>
                    <a:pt x="185" y="953"/>
                  </a:lnTo>
                  <a:lnTo>
                    <a:pt x="106" y="891"/>
                  </a:lnTo>
                  <a:lnTo>
                    <a:pt x="44" y="821"/>
                  </a:lnTo>
                  <a:lnTo>
                    <a:pt x="0" y="759"/>
                  </a:lnTo>
                  <a:lnTo>
                    <a:pt x="53" y="697"/>
                  </a:lnTo>
                  <a:lnTo>
                    <a:pt x="124" y="706"/>
                  </a:lnTo>
                  <a:lnTo>
                    <a:pt x="185" y="741"/>
                  </a:lnTo>
                  <a:lnTo>
                    <a:pt x="194" y="688"/>
                  </a:lnTo>
                  <a:lnTo>
                    <a:pt x="203" y="618"/>
                  </a:lnTo>
                  <a:lnTo>
                    <a:pt x="291" y="583"/>
                  </a:lnTo>
                  <a:lnTo>
                    <a:pt x="353" y="583"/>
                  </a:lnTo>
                  <a:lnTo>
                    <a:pt x="344" y="530"/>
                  </a:lnTo>
                  <a:lnTo>
                    <a:pt x="362" y="477"/>
                  </a:lnTo>
                  <a:lnTo>
                    <a:pt x="424" y="468"/>
                  </a:lnTo>
                  <a:lnTo>
                    <a:pt x="433" y="415"/>
                  </a:lnTo>
                  <a:lnTo>
                    <a:pt x="362" y="380"/>
                  </a:lnTo>
                  <a:lnTo>
                    <a:pt x="309" y="344"/>
                  </a:lnTo>
                  <a:lnTo>
                    <a:pt x="397" y="309"/>
                  </a:lnTo>
                  <a:lnTo>
                    <a:pt x="450" y="274"/>
                  </a:lnTo>
                  <a:lnTo>
                    <a:pt x="494" y="221"/>
                  </a:lnTo>
                  <a:lnTo>
                    <a:pt x="530" y="159"/>
                  </a:lnTo>
                  <a:lnTo>
                    <a:pt x="609" y="115"/>
                  </a:lnTo>
                  <a:lnTo>
                    <a:pt x="680" y="97"/>
                  </a:lnTo>
                  <a:lnTo>
                    <a:pt x="715" y="159"/>
                  </a:lnTo>
                  <a:lnTo>
                    <a:pt x="768" y="203"/>
                  </a:lnTo>
                  <a:lnTo>
                    <a:pt x="812" y="177"/>
                  </a:lnTo>
                  <a:lnTo>
                    <a:pt x="874" y="212"/>
                  </a:lnTo>
                  <a:lnTo>
                    <a:pt x="900" y="274"/>
                  </a:lnTo>
                  <a:lnTo>
                    <a:pt x="971" y="256"/>
                  </a:lnTo>
                  <a:lnTo>
                    <a:pt x="1050" y="274"/>
                  </a:lnTo>
                  <a:lnTo>
                    <a:pt x="1139" y="291"/>
                  </a:lnTo>
                  <a:lnTo>
                    <a:pt x="1200" y="256"/>
                  </a:lnTo>
                  <a:lnTo>
                    <a:pt x="1289" y="327"/>
                  </a:lnTo>
                  <a:lnTo>
                    <a:pt x="1368" y="335"/>
                  </a:lnTo>
                  <a:lnTo>
                    <a:pt x="1412" y="291"/>
                  </a:lnTo>
                  <a:lnTo>
                    <a:pt x="1430" y="238"/>
                  </a:lnTo>
                  <a:lnTo>
                    <a:pt x="1483" y="274"/>
                  </a:lnTo>
                  <a:lnTo>
                    <a:pt x="1562" y="238"/>
                  </a:lnTo>
                  <a:lnTo>
                    <a:pt x="1668" y="238"/>
                  </a:lnTo>
                  <a:lnTo>
                    <a:pt x="1747" y="221"/>
                  </a:lnTo>
                  <a:lnTo>
                    <a:pt x="1747" y="159"/>
                  </a:lnTo>
                  <a:lnTo>
                    <a:pt x="1756" y="88"/>
                  </a:lnTo>
                  <a:lnTo>
                    <a:pt x="1765" y="35"/>
                  </a:lnTo>
                  <a:lnTo>
                    <a:pt x="1827" y="0"/>
                  </a:lnTo>
                  <a:lnTo>
                    <a:pt x="1897" y="53"/>
                  </a:lnTo>
                  <a:lnTo>
                    <a:pt x="1986" y="27"/>
                  </a:lnTo>
                  <a:lnTo>
                    <a:pt x="2056" y="27"/>
                  </a:lnTo>
                  <a:lnTo>
                    <a:pt x="2127" y="88"/>
                  </a:lnTo>
                  <a:lnTo>
                    <a:pt x="2206" y="115"/>
                  </a:lnTo>
                  <a:lnTo>
                    <a:pt x="2259" y="115"/>
                  </a:lnTo>
                  <a:lnTo>
                    <a:pt x="2268" y="212"/>
                  </a:lnTo>
                  <a:lnTo>
                    <a:pt x="2277" y="274"/>
                  </a:lnTo>
                  <a:lnTo>
                    <a:pt x="2321" y="335"/>
                  </a:lnTo>
                  <a:lnTo>
                    <a:pt x="2418" y="362"/>
                  </a:lnTo>
                  <a:lnTo>
                    <a:pt x="2374" y="406"/>
                  </a:lnTo>
                  <a:lnTo>
                    <a:pt x="2400" y="503"/>
                  </a:lnTo>
                  <a:lnTo>
                    <a:pt x="2427" y="609"/>
                  </a:lnTo>
                  <a:lnTo>
                    <a:pt x="2462" y="671"/>
                  </a:lnTo>
                  <a:lnTo>
                    <a:pt x="2515" y="741"/>
                  </a:lnTo>
                  <a:lnTo>
                    <a:pt x="2559" y="812"/>
                  </a:lnTo>
                  <a:lnTo>
                    <a:pt x="2577" y="865"/>
                  </a:lnTo>
                  <a:lnTo>
                    <a:pt x="2577" y="918"/>
                  </a:lnTo>
                  <a:lnTo>
                    <a:pt x="2515" y="927"/>
                  </a:lnTo>
                  <a:lnTo>
                    <a:pt x="2462" y="900"/>
                  </a:lnTo>
                  <a:lnTo>
                    <a:pt x="2400" y="900"/>
                  </a:lnTo>
                  <a:lnTo>
                    <a:pt x="2356" y="891"/>
                  </a:lnTo>
                  <a:lnTo>
                    <a:pt x="2321" y="962"/>
                  </a:lnTo>
                  <a:lnTo>
                    <a:pt x="2250" y="1006"/>
                  </a:lnTo>
                  <a:lnTo>
                    <a:pt x="2206" y="1015"/>
                  </a:lnTo>
                  <a:lnTo>
                    <a:pt x="2118" y="980"/>
                  </a:lnTo>
                  <a:lnTo>
                    <a:pt x="2047" y="988"/>
                  </a:lnTo>
                  <a:lnTo>
                    <a:pt x="2030" y="1068"/>
                  </a:lnTo>
                  <a:lnTo>
                    <a:pt x="1986" y="1094"/>
                  </a:lnTo>
                  <a:lnTo>
                    <a:pt x="1933" y="1147"/>
                  </a:lnTo>
                  <a:lnTo>
                    <a:pt x="1986" y="1200"/>
                  </a:lnTo>
                  <a:lnTo>
                    <a:pt x="2021" y="1280"/>
                  </a:lnTo>
                  <a:lnTo>
                    <a:pt x="1986" y="1324"/>
                  </a:lnTo>
                  <a:lnTo>
                    <a:pt x="1915" y="1368"/>
                  </a:lnTo>
                  <a:lnTo>
                    <a:pt x="1853" y="1315"/>
                  </a:lnTo>
                  <a:lnTo>
                    <a:pt x="1792" y="1280"/>
                  </a:lnTo>
                  <a:lnTo>
                    <a:pt x="1694" y="1306"/>
                  </a:lnTo>
                  <a:lnTo>
                    <a:pt x="1686" y="1385"/>
                  </a:lnTo>
                  <a:lnTo>
                    <a:pt x="1712" y="1447"/>
                  </a:lnTo>
                  <a:lnTo>
                    <a:pt x="1703" y="1509"/>
                  </a:lnTo>
                  <a:lnTo>
                    <a:pt x="1721" y="1571"/>
                  </a:lnTo>
                  <a:lnTo>
                    <a:pt x="1783" y="1588"/>
                  </a:lnTo>
                  <a:lnTo>
                    <a:pt x="1862" y="1615"/>
                  </a:lnTo>
                  <a:lnTo>
                    <a:pt x="1915" y="1659"/>
                  </a:lnTo>
                  <a:lnTo>
                    <a:pt x="1906" y="1791"/>
                  </a:lnTo>
                  <a:lnTo>
                    <a:pt x="1942" y="1853"/>
                  </a:lnTo>
                  <a:lnTo>
                    <a:pt x="2021" y="1871"/>
                  </a:lnTo>
                  <a:lnTo>
                    <a:pt x="2083" y="1871"/>
                  </a:lnTo>
                  <a:lnTo>
                    <a:pt x="2127" y="1915"/>
                  </a:lnTo>
                  <a:lnTo>
                    <a:pt x="2180" y="1950"/>
                  </a:lnTo>
                  <a:lnTo>
                    <a:pt x="2242" y="1941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02" name="Freeform 25"/>
            <p:cNvSpPr>
              <a:spLocks noChangeArrowheads="1"/>
            </p:cNvSpPr>
            <p:nvPr/>
          </p:nvSpPr>
          <p:spPr bwMode="auto">
            <a:xfrm>
              <a:off x="2519363" y="4524375"/>
              <a:ext cx="944562" cy="901700"/>
            </a:xfrm>
            <a:custGeom>
              <a:avLst/>
              <a:gdLst>
                <a:gd name="T0" fmla="*/ 125993051 w 2622"/>
                <a:gd name="T1" fmla="*/ 0 h 2506"/>
                <a:gd name="T2" fmla="*/ 115612432 w 2622"/>
                <a:gd name="T3" fmla="*/ 6731105 h 2506"/>
                <a:gd name="T4" fmla="*/ 104194111 w 2622"/>
                <a:gd name="T5" fmla="*/ 0 h 2506"/>
                <a:gd name="T6" fmla="*/ 97317041 w 2622"/>
                <a:gd name="T7" fmla="*/ 6731105 h 2506"/>
                <a:gd name="T8" fmla="*/ 90439971 w 2622"/>
                <a:gd name="T9" fmla="*/ 13592084 h 2506"/>
                <a:gd name="T10" fmla="*/ 80189020 w 2622"/>
                <a:gd name="T11" fmla="*/ 15921888 h 2506"/>
                <a:gd name="T12" fmla="*/ 70976491 w 2622"/>
                <a:gd name="T13" fmla="*/ 23947769 h 2506"/>
                <a:gd name="T14" fmla="*/ 55016560 w 2622"/>
                <a:gd name="T15" fmla="*/ 41034920 h 2506"/>
                <a:gd name="T16" fmla="*/ 44635941 w 2622"/>
                <a:gd name="T17" fmla="*/ 60451874 h 2506"/>
                <a:gd name="T18" fmla="*/ 43468211 w 2622"/>
                <a:gd name="T19" fmla="*/ 77668538 h 2506"/>
                <a:gd name="T20" fmla="*/ 53848830 w 2622"/>
                <a:gd name="T21" fmla="*/ 95920591 h 2506"/>
                <a:gd name="T22" fmla="*/ 64099421 w 2622"/>
                <a:gd name="T23" fmla="*/ 110677577 h 2506"/>
                <a:gd name="T24" fmla="*/ 68641032 w 2622"/>
                <a:gd name="T25" fmla="*/ 118703458 h 2506"/>
                <a:gd name="T26" fmla="*/ 60725900 w 2622"/>
                <a:gd name="T27" fmla="*/ 130094891 h 2506"/>
                <a:gd name="T28" fmla="*/ 46971760 w 2622"/>
                <a:gd name="T29" fmla="*/ 127894241 h 2506"/>
                <a:gd name="T30" fmla="*/ 22837001 w 2622"/>
                <a:gd name="T31" fmla="*/ 125564077 h 2506"/>
                <a:gd name="T32" fmla="*/ 9212529 w 2622"/>
                <a:gd name="T33" fmla="*/ 136955510 h 2506"/>
                <a:gd name="T34" fmla="*/ 0 w 2622"/>
                <a:gd name="T35" fmla="*/ 153006912 h 2506"/>
                <a:gd name="T36" fmla="*/ 16089599 w 2622"/>
                <a:gd name="T37" fmla="*/ 165563248 h 2506"/>
                <a:gd name="T38" fmla="*/ 22837001 w 2622"/>
                <a:gd name="T39" fmla="*/ 176954682 h 2506"/>
                <a:gd name="T40" fmla="*/ 41262420 w 2622"/>
                <a:gd name="T41" fmla="*/ 190676279 h 2506"/>
                <a:gd name="T42" fmla="*/ 58390081 w 2622"/>
                <a:gd name="T43" fmla="*/ 202067353 h 2506"/>
                <a:gd name="T44" fmla="*/ 84730631 w 2622"/>
                <a:gd name="T45" fmla="*/ 210093234 h 2506"/>
                <a:gd name="T46" fmla="*/ 100820230 w 2622"/>
                <a:gd name="T47" fmla="*/ 227180384 h 2506"/>
                <a:gd name="T48" fmla="*/ 123657231 w 2622"/>
                <a:gd name="T49" fmla="*/ 235205905 h 2506"/>
                <a:gd name="T50" fmla="*/ 139747190 w 2622"/>
                <a:gd name="T51" fmla="*/ 247762601 h 2506"/>
                <a:gd name="T52" fmla="*/ 172964450 w 2622"/>
                <a:gd name="T53" fmla="*/ 264978905 h 2506"/>
                <a:gd name="T54" fmla="*/ 200343063 w 2622"/>
                <a:gd name="T55" fmla="*/ 267179555 h 2506"/>
                <a:gd name="T56" fmla="*/ 220974272 w 2622"/>
                <a:gd name="T57" fmla="*/ 278700502 h 2506"/>
                <a:gd name="T58" fmla="*/ 238231961 w 2622"/>
                <a:gd name="T59" fmla="*/ 291256838 h 2506"/>
                <a:gd name="T60" fmla="*/ 248482552 w 2622"/>
                <a:gd name="T61" fmla="*/ 311709541 h 2506"/>
                <a:gd name="T62" fmla="*/ 264572151 w 2622"/>
                <a:gd name="T63" fmla="*/ 318570160 h 2506"/>
                <a:gd name="T64" fmla="*/ 285073693 w 2622"/>
                <a:gd name="T65" fmla="*/ 324265877 h 2506"/>
                <a:gd name="T66" fmla="*/ 301163292 w 2622"/>
                <a:gd name="T67" fmla="*/ 322065226 h 2506"/>
                <a:gd name="T68" fmla="*/ 302331382 w 2622"/>
                <a:gd name="T69" fmla="*/ 308343989 h 2506"/>
                <a:gd name="T70" fmla="*/ 298827833 w 2622"/>
                <a:gd name="T71" fmla="*/ 291256838 h 2506"/>
                <a:gd name="T72" fmla="*/ 299995563 w 2622"/>
                <a:gd name="T73" fmla="*/ 283230957 h 2506"/>
                <a:gd name="T74" fmla="*/ 311414244 w 2622"/>
                <a:gd name="T75" fmla="*/ 275205436 h 2506"/>
                <a:gd name="T76" fmla="*/ 305704903 w 2622"/>
                <a:gd name="T77" fmla="*/ 259283188 h 2506"/>
                <a:gd name="T78" fmla="*/ 303499112 w 2622"/>
                <a:gd name="T79" fmla="*/ 247762601 h 2506"/>
                <a:gd name="T80" fmla="*/ 297660104 w 2622"/>
                <a:gd name="T81" fmla="*/ 228345286 h 2506"/>
                <a:gd name="T82" fmla="*/ 298827833 w 2622"/>
                <a:gd name="T83" fmla="*/ 205562779 h 2506"/>
                <a:gd name="T84" fmla="*/ 316085162 w 2622"/>
                <a:gd name="T85" fmla="*/ 197536898 h 2506"/>
                <a:gd name="T86" fmla="*/ 335548642 w 2622"/>
                <a:gd name="T87" fmla="*/ 193006083 h 2506"/>
                <a:gd name="T88" fmla="*/ 338922523 w 2622"/>
                <a:gd name="T89" fmla="*/ 180449748 h 2506"/>
                <a:gd name="T90" fmla="*/ 340090253 w 2622"/>
                <a:gd name="T91" fmla="*/ 162068182 h 2506"/>
                <a:gd name="T92" fmla="*/ 333213183 w 2622"/>
                <a:gd name="T93" fmla="*/ 146146293 h 2506"/>
                <a:gd name="T94" fmla="*/ 314917432 w 2622"/>
                <a:gd name="T95" fmla="*/ 140450577 h 2506"/>
                <a:gd name="T96" fmla="*/ 299995563 w 2622"/>
                <a:gd name="T97" fmla="*/ 136955510 h 2506"/>
                <a:gd name="T98" fmla="*/ 275990832 w 2622"/>
                <a:gd name="T99" fmla="*/ 138120412 h 2506"/>
                <a:gd name="T100" fmla="*/ 259900873 w 2622"/>
                <a:gd name="T101" fmla="*/ 138120412 h 2506"/>
                <a:gd name="T102" fmla="*/ 258733143 w 2622"/>
                <a:gd name="T103" fmla="*/ 116502807 h 2506"/>
                <a:gd name="T104" fmla="*/ 271319554 w 2622"/>
                <a:gd name="T105" fmla="*/ 102781210 h 2506"/>
                <a:gd name="T106" fmla="*/ 254191893 w 2622"/>
                <a:gd name="T107" fmla="*/ 92425524 h 2506"/>
                <a:gd name="T108" fmla="*/ 251856073 w 2622"/>
                <a:gd name="T109" fmla="*/ 74173472 h 2506"/>
                <a:gd name="T110" fmla="*/ 239270023 w 2622"/>
                <a:gd name="T111" fmla="*/ 67312853 h 2506"/>
                <a:gd name="T112" fmla="*/ 211891411 w 2622"/>
                <a:gd name="T113" fmla="*/ 71843308 h 2506"/>
                <a:gd name="T114" fmla="*/ 193465993 w 2622"/>
                <a:gd name="T115" fmla="*/ 62782038 h 2506"/>
                <a:gd name="T116" fmla="*/ 180879582 w 2622"/>
                <a:gd name="T117" fmla="*/ 47895539 h 2506"/>
                <a:gd name="T118" fmla="*/ 167125442 w 2622"/>
                <a:gd name="T119" fmla="*/ 28478584 h 2506"/>
                <a:gd name="T120" fmla="*/ 148830052 w 2622"/>
                <a:gd name="T121" fmla="*/ 11391434 h 2506"/>
                <a:gd name="T122" fmla="*/ 131702391 w 2622"/>
                <a:gd name="T123" fmla="*/ 5695717 h 250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622" h="2506">
                  <a:moveTo>
                    <a:pt x="1015" y="44"/>
                  </a:moveTo>
                  <a:lnTo>
                    <a:pt x="971" y="0"/>
                  </a:lnTo>
                  <a:lnTo>
                    <a:pt x="918" y="8"/>
                  </a:lnTo>
                  <a:lnTo>
                    <a:pt x="891" y="52"/>
                  </a:lnTo>
                  <a:lnTo>
                    <a:pt x="838" y="52"/>
                  </a:lnTo>
                  <a:lnTo>
                    <a:pt x="803" y="0"/>
                  </a:lnTo>
                  <a:lnTo>
                    <a:pt x="750" y="17"/>
                  </a:lnTo>
                  <a:lnTo>
                    <a:pt x="750" y="52"/>
                  </a:lnTo>
                  <a:lnTo>
                    <a:pt x="732" y="114"/>
                  </a:lnTo>
                  <a:lnTo>
                    <a:pt x="697" y="105"/>
                  </a:lnTo>
                  <a:lnTo>
                    <a:pt x="662" y="88"/>
                  </a:lnTo>
                  <a:lnTo>
                    <a:pt x="618" y="123"/>
                  </a:lnTo>
                  <a:lnTo>
                    <a:pt x="627" y="176"/>
                  </a:lnTo>
                  <a:lnTo>
                    <a:pt x="547" y="185"/>
                  </a:lnTo>
                  <a:lnTo>
                    <a:pt x="477" y="229"/>
                  </a:lnTo>
                  <a:lnTo>
                    <a:pt x="424" y="317"/>
                  </a:lnTo>
                  <a:lnTo>
                    <a:pt x="371" y="405"/>
                  </a:lnTo>
                  <a:lnTo>
                    <a:pt x="344" y="467"/>
                  </a:lnTo>
                  <a:lnTo>
                    <a:pt x="327" y="564"/>
                  </a:lnTo>
                  <a:lnTo>
                    <a:pt x="335" y="600"/>
                  </a:lnTo>
                  <a:lnTo>
                    <a:pt x="379" y="679"/>
                  </a:lnTo>
                  <a:lnTo>
                    <a:pt x="415" y="741"/>
                  </a:lnTo>
                  <a:lnTo>
                    <a:pt x="468" y="785"/>
                  </a:lnTo>
                  <a:lnTo>
                    <a:pt x="494" y="855"/>
                  </a:lnTo>
                  <a:lnTo>
                    <a:pt x="538" y="873"/>
                  </a:lnTo>
                  <a:lnTo>
                    <a:pt x="529" y="917"/>
                  </a:lnTo>
                  <a:lnTo>
                    <a:pt x="529" y="970"/>
                  </a:lnTo>
                  <a:lnTo>
                    <a:pt x="468" y="1005"/>
                  </a:lnTo>
                  <a:lnTo>
                    <a:pt x="424" y="979"/>
                  </a:lnTo>
                  <a:lnTo>
                    <a:pt x="362" y="988"/>
                  </a:lnTo>
                  <a:lnTo>
                    <a:pt x="265" y="970"/>
                  </a:lnTo>
                  <a:lnTo>
                    <a:pt x="176" y="970"/>
                  </a:lnTo>
                  <a:lnTo>
                    <a:pt x="124" y="997"/>
                  </a:lnTo>
                  <a:lnTo>
                    <a:pt x="71" y="1058"/>
                  </a:lnTo>
                  <a:lnTo>
                    <a:pt x="9" y="1120"/>
                  </a:lnTo>
                  <a:lnTo>
                    <a:pt x="0" y="1182"/>
                  </a:lnTo>
                  <a:lnTo>
                    <a:pt x="44" y="1252"/>
                  </a:lnTo>
                  <a:lnTo>
                    <a:pt x="124" y="1279"/>
                  </a:lnTo>
                  <a:lnTo>
                    <a:pt x="132" y="1323"/>
                  </a:lnTo>
                  <a:lnTo>
                    <a:pt x="176" y="1367"/>
                  </a:lnTo>
                  <a:lnTo>
                    <a:pt x="265" y="1411"/>
                  </a:lnTo>
                  <a:lnTo>
                    <a:pt x="318" y="1473"/>
                  </a:lnTo>
                  <a:lnTo>
                    <a:pt x="362" y="1517"/>
                  </a:lnTo>
                  <a:lnTo>
                    <a:pt x="450" y="1561"/>
                  </a:lnTo>
                  <a:lnTo>
                    <a:pt x="556" y="1623"/>
                  </a:lnTo>
                  <a:lnTo>
                    <a:pt x="653" y="1623"/>
                  </a:lnTo>
                  <a:lnTo>
                    <a:pt x="697" y="1676"/>
                  </a:lnTo>
                  <a:lnTo>
                    <a:pt x="777" y="1755"/>
                  </a:lnTo>
                  <a:lnTo>
                    <a:pt x="847" y="1800"/>
                  </a:lnTo>
                  <a:lnTo>
                    <a:pt x="953" y="1817"/>
                  </a:lnTo>
                  <a:lnTo>
                    <a:pt x="997" y="1879"/>
                  </a:lnTo>
                  <a:lnTo>
                    <a:pt x="1077" y="1914"/>
                  </a:lnTo>
                  <a:lnTo>
                    <a:pt x="1183" y="2003"/>
                  </a:lnTo>
                  <a:lnTo>
                    <a:pt x="1333" y="2047"/>
                  </a:lnTo>
                  <a:lnTo>
                    <a:pt x="1456" y="2038"/>
                  </a:lnTo>
                  <a:lnTo>
                    <a:pt x="1544" y="2064"/>
                  </a:lnTo>
                  <a:lnTo>
                    <a:pt x="1633" y="2108"/>
                  </a:lnTo>
                  <a:lnTo>
                    <a:pt x="1703" y="2153"/>
                  </a:lnTo>
                  <a:lnTo>
                    <a:pt x="1774" y="2205"/>
                  </a:lnTo>
                  <a:lnTo>
                    <a:pt x="1836" y="2250"/>
                  </a:lnTo>
                  <a:lnTo>
                    <a:pt x="1880" y="2338"/>
                  </a:lnTo>
                  <a:lnTo>
                    <a:pt x="1915" y="2408"/>
                  </a:lnTo>
                  <a:lnTo>
                    <a:pt x="1941" y="2461"/>
                  </a:lnTo>
                  <a:lnTo>
                    <a:pt x="2039" y="2461"/>
                  </a:lnTo>
                  <a:lnTo>
                    <a:pt x="2118" y="2479"/>
                  </a:lnTo>
                  <a:lnTo>
                    <a:pt x="2197" y="2505"/>
                  </a:lnTo>
                  <a:lnTo>
                    <a:pt x="2286" y="2470"/>
                  </a:lnTo>
                  <a:lnTo>
                    <a:pt x="2321" y="2488"/>
                  </a:lnTo>
                  <a:lnTo>
                    <a:pt x="2339" y="2444"/>
                  </a:lnTo>
                  <a:lnTo>
                    <a:pt x="2330" y="2382"/>
                  </a:lnTo>
                  <a:lnTo>
                    <a:pt x="2303" y="2329"/>
                  </a:lnTo>
                  <a:lnTo>
                    <a:pt x="2303" y="2250"/>
                  </a:lnTo>
                  <a:lnTo>
                    <a:pt x="2259" y="2205"/>
                  </a:lnTo>
                  <a:lnTo>
                    <a:pt x="2312" y="2188"/>
                  </a:lnTo>
                  <a:lnTo>
                    <a:pt x="2392" y="2170"/>
                  </a:lnTo>
                  <a:lnTo>
                    <a:pt x="2400" y="2126"/>
                  </a:lnTo>
                  <a:lnTo>
                    <a:pt x="2374" y="2082"/>
                  </a:lnTo>
                  <a:lnTo>
                    <a:pt x="2356" y="2003"/>
                  </a:lnTo>
                  <a:lnTo>
                    <a:pt x="2365" y="1941"/>
                  </a:lnTo>
                  <a:lnTo>
                    <a:pt x="2339" y="1914"/>
                  </a:lnTo>
                  <a:lnTo>
                    <a:pt x="2312" y="1853"/>
                  </a:lnTo>
                  <a:lnTo>
                    <a:pt x="2294" y="1764"/>
                  </a:lnTo>
                  <a:lnTo>
                    <a:pt x="2294" y="1667"/>
                  </a:lnTo>
                  <a:lnTo>
                    <a:pt x="2303" y="1588"/>
                  </a:lnTo>
                  <a:lnTo>
                    <a:pt x="2356" y="1544"/>
                  </a:lnTo>
                  <a:lnTo>
                    <a:pt x="2436" y="1526"/>
                  </a:lnTo>
                  <a:lnTo>
                    <a:pt x="2515" y="1517"/>
                  </a:lnTo>
                  <a:lnTo>
                    <a:pt x="2586" y="1491"/>
                  </a:lnTo>
                  <a:lnTo>
                    <a:pt x="2594" y="1447"/>
                  </a:lnTo>
                  <a:lnTo>
                    <a:pt x="2612" y="1394"/>
                  </a:lnTo>
                  <a:lnTo>
                    <a:pt x="2586" y="1323"/>
                  </a:lnTo>
                  <a:lnTo>
                    <a:pt x="2621" y="1252"/>
                  </a:lnTo>
                  <a:lnTo>
                    <a:pt x="2612" y="1182"/>
                  </a:lnTo>
                  <a:lnTo>
                    <a:pt x="2568" y="1129"/>
                  </a:lnTo>
                  <a:lnTo>
                    <a:pt x="2497" y="1102"/>
                  </a:lnTo>
                  <a:lnTo>
                    <a:pt x="2427" y="1085"/>
                  </a:lnTo>
                  <a:lnTo>
                    <a:pt x="2365" y="1041"/>
                  </a:lnTo>
                  <a:lnTo>
                    <a:pt x="2312" y="1058"/>
                  </a:lnTo>
                  <a:lnTo>
                    <a:pt x="2224" y="1085"/>
                  </a:lnTo>
                  <a:lnTo>
                    <a:pt x="2127" y="1067"/>
                  </a:lnTo>
                  <a:lnTo>
                    <a:pt x="2074" y="1102"/>
                  </a:lnTo>
                  <a:lnTo>
                    <a:pt x="2003" y="1067"/>
                  </a:lnTo>
                  <a:lnTo>
                    <a:pt x="1994" y="988"/>
                  </a:lnTo>
                  <a:lnTo>
                    <a:pt x="1994" y="900"/>
                  </a:lnTo>
                  <a:lnTo>
                    <a:pt x="2047" y="838"/>
                  </a:lnTo>
                  <a:lnTo>
                    <a:pt x="2091" y="794"/>
                  </a:lnTo>
                  <a:lnTo>
                    <a:pt x="2047" y="750"/>
                  </a:lnTo>
                  <a:lnTo>
                    <a:pt x="1959" y="714"/>
                  </a:lnTo>
                  <a:lnTo>
                    <a:pt x="1941" y="652"/>
                  </a:lnTo>
                  <a:lnTo>
                    <a:pt x="1941" y="573"/>
                  </a:lnTo>
                  <a:lnTo>
                    <a:pt x="1906" y="511"/>
                  </a:lnTo>
                  <a:lnTo>
                    <a:pt x="1844" y="520"/>
                  </a:lnTo>
                  <a:lnTo>
                    <a:pt x="1721" y="538"/>
                  </a:lnTo>
                  <a:lnTo>
                    <a:pt x="1633" y="555"/>
                  </a:lnTo>
                  <a:lnTo>
                    <a:pt x="1553" y="520"/>
                  </a:lnTo>
                  <a:lnTo>
                    <a:pt x="1491" y="485"/>
                  </a:lnTo>
                  <a:lnTo>
                    <a:pt x="1456" y="423"/>
                  </a:lnTo>
                  <a:lnTo>
                    <a:pt x="1394" y="370"/>
                  </a:lnTo>
                  <a:lnTo>
                    <a:pt x="1333" y="282"/>
                  </a:lnTo>
                  <a:lnTo>
                    <a:pt x="1288" y="220"/>
                  </a:lnTo>
                  <a:lnTo>
                    <a:pt x="1209" y="158"/>
                  </a:lnTo>
                  <a:lnTo>
                    <a:pt x="1147" y="88"/>
                  </a:lnTo>
                  <a:lnTo>
                    <a:pt x="1103" y="26"/>
                  </a:lnTo>
                  <a:lnTo>
                    <a:pt x="1015" y="4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03" name="Freeform 26"/>
            <p:cNvSpPr>
              <a:spLocks noChangeArrowheads="1"/>
            </p:cNvSpPr>
            <p:nvPr/>
          </p:nvSpPr>
          <p:spPr bwMode="auto">
            <a:xfrm>
              <a:off x="3333750" y="5010150"/>
              <a:ext cx="1401763" cy="739775"/>
            </a:xfrm>
            <a:custGeom>
              <a:avLst/>
              <a:gdLst>
                <a:gd name="T0" fmla="*/ 29815439 w 3893"/>
                <a:gd name="T1" fmla="*/ 156369525 h 2056"/>
                <a:gd name="T2" fmla="*/ 52630728 w 3893"/>
                <a:gd name="T3" fmla="*/ 162194339 h 2056"/>
                <a:gd name="T4" fmla="*/ 72075188 w 3893"/>
                <a:gd name="T5" fmla="*/ 157534416 h 2056"/>
                <a:gd name="T6" fmla="*/ 95020083 w 3893"/>
                <a:gd name="T7" fmla="*/ 162194339 h 2056"/>
                <a:gd name="T8" fmla="*/ 113298452 w 3893"/>
                <a:gd name="T9" fmla="*/ 140447789 h 2056"/>
                <a:gd name="T10" fmla="*/ 127039180 w 3893"/>
                <a:gd name="T11" fmla="*/ 133587236 h 2056"/>
                <a:gd name="T12" fmla="*/ 151021281 w 3893"/>
                <a:gd name="T13" fmla="*/ 141612680 h 2056"/>
                <a:gd name="T14" fmla="*/ 171632553 w 3893"/>
                <a:gd name="T15" fmla="*/ 157534416 h 2056"/>
                <a:gd name="T16" fmla="*/ 195614653 w 3893"/>
                <a:gd name="T17" fmla="*/ 175786293 h 2056"/>
                <a:gd name="T18" fmla="*/ 244874553 w 3893"/>
                <a:gd name="T19" fmla="*/ 195203061 h 2056"/>
                <a:gd name="T20" fmla="*/ 271189917 w 3893"/>
                <a:gd name="T21" fmla="*/ 201027876 h 2056"/>
                <a:gd name="T22" fmla="*/ 300875750 w 3893"/>
                <a:gd name="T23" fmla="*/ 198698094 h 2056"/>
                <a:gd name="T24" fmla="*/ 319153758 w 3893"/>
                <a:gd name="T25" fmla="*/ 202063614 h 2056"/>
                <a:gd name="T26" fmla="*/ 342098653 w 3893"/>
                <a:gd name="T27" fmla="*/ 218114503 h 2056"/>
                <a:gd name="T28" fmla="*/ 367247206 w 3893"/>
                <a:gd name="T29" fmla="*/ 219279753 h 2056"/>
                <a:gd name="T30" fmla="*/ 384358763 w 3893"/>
                <a:gd name="T31" fmla="*/ 239861412 h 2056"/>
                <a:gd name="T32" fmla="*/ 404970035 w 3893"/>
                <a:gd name="T33" fmla="*/ 252417628 h 2056"/>
                <a:gd name="T34" fmla="*/ 426748118 w 3893"/>
                <a:gd name="T35" fmla="*/ 266009222 h 2056"/>
                <a:gd name="T36" fmla="*/ 481582504 w 3893"/>
                <a:gd name="T37" fmla="*/ 233000859 h 2056"/>
                <a:gd name="T38" fmla="*/ 463304495 w 3893"/>
                <a:gd name="T39" fmla="*/ 219279753 h 2056"/>
                <a:gd name="T40" fmla="*/ 446192938 w 3893"/>
                <a:gd name="T41" fmla="*/ 219279753 h 2056"/>
                <a:gd name="T42" fmla="*/ 427914930 w 3893"/>
                <a:gd name="T43" fmla="*/ 203228505 h 2056"/>
                <a:gd name="T44" fmla="*/ 409507315 w 3893"/>
                <a:gd name="T45" fmla="*/ 206723538 h 2056"/>
                <a:gd name="T46" fmla="*/ 391228947 w 3893"/>
                <a:gd name="T47" fmla="*/ 204393396 h 2056"/>
                <a:gd name="T48" fmla="*/ 382154745 w 3893"/>
                <a:gd name="T49" fmla="*/ 190672290 h 2056"/>
                <a:gd name="T50" fmla="*/ 378654671 w 3893"/>
                <a:gd name="T51" fmla="*/ 176951184 h 2056"/>
                <a:gd name="T52" fmla="*/ 362709925 w 3893"/>
                <a:gd name="T53" fmla="*/ 159864557 h 2056"/>
                <a:gd name="T54" fmla="*/ 332894846 w 3893"/>
                <a:gd name="T55" fmla="*/ 158699307 h 2056"/>
                <a:gd name="T56" fmla="*/ 329524377 w 3893"/>
                <a:gd name="T57" fmla="*/ 136952757 h 2056"/>
                <a:gd name="T58" fmla="*/ 314616478 w 3893"/>
                <a:gd name="T59" fmla="*/ 125561432 h 2056"/>
                <a:gd name="T60" fmla="*/ 298542127 w 3893"/>
                <a:gd name="T61" fmla="*/ 123361163 h 2056"/>
                <a:gd name="T62" fmla="*/ 294005206 w 3893"/>
                <a:gd name="T63" fmla="*/ 107309915 h 2056"/>
                <a:gd name="T64" fmla="*/ 288301474 w 3893"/>
                <a:gd name="T65" fmla="*/ 92423558 h 2056"/>
                <a:gd name="T66" fmla="*/ 258615640 w 3893"/>
                <a:gd name="T67" fmla="*/ 87893147 h 2056"/>
                <a:gd name="T68" fmla="*/ 239170820 w 3893"/>
                <a:gd name="T69" fmla="*/ 75336931 h 2056"/>
                <a:gd name="T70" fmla="*/ 216225925 w 3893"/>
                <a:gd name="T71" fmla="*/ 74172040 h 2056"/>
                <a:gd name="T72" fmla="*/ 193410636 w 3893"/>
                <a:gd name="T73" fmla="*/ 71841899 h 2056"/>
                <a:gd name="T74" fmla="*/ 181873566 w 3893"/>
                <a:gd name="T75" fmla="*/ 52425130 h 2056"/>
                <a:gd name="T76" fmla="*/ 159058276 w 3893"/>
                <a:gd name="T77" fmla="*/ 47894719 h 2056"/>
                <a:gd name="T78" fmla="*/ 144150737 w 3893"/>
                <a:gd name="T79" fmla="*/ 54755272 h 2056"/>
                <a:gd name="T80" fmla="*/ 121335448 w 3893"/>
                <a:gd name="T81" fmla="*/ 60450934 h 2056"/>
                <a:gd name="T82" fmla="*/ 101890627 w 3893"/>
                <a:gd name="T83" fmla="*/ 58250305 h 2056"/>
                <a:gd name="T84" fmla="*/ 84649465 w 3893"/>
                <a:gd name="T85" fmla="*/ 39868915 h 2056"/>
                <a:gd name="T86" fmla="*/ 80112544 w 3893"/>
                <a:gd name="T87" fmla="*/ 4530411 h 2056"/>
                <a:gd name="T88" fmla="*/ 57167649 w 3893"/>
                <a:gd name="T89" fmla="*/ 10226073 h 2056"/>
                <a:gd name="T90" fmla="*/ 33185908 w 3893"/>
                <a:gd name="T91" fmla="*/ 21617398 h 2056"/>
                <a:gd name="T92" fmla="*/ 5703732 w 3893"/>
                <a:gd name="T93" fmla="*/ 30807733 h 2056"/>
                <a:gd name="T94" fmla="*/ 6870544 w 3893"/>
                <a:gd name="T95" fmla="*/ 65110858 h 2056"/>
                <a:gd name="T96" fmla="*/ 12574276 w 3893"/>
                <a:gd name="T97" fmla="*/ 84527626 h 2056"/>
                <a:gd name="T98" fmla="*/ 17241163 w 3893"/>
                <a:gd name="T99" fmla="*/ 106144664 h 2056"/>
                <a:gd name="T100" fmla="*/ 5703732 w 3893"/>
                <a:gd name="T101" fmla="*/ 116500250 h 2056"/>
                <a:gd name="T102" fmla="*/ 10370619 w 3893"/>
                <a:gd name="T103" fmla="*/ 141612680 h 20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893" h="2056">
                  <a:moveTo>
                    <a:pt x="97" y="1182"/>
                  </a:moveTo>
                  <a:lnTo>
                    <a:pt x="159" y="1200"/>
                  </a:lnTo>
                  <a:lnTo>
                    <a:pt x="230" y="1208"/>
                  </a:lnTo>
                  <a:lnTo>
                    <a:pt x="283" y="1244"/>
                  </a:lnTo>
                  <a:lnTo>
                    <a:pt x="335" y="1253"/>
                  </a:lnTo>
                  <a:lnTo>
                    <a:pt x="406" y="1253"/>
                  </a:lnTo>
                  <a:lnTo>
                    <a:pt x="477" y="1270"/>
                  </a:lnTo>
                  <a:lnTo>
                    <a:pt x="459" y="1217"/>
                  </a:lnTo>
                  <a:lnTo>
                    <a:pt x="556" y="1217"/>
                  </a:lnTo>
                  <a:lnTo>
                    <a:pt x="618" y="1244"/>
                  </a:lnTo>
                  <a:lnTo>
                    <a:pt x="671" y="1288"/>
                  </a:lnTo>
                  <a:lnTo>
                    <a:pt x="733" y="1253"/>
                  </a:lnTo>
                  <a:lnTo>
                    <a:pt x="794" y="1244"/>
                  </a:lnTo>
                  <a:lnTo>
                    <a:pt x="865" y="1244"/>
                  </a:lnTo>
                  <a:lnTo>
                    <a:pt x="874" y="1085"/>
                  </a:lnTo>
                  <a:lnTo>
                    <a:pt x="936" y="1094"/>
                  </a:lnTo>
                  <a:lnTo>
                    <a:pt x="944" y="1058"/>
                  </a:lnTo>
                  <a:lnTo>
                    <a:pt x="980" y="1032"/>
                  </a:lnTo>
                  <a:lnTo>
                    <a:pt x="1059" y="1076"/>
                  </a:lnTo>
                  <a:lnTo>
                    <a:pt x="1121" y="1103"/>
                  </a:lnTo>
                  <a:lnTo>
                    <a:pt x="1165" y="1094"/>
                  </a:lnTo>
                  <a:lnTo>
                    <a:pt x="1218" y="1147"/>
                  </a:lnTo>
                  <a:lnTo>
                    <a:pt x="1280" y="1155"/>
                  </a:lnTo>
                  <a:lnTo>
                    <a:pt x="1324" y="1217"/>
                  </a:lnTo>
                  <a:lnTo>
                    <a:pt x="1377" y="1261"/>
                  </a:lnTo>
                  <a:lnTo>
                    <a:pt x="1421" y="1323"/>
                  </a:lnTo>
                  <a:lnTo>
                    <a:pt x="1509" y="1358"/>
                  </a:lnTo>
                  <a:lnTo>
                    <a:pt x="1642" y="1438"/>
                  </a:lnTo>
                  <a:lnTo>
                    <a:pt x="1800" y="1420"/>
                  </a:lnTo>
                  <a:lnTo>
                    <a:pt x="1889" y="1508"/>
                  </a:lnTo>
                  <a:lnTo>
                    <a:pt x="1959" y="1517"/>
                  </a:lnTo>
                  <a:lnTo>
                    <a:pt x="2039" y="1553"/>
                  </a:lnTo>
                  <a:lnTo>
                    <a:pt x="2092" y="1553"/>
                  </a:lnTo>
                  <a:lnTo>
                    <a:pt x="2153" y="1579"/>
                  </a:lnTo>
                  <a:lnTo>
                    <a:pt x="2233" y="1579"/>
                  </a:lnTo>
                  <a:lnTo>
                    <a:pt x="2321" y="1535"/>
                  </a:lnTo>
                  <a:lnTo>
                    <a:pt x="2374" y="1561"/>
                  </a:lnTo>
                  <a:lnTo>
                    <a:pt x="2427" y="1570"/>
                  </a:lnTo>
                  <a:lnTo>
                    <a:pt x="2462" y="1561"/>
                  </a:lnTo>
                  <a:lnTo>
                    <a:pt x="2533" y="1614"/>
                  </a:lnTo>
                  <a:lnTo>
                    <a:pt x="2577" y="1667"/>
                  </a:lnTo>
                  <a:lnTo>
                    <a:pt x="2639" y="1685"/>
                  </a:lnTo>
                  <a:lnTo>
                    <a:pt x="2718" y="1711"/>
                  </a:lnTo>
                  <a:lnTo>
                    <a:pt x="2780" y="1641"/>
                  </a:lnTo>
                  <a:lnTo>
                    <a:pt x="2833" y="1694"/>
                  </a:lnTo>
                  <a:lnTo>
                    <a:pt x="2868" y="1773"/>
                  </a:lnTo>
                  <a:lnTo>
                    <a:pt x="2904" y="1817"/>
                  </a:lnTo>
                  <a:lnTo>
                    <a:pt x="2965" y="1853"/>
                  </a:lnTo>
                  <a:lnTo>
                    <a:pt x="3018" y="1861"/>
                  </a:lnTo>
                  <a:lnTo>
                    <a:pt x="3080" y="1905"/>
                  </a:lnTo>
                  <a:lnTo>
                    <a:pt x="3124" y="1950"/>
                  </a:lnTo>
                  <a:lnTo>
                    <a:pt x="3186" y="1967"/>
                  </a:lnTo>
                  <a:lnTo>
                    <a:pt x="3257" y="2003"/>
                  </a:lnTo>
                  <a:lnTo>
                    <a:pt x="3292" y="2055"/>
                  </a:lnTo>
                  <a:lnTo>
                    <a:pt x="3892" y="1853"/>
                  </a:lnTo>
                  <a:lnTo>
                    <a:pt x="3795" y="1826"/>
                  </a:lnTo>
                  <a:lnTo>
                    <a:pt x="3715" y="1800"/>
                  </a:lnTo>
                  <a:lnTo>
                    <a:pt x="3671" y="1755"/>
                  </a:lnTo>
                  <a:lnTo>
                    <a:pt x="3636" y="1729"/>
                  </a:lnTo>
                  <a:lnTo>
                    <a:pt x="3574" y="1694"/>
                  </a:lnTo>
                  <a:lnTo>
                    <a:pt x="3530" y="1729"/>
                  </a:lnTo>
                  <a:lnTo>
                    <a:pt x="3495" y="1685"/>
                  </a:lnTo>
                  <a:lnTo>
                    <a:pt x="3442" y="1694"/>
                  </a:lnTo>
                  <a:lnTo>
                    <a:pt x="3380" y="1658"/>
                  </a:lnTo>
                  <a:lnTo>
                    <a:pt x="3407" y="1614"/>
                  </a:lnTo>
                  <a:lnTo>
                    <a:pt x="3301" y="1570"/>
                  </a:lnTo>
                  <a:lnTo>
                    <a:pt x="3239" y="1579"/>
                  </a:lnTo>
                  <a:lnTo>
                    <a:pt x="3204" y="1553"/>
                  </a:lnTo>
                  <a:lnTo>
                    <a:pt x="3159" y="1597"/>
                  </a:lnTo>
                  <a:lnTo>
                    <a:pt x="3124" y="1570"/>
                  </a:lnTo>
                  <a:lnTo>
                    <a:pt x="3062" y="1605"/>
                  </a:lnTo>
                  <a:lnTo>
                    <a:pt x="3018" y="1579"/>
                  </a:lnTo>
                  <a:lnTo>
                    <a:pt x="3001" y="1526"/>
                  </a:lnTo>
                  <a:lnTo>
                    <a:pt x="2948" y="1526"/>
                  </a:lnTo>
                  <a:lnTo>
                    <a:pt x="2948" y="1473"/>
                  </a:lnTo>
                  <a:lnTo>
                    <a:pt x="2904" y="1438"/>
                  </a:lnTo>
                  <a:lnTo>
                    <a:pt x="2895" y="1385"/>
                  </a:lnTo>
                  <a:lnTo>
                    <a:pt x="2921" y="1367"/>
                  </a:lnTo>
                  <a:lnTo>
                    <a:pt x="2912" y="1297"/>
                  </a:lnTo>
                  <a:lnTo>
                    <a:pt x="2859" y="1253"/>
                  </a:lnTo>
                  <a:lnTo>
                    <a:pt x="2798" y="1235"/>
                  </a:lnTo>
                  <a:lnTo>
                    <a:pt x="2701" y="1235"/>
                  </a:lnTo>
                  <a:lnTo>
                    <a:pt x="2621" y="1191"/>
                  </a:lnTo>
                  <a:lnTo>
                    <a:pt x="2568" y="1226"/>
                  </a:lnTo>
                  <a:lnTo>
                    <a:pt x="2542" y="1182"/>
                  </a:lnTo>
                  <a:lnTo>
                    <a:pt x="2515" y="1120"/>
                  </a:lnTo>
                  <a:lnTo>
                    <a:pt x="2542" y="1058"/>
                  </a:lnTo>
                  <a:lnTo>
                    <a:pt x="2533" y="997"/>
                  </a:lnTo>
                  <a:lnTo>
                    <a:pt x="2480" y="953"/>
                  </a:lnTo>
                  <a:lnTo>
                    <a:pt x="2427" y="970"/>
                  </a:lnTo>
                  <a:lnTo>
                    <a:pt x="2409" y="917"/>
                  </a:lnTo>
                  <a:lnTo>
                    <a:pt x="2365" y="926"/>
                  </a:lnTo>
                  <a:lnTo>
                    <a:pt x="2303" y="953"/>
                  </a:lnTo>
                  <a:lnTo>
                    <a:pt x="2242" y="926"/>
                  </a:lnTo>
                  <a:lnTo>
                    <a:pt x="2242" y="882"/>
                  </a:lnTo>
                  <a:lnTo>
                    <a:pt x="2268" y="829"/>
                  </a:lnTo>
                  <a:lnTo>
                    <a:pt x="2250" y="785"/>
                  </a:lnTo>
                  <a:lnTo>
                    <a:pt x="2189" y="767"/>
                  </a:lnTo>
                  <a:lnTo>
                    <a:pt x="2224" y="714"/>
                  </a:lnTo>
                  <a:lnTo>
                    <a:pt x="2118" y="653"/>
                  </a:lnTo>
                  <a:lnTo>
                    <a:pt x="2065" y="661"/>
                  </a:lnTo>
                  <a:lnTo>
                    <a:pt x="1995" y="679"/>
                  </a:lnTo>
                  <a:lnTo>
                    <a:pt x="1950" y="635"/>
                  </a:lnTo>
                  <a:lnTo>
                    <a:pt x="1880" y="644"/>
                  </a:lnTo>
                  <a:lnTo>
                    <a:pt x="1845" y="582"/>
                  </a:lnTo>
                  <a:lnTo>
                    <a:pt x="1783" y="600"/>
                  </a:lnTo>
                  <a:lnTo>
                    <a:pt x="1730" y="555"/>
                  </a:lnTo>
                  <a:lnTo>
                    <a:pt x="1668" y="573"/>
                  </a:lnTo>
                  <a:lnTo>
                    <a:pt x="1589" y="591"/>
                  </a:lnTo>
                  <a:lnTo>
                    <a:pt x="1553" y="529"/>
                  </a:lnTo>
                  <a:lnTo>
                    <a:pt x="1492" y="555"/>
                  </a:lnTo>
                  <a:lnTo>
                    <a:pt x="1439" y="494"/>
                  </a:lnTo>
                  <a:lnTo>
                    <a:pt x="1403" y="458"/>
                  </a:lnTo>
                  <a:lnTo>
                    <a:pt x="1403" y="405"/>
                  </a:lnTo>
                  <a:lnTo>
                    <a:pt x="1342" y="370"/>
                  </a:lnTo>
                  <a:lnTo>
                    <a:pt x="1297" y="379"/>
                  </a:lnTo>
                  <a:lnTo>
                    <a:pt x="1227" y="370"/>
                  </a:lnTo>
                  <a:lnTo>
                    <a:pt x="1209" y="414"/>
                  </a:lnTo>
                  <a:lnTo>
                    <a:pt x="1165" y="432"/>
                  </a:lnTo>
                  <a:lnTo>
                    <a:pt x="1112" y="423"/>
                  </a:lnTo>
                  <a:lnTo>
                    <a:pt x="1068" y="450"/>
                  </a:lnTo>
                  <a:lnTo>
                    <a:pt x="1033" y="467"/>
                  </a:lnTo>
                  <a:lnTo>
                    <a:pt x="936" y="467"/>
                  </a:lnTo>
                  <a:lnTo>
                    <a:pt x="900" y="423"/>
                  </a:lnTo>
                  <a:lnTo>
                    <a:pt x="856" y="458"/>
                  </a:lnTo>
                  <a:lnTo>
                    <a:pt x="786" y="450"/>
                  </a:lnTo>
                  <a:lnTo>
                    <a:pt x="715" y="405"/>
                  </a:lnTo>
                  <a:lnTo>
                    <a:pt x="653" y="388"/>
                  </a:lnTo>
                  <a:lnTo>
                    <a:pt x="653" y="308"/>
                  </a:lnTo>
                  <a:lnTo>
                    <a:pt x="644" y="220"/>
                  </a:lnTo>
                  <a:lnTo>
                    <a:pt x="644" y="105"/>
                  </a:lnTo>
                  <a:lnTo>
                    <a:pt x="618" y="35"/>
                  </a:lnTo>
                  <a:lnTo>
                    <a:pt x="521" y="0"/>
                  </a:lnTo>
                  <a:lnTo>
                    <a:pt x="459" y="17"/>
                  </a:lnTo>
                  <a:lnTo>
                    <a:pt x="441" y="79"/>
                  </a:lnTo>
                  <a:lnTo>
                    <a:pt x="415" y="123"/>
                  </a:lnTo>
                  <a:lnTo>
                    <a:pt x="327" y="141"/>
                  </a:lnTo>
                  <a:lnTo>
                    <a:pt x="256" y="167"/>
                  </a:lnTo>
                  <a:lnTo>
                    <a:pt x="177" y="176"/>
                  </a:lnTo>
                  <a:lnTo>
                    <a:pt x="97" y="194"/>
                  </a:lnTo>
                  <a:lnTo>
                    <a:pt x="44" y="238"/>
                  </a:lnTo>
                  <a:lnTo>
                    <a:pt x="35" y="317"/>
                  </a:lnTo>
                  <a:lnTo>
                    <a:pt x="35" y="414"/>
                  </a:lnTo>
                  <a:lnTo>
                    <a:pt x="53" y="503"/>
                  </a:lnTo>
                  <a:lnTo>
                    <a:pt x="80" y="564"/>
                  </a:lnTo>
                  <a:lnTo>
                    <a:pt x="106" y="591"/>
                  </a:lnTo>
                  <a:lnTo>
                    <a:pt x="97" y="653"/>
                  </a:lnTo>
                  <a:lnTo>
                    <a:pt x="115" y="732"/>
                  </a:lnTo>
                  <a:lnTo>
                    <a:pt x="141" y="776"/>
                  </a:lnTo>
                  <a:lnTo>
                    <a:pt x="133" y="820"/>
                  </a:lnTo>
                  <a:lnTo>
                    <a:pt x="53" y="838"/>
                  </a:lnTo>
                  <a:lnTo>
                    <a:pt x="0" y="855"/>
                  </a:lnTo>
                  <a:lnTo>
                    <a:pt x="44" y="900"/>
                  </a:lnTo>
                  <a:lnTo>
                    <a:pt x="44" y="979"/>
                  </a:lnTo>
                  <a:lnTo>
                    <a:pt x="71" y="1032"/>
                  </a:lnTo>
                  <a:lnTo>
                    <a:pt x="80" y="1094"/>
                  </a:lnTo>
                  <a:lnTo>
                    <a:pt x="62" y="1138"/>
                  </a:lnTo>
                  <a:lnTo>
                    <a:pt x="97" y="1182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04" name="Freeform 27"/>
            <p:cNvSpPr>
              <a:spLocks noChangeArrowheads="1"/>
            </p:cNvSpPr>
            <p:nvPr/>
          </p:nvSpPr>
          <p:spPr bwMode="auto">
            <a:xfrm>
              <a:off x="3679825" y="4394200"/>
              <a:ext cx="2120900" cy="1379538"/>
            </a:xfrm>
            <a:custGeom>
              <a:avLst/>
              <a:gdLst>
                <a:gd name="T0" fmla="*/ 425525176 w 5895"/>
                <a:gd name="T1" fmla="*/ 469191344 h 3830"/>
                <a:gd name="T2" fmla="*/ 448337522 w 5895"/>
                <a:gd name="T3" fmla="*/ 478401463 h 3830"/>
                <a:gd name="T4" fmla="*/ 486184941 w 5895"/>
                <a:gd name="T5" fmla="*/ 489816695 h 3830"/>
                <a:gd name="T6" fmla="*/ 516903796 w 5895"/>
                <a:gd name="T7" fmla="*/ 478401463 h 3830"/>
                <a:gd name="T8" fmla="*/ 546585512 w 5895"/>
                <a:gd name="T9" fmla="*/ 479568664 h 3830"/>
                <a:gd name="T10" fmla="*/ 582099822 w 5895"/>
                <a:gd name="T11" fmla="*/ 496691691 h 3830"/>
                <a:gd name="T12" fmla="*/ 607245277 w 5895"/>
                <a:gd name="T13" fmla="*/ 484108899 h 3830"/>
                <a:gd name="T14" fmla="*/ 635890216 w 5895"/>
                <a:gd name="T15" fmla="*/ 469191344 h 3830"/>
                <a:gd name="T16" fmla="*/ 657535827 w 5895"/>
                <a:gd name="T17" fmla="*/ 444026118 h 3830"/>
                <a:gd name="T18" fmla="*/ 686180766 w 5895"/>
                <a:gd name="T19" fmla="*/ 434945649 h 3830"/>
                <a:gd name="T20" fmla="*/ 710159487 w 5895"/>
                <a:gd name="T21" fmla="*/ 407445301 h 3830"/>
                <a:gd name="T22" fmla="*/ 736471316 w 5895"/>
                <a:gd name="T23" fmla="*/ 389155072 h 3830"/>
                <a:gd name="T24" fmla="*/ 760579634 w 5895"/>
                <a:gd name="T25" fmla="*/ 370864844 h 3830"/>
                <a:gd name="T26" fmla="*/ 737637691 w 5895"/>
                <a:gd name="T27" fmla="*/ 373069957 h 3830"/>
                <a:gd name="T28" fmla="*/ 713658971 w 5895"/>
                <a:gd name="T29" fmla="*/ 365157048 h 3830"/>
                <a:gd name="T30" fmla="*/ 694216872 w 5895"/>
                <a:gd name="T31" fmla="*/ 346737170 h 3830"/>
                <a:gd name="T32" fmla="*/ 673608039 w 5895"/>
                <a:gd name="T33" fmla="*/ 334154377 h 3830"/>
                <a:gd name="T34" fmla="*/ 659868937 w 5895"/>
                <a:gd name="T35" fmla="*/ 315864149 h 3830"/>
                <a:gd name="T36" fmla="*/ 639260103 w 5895"/>
                <a:gd name="T37" fmla="*/ 296406359 h 3830"/>
                <a:gd name="T38" fmla="*/ 618651270 w 5895"/>
                <a:gd name="T39" fmla="*/ 291866484 h 3830"/>
                <a:gd name="T40" fmla="*/ 601542281 w 5895"/>
                <a:gd name="T41" fmla="*/ 271241134 h 3830"/>
                <a:gd name="T42" fmla="*/ 578600338 w 5895"/>
                <a:gd name="T43" fmla="*/ 251783344 h 3830"/>
                <a:gd name="T44" fmla="*/ 542048890 w 5895"/>
                <a:gd name="T45" fmla="*/ 242573225 h 3830"/>
                <a:gd name="T46" fmla="*/ 524939901 w 5895"/>
                <a:gd name="T47" fmla="*/ 252950905 h 3830"/>
                <a:gd name="T48" fmla="*/ 506534580 w 5895"/>
                <a:gd name="T49" fmla="*/ 272408695 h 3830"/>
                <a:gd name="T50" fmla="*/ 473612574 w 5895"/>
                <a:gd name="T51" fmla="*/ 263198576 h 3830"/>
                <a:gd name="T52" fmla="*/ 440431013 w 5895"/>
                <a:gd name="T53" fmla="*/ 238033350 h 3830"/>
                <a:gd name="T54" fmla="*/ 425525176 w 5895"/>
                <a:gd name="T55" fmla="*/ 212867765 h 3830"/>
                <a:gd name="T56" fmla="*/ 404916703 w 5895"/>
                <a:gd name="T57" fmla="*/ 192242774 h 3830"/>
                <a:gd name="T58" fmla="*/ 354626153 w 5895"/>
                <a:gd name="T59" fmla="*/ 185367417 h 3830"/>
                <a:gd name="T60" fmla="*/ 315741596 w 5895"/>
                <a:gd name="T61" fmla="*/ 161369753 h 3830"/>
                <a:gd name="T62" fmla="*/ 269987668 w 5895"/>
                <a:gd name="T63" fmla="*/ 150992073 h 3830"/>
                <a:gd name="T64" fmla="*/ 251711944 w 5895"/>
                <a:gd name="T65" fmla="*/ 106369058 h 3830"/>
                <a:gd name="T66" fmla="*/ 237972842 w 5895"/>
                <a:gd name="T67" fmla="*/ 57205808 h 3830"/>
                <a:gd name="T68" fmla="*/ 241342729 w 5895"/>
                <a:gd name="T69" fmla="*/ 12582793 h 3830"/>
                <a:gd name="T70" fmla="*/ 193255691 w 5895"/>
                <a:gd name="T71" fmla="*/ 6874997 h 3830"/>
                <a:gd name="T72" fmla="*/ 191052179 w 5895"/>
                <a:gd name="T73" fmla="*/ 37748018 h 3830"/>
                <a:gd name="T74" fmla="*/ 161240865 w 5895"/>
                <a:gd name="T75" fmla="*/ 57205808 h 3830"/>
                <a:gd name="T76" fmla="*/ 141798406 w 5895"/>
                <a:gd name="T77" fmla="*/ 85873716 h 3830"/>
                <a:gd name="T78" fmla="*/ 114449799 w 5895"/>
                <a:gd name="T79" fmla="*/ 116746378 h 3830"/>
                <a:gd name="T80" fmla="*/ 85804860 w 5895"/>
                <a:gd name="T81" fmla="*/ 152159634 h 3830"/>
                <a:gd name="T82" fmla="*/ 61826140 w 5895"/>
                <a:gd name="T83" fmla="*/ 183162304 h 3830"/>
                <a:gd name="T84" fmla="*/ 26311830 w 5895"/>
                <a:gd name="T85" fmla="*/ 202620094 h 3830"/>
                <a:gd name="T86" fmla="*/ 9202481 w 5895"/>
                <a:gd name="T87" fmla="*/ 223115436 h 3830"/>
                <a:gd name="T88" fmla="*/ 26311830 w 5895"/>
                <a:gd name="T89" fmla="*/ 262031015 h 3830"/>
                <a:gd name="T90" fmla="*/ 57160281 w 5895"/>
                <a:gd name="T91" fmla="*/ 274613808 h 3830"/>
                <a:gd name="T92" fmla="*/ 76602380 w 5895"/>
                <a:gd name="T93" fmla="*/ 290698923 h 3830"/>
                <a:gd name="T94" fmla="*/ 106413693 w 5895"/>
                <a:gd name="T95" fmla="*/ 299908682 h 3830"/>
                <a:gd name="T96" fmla="*/ 133891898 w 5895"/>
                <a:gd name="T97" fmla="*/ 310156713 h 3830"/>
                <a:gd name="T98" fmla="*/ 159037353 w 5895"/>
                <a:gd name="T99" fmla="*/ 321571945 h 3830"/>
                <a:gd name="T100" fmla="*/ 165907084 w 5895"/>
                <a:gd name="T101" fmla="*/ 342196935 h 3830"/>
                <a:gd name="T102" fmla="*/ 189885804 w 5895"/>
                <a:gd name="T103" fmla="*/ 347904731 h 3830"/>
                <a:gd name="T104" fmla="*/ 201291797 w 5895"/>
                <a:gd name="T105" fmla="*/ 367362521 h 3830"/>
                <a:gd name="T106" fmla="*/ 225400114 w 5895"/>
                <a:gd name="T107" fmla="*/ 382280076 h 3830"/>
                <a:gd name="T108" fmla="*/ 253915456 w 5895"/>
                <a:gd name="T109" fmla="*/ 399402743 h 3830"/>
                <a:gd name="T110" fmla="*/ 257414940 w 5895"/>
                <a:gd name="T111" fmla="*/ 420028094 h 3830"/>
                <a:gd name="T112" fmla="*/ 280227286 w 5895"/>
                <a:gd name="T113" fmla="*/ 425735530 h 3830"/>
                <a:gd name="T114" fmla="*/ 303168868 w 5895"/>
                <a:gd name="T115" fmla="*/ 425735530 h 3830"/>
                <a:gd name="T116" fmla="*/ 328314323 w 5895"/>
                <a:gd name="T117" fmla="*/ 440653445 h 3830"/>
                <a:gd name="T118" fmla="*/ 351126309 w 5895"/>
                <a:gd name="T119" fmla="*/ 449733554 h 3830"/>
                <a:gd name="T120" fmla="*/ 391177241 w 5895"/>
                <a:gd name="T121" fmla="*/ 464651109 h 383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895" h="3830">
                  <a:moveTo>
                    <a:pt x="3133" y="3573"/>
                  </a:moveTo>
                  <a:lnTo>
                    <a:pt x="3195" y="3573"/>
                  </a:lnTo>
                  <a:lnTo>
                    <a:pt x="3195" y="3617"/>
                  </a:lnTo>
                  <a:lnTo>
                    <a:pt x="3283" y="3617"/>
                  </a:lnTo>
                  <a:lnTo>
                    <a:pt x="3283" y="3688"/>
                  </a:lnTo>
                  <a:lnTo>
                    <a:pt x="3345" y="3662"/>
                  </a:lnTo>
                  <a:lnTo>
                    <a:pt x="3398" y="3706"/>
                  </a:lnTo>
                  <a:lnTo>
                    <a:pt x="3459" y="3688"/>
                  </a:lnTo>
                  <a:lnTo>
                    <a:pt x="3539" y="3662"/>
                  </a:lnTo>
                  <a:lnTo>
                    <a:pt x="3592" y="3697"/>
                  </a:lnTo>
                  <a:lnTo>
                    <a:pt x="3662" y="3723"/>
                  </a:lnTo>
                  <a:lnTo>
                    <a:pt x="3751" y="3776"/>
                  </a:lnTo>
                  <a:lnTo>
                    <a:pt x="3838" y="3750"/>
                  </a:lnTo>
                  <a:lnTo>
                    <a:pt x="3882" y="3706"/>
                  </a:lnTo>
                  <a:lnTo>
                    <a:pt x="3917" y="3662"/>
                  </a:lnTo>
                  <a:lnTo>
                    <a:pt x="3988" y="3688"/>
                  </a:lnTo>
                  <a:lnTo>
                    <a:pt x="4050" y="3741"/>
                  </a:lnTo>
                  <a:lnTo>
                    <a:pt x="4120" y="3767"/>
                  </a:lnTo>
                  <a:lnTo>
                    <a:pt x="4173" y="3750"/>
                  </a:lnTo>
                  <a:lnTo>
                    <a:pt x="4217" y="3697"/>
                  </a:lnTo>
                  <a:lnTo>
                    <a:pt x="4279" y="3715"/>
                  </a:lnTo>
                  <a:lnTo>
                    <a:pt x="4359" y="3759"/>
                  </a:lnTo>
                  <a:lnTo>
                    <a:pt x="4429" y="3820"/>
                  </a:lnTo>
                  <a:lnTo>
                    <a:pt x="4491" y="3829"/>
                  </a:lnTo>
                  <a:lnTo>
                    <a:pt x="4544" y="3767"/>
                  </a:lnTo>
                  <a:lnTo>
                    <a:pt x="4588" y="3697"/>
                  </a:lnTo>
                  <a:lnTo>
                    <a:pt x="4632" y="3679"/>
                  </a:lnTo>
                  <a:lnTo>
                    <a:pt x="4685" y="3732"/>
                  </a:lnTo>
                  <a:lnTo>
                    <a:pt x="4738" y="3750"/>
                  </a:lnTo>
                  <a:lnTo>
                    <a:pt x="4809" y="3759"/>
                  </a:lnTo>
                  <a:lnTo>
                    <a:pt x="4862" y="3679"/>
                  </a:lnTo>
                  <a:lnTo>
                    <a:pt x="4906" y="3617"/>
                  </a:lnTo>
                  <a:lnTo>
                    <a:pt x="4914" y="3547"/>
                  </a:lnTo>
                  <a:lnTo>
                    <a:pt x="4941" y="3476"/>
                  </a:lnTo>
                  <a:lnTo>
                    <a:pt x="5012" y="3441"/>
                  </a:lnTo>
                  <a:lnTo>
                    <a:pt x="5073" y="3423"/>
                  </a:lnTo>
                  <a:lnTo>
                    <a:pt x="5091" y="3353"/>
                  </a:lnTo>
                  <a:lnTo>
                    <a:pt x="5126" y="3309"/>
                  </a:lnTo>
                  <a:lnTo>
                    <a:pt x="5215" y="3335"/>
                  </a:lnTo>
                  <a:lnTo>
                    <a:pt x="5294" y="3353"/>
                  </a:lnTo>
                  <a:lnTo>
                    <a:pt x="5382" y="3317"/>
                  </a:lnTo>
                  <a:lnTo>
                    <a:pt x="5409" y="3238"/>
                  </a:lnTo>
                  <a:lnTo>
                    <a:pt x="5435" y="3176"/>
                  </a:lnTo>
                  <a:lnTo>
                    <a:pt x="5479" y="3141"/>
                  </a:lnTo>
                  <a:lnTo>
                    <a:pt x="5541" y="3115"/>
                  </a:lnTo>
                  <a:lnTo>
                    <a:pt x="5568" y="3053"/>
                  </a:lnTo>
                  <a:lnTo>
                    <a:pt x="5594" y="3026"/>
                  </a:lnTo>
                  <a:lnTo>
                    <a:pt x="5682" y="3000"/>
                  </a:lnTo>
                  <a:lnTo>
                    <a:pt x="5815" y="3000"/>
                  </a:lnTo>
                  <a:lnTo>
                    <a:pt x="5885" y="2973"/>
                  </a:lnTo>
                  <a:lnTo>
                    <a:pt x="5894" y="2903"/>
                  </a:lnTo>
                  <a:lnTo>
                    <a:pt x="5868" y="2859"/>
                  </a:lnTo>
                  <a:lnTo>
                    <a:pt x="5815" y="2850"/>
                  </a:lnTo>
                  <a:lnTo>
                    <a:pt x="5770" y="2876"/>
                  </a:lnTo>
                  <a:lnTo>
                    <a:pt x="5735" y="2850"/>
                  </a:lnTo>
                  <a:lnTo>
                    <a:pt x="5691" y="2876"/>
                  </a:lnTo>
                  <a:lnTo>
                    <a:pt x="5656" y="2850"/>
                  </a:lnTo>
                  <a:lnTo>
                    <a:pt x="5612" y="2832"/>
                  </a:lnTo>
                  <a:lnTo>
                    <a:pt x="5559" y="2841"/>
                  </a:lnTo>
                  <a:lnTo>
                    <a:pt x="5506" y="2815"/>
                  </a:lnTo>
                  <a:lnTo>
                    <a:pt x="5462" y="2770"/>
                  </a:lnTo>
                  <a:lnTo>
                    <a:pt x="5435" y="2726"/>
                  </a:lnTo>
                  <a:lnTo>
                    <a:pt x="5391" y="2717"/>
                  </a:lnTo>
                  <a:lnTo>
                    <a:pt x="5356" y="2673"/>
                  </a:lnTo>
                  <a:lnTo>
                    <a:pt x="5303" y="2682"/>
                  </a:lnTo>
                  <a:lnTo>
                    <a:pt x="5285" y="2620"/>
                  </a:lnTo>
                  <a:lnTo>
                    <a:pt x="5259" y="2559"/>
                  </a:lnTo>
                  <a:lnTo>
                    <a:pt x="5197" y="2576"/>
                  </a:lnTo>
                  <a:lnTo>
                    <a:pt x="5197" y="2523"/>
                  </a:lnTo>
                  <a:lnTo>
                    <a:pt x="5170" y="2453"/>
                  </a:lnTo>
                  <a:lnTo>
                    <a:pt x="5126" y="2470"/>
                  </a:lnTo>
                  <a:lnTo>
                    <a:pt x="5091" y="2435"/>
                  </a:lnTo>
                  <a:lnTo>
                    <a:pt x="5082" y="2373"/>
                  </a:lnTo>
                  <a:lnTo>
                    <a:pt x="5029" y="2373"/>
                  </a:lnTo>
                  <a:lnTo>
                    <a:pt x="4994" y="2320"/>
                  </a:lnTo>
                  <a:lnTo>
                    <a:pt x="4932" y="2285"/>
                  </a:lnTo>
                  <a:lnTo>
                    <a:pt x="4879" y="2303"/>
                  </a:lnTo>
                  <a:lnTo>
                    <a:pt x="4835" y="2320"/>
                  </a:lnTo>
                  <a:lnTo>
                    <a:pt x="4809" y="2232"/>
                  </a:lnTo>
                  <a:lnTo>
                    <a:pt x="4773" y="2250"/>
                  </a:lnTo>
                  <a:lnTo>
                    <a:pt x="4729" y="2215"/>
                  </a:lnTo>
                  <a:lnTo>
                    <a:pt x="4729" y="2162"/>
                  </a:lnTo>
                  <a:lnTo>
                    <a:pt x="4694" y="2100"/>
                  </a:lnTo>
                  <a:lnTo>
                    <a:pt x="4641" y="2091"/>
                  </a:lnTo>
                  <a:lnTo>
                    <a:pt x="4614" y="2029"/>
                  </a:lnTo>
                  <a:lnTo>
                    <a:pt x="4588" y="1959"/>
                  </a:lnTo>
                  <a:lnTo>
                    <a:pt x="4517" y="1897"/>
                  </a:lnTo>
                  <a:lnTo>
                    <a:pt x="4464" y="1941"/>
                  </a:lnTo>
                  <a:lnTo>
                    <a:pt x="4359" y="1879"/>
                  </a:lnTo>
                  <a:lnTo>
                    <a:pt x="4288" y="1835"/>
                  </a:lnTo>
                  <a:lnTo>
                    <a:pt x="4226" y="1809"/>
                  </a:lnTo>
                  <a:lnTo>
                    <a:pt x="4182" y="1870"/>
                  </a:lnTo>
                  <a:lnTo>
                    <a:pt x="4138" y="1817"/>
                  </a:lnTo>
                  <a:lnTo>
                    <a:pt x="4094" y="1826"/>
                  </a:lnTo>
                  <a:lnTo>
                    <a:pt x="4041" y="1888"/>
                  </a:lnTo>
                  <a:lnTo>
                    <a:pt x="4050" y="1950"/>
                  </a:lnTo>
                  <a:lnTo>
                    <a:pt x="4014" y="2003"/>
                  </a:lnTo>
                  <a:lnTo>
                    <a:pt x="3961" y="2012"/>
                  </a:lnTo>
                  <a:lnTo>
                    <a:pt x="3917" y="2047"/>
                  </a:lnTo>
                  <a:lnTo>
                    <a:pt x="3908" y="2100"/>
                  </a:lnTo>
                  <a:lnTo>
                    <a:pt x="3838" y="2135"/>
                  </a:lnTo>
                  <a:lnTo>
                    <a:pt x="3759" y="2117"/>
                  </a:lnTo>
                  <a:lnTo>
                    <a:pt x="3706" y="2091"/>
                  </a:lnTo>
                  <a:lnTo>
                    <a:pt x="3654" y="2029"/>
                  </a:lnTo>
                  <a:lnTo>
                    <a:pt x="3574" y="1994"/>
                  </a:lnTo>
                  <a:lnTo>
                    <a:pt x="3521" y="1959"/>
                  </a:lnTo>
                  <a:lnTo>
                    <a:pt x="3442" y="1888"/>
                  </a:lnTo>
                  <a:lnTo>
                    <a:pt x="3398" y="1835"/>
                  </a:lnTo>
                  <a:lnTo>
                    <a:pt x="3389" y="1747"/>
                  </a:lnTo>
                  <a:lnTo>
                    <a:pt x="3345" y="1729"/>
                  </a:lnTo>
                  <a:lnTo>
                    <a:pt x="3327" y="1667"/>
                  </a:lnTo>
                  <a:lnTo>
                    <a:pt x="3283" y="1641"/>
                  </a:lnTo>
                  <a:lnTo>
                    <a:pt x="3221" y="1623"/>
                  </a:lnTo>
                  <a:lnTo>
                    <a:pt x="3221" y="1570"/>
                  </a:lnTo>
                  <a:lnTo>
                    <a:pt x="3186" y="1509"/>
                  </a:lnTo>
                  <a:lnTo>
                    <a:pt x="3124" y="1482"/>
                  </a:lnTo>
                  <a:lnTo>
                    <a:pt x="3115" y="1376"/>
                  </a:lnTo>
                  <a:lnTo>
                    <a:pt x="2965" y="1385"/>
                  </a:lnTo>
                  <a:lnTo>
                    <a:pt x="2850" y="1412"/>
                  </a:lnTo>
                  <a:lnTo>
                    <a:pt x="2736" y="1429"/>
                  </a:lnTo>
                  <a:lnTo>
                    <a:pt x="2648" y="1394"/>
                  </a:lnTo>
                  <a:lnTo>
                    <a:pt x="2577" y="1341"/>
                  </a:lnTo>
                  <a:lnTo>
                    <a:pt x="2497" y="1306"/>
                  </a:lnTo>
                  <a:lnTo>
                    <a:pt x="2436" y="1244"/>
                  </a:lnTo>
                  <a:lnTo>
                    <a:pt x="2339" y="1217"/>
                  </a:lnTo>
                  <a:lnTo>
                    <a:pt x="2242" y="1200"/>
                  </a:lnTo>
                  <a:lnTo>
                    <a:pt x="2153" y="1217"/>
                  </a:lnTo>
                  <a:lnTo>
                    <a:pt x="2083" y="1164"/>
                  </a:lnTo>
                  <a:lnTo>
                    <a:pt x="2003" y="1085"/>
                  </a:lnTo>
                  <a:lnTo>
                    <a:pt x="1977" y="1014"/>
                  </a:lnTo>
                  <a:lnTo>
                    <a:pt x="1933" y="962"/>
                  </a:lnTo>
                  <a:lnTo>
                    <a:pt x="1942" y="820"/>
                  </a:lnTo>
                  <a:lnTo>
                    <a:pt x="1906" y="723"/>
                  </a:lnTo>
                  <a:lnTo>
                    <a:pt x="1862" y="635"/>
                  </a:lnTo>
                  <a:lnTo>
                    <a:pt x="1862" y="529"/>
                  </a:lnTo>
                  <a:lnTo>
                    <a:pt x="1836" y="441"/>
                  </a:lnTo>
                  <a:lnTo>
                    <a:pt x="1889" y="379"/>
                  </a:lnTo>
                  <a:lnTo>
                    <a:pt x="1942" y="273"/>
                  </a:lnTo>
                  <a:lnTo>
                    <a:pt x="1924" y="159"/>
                  </a:lnTo>
                  <a:lnTo>
                    <a:pt x="1862" y="97"/>
                  </a:lnTo>
                  <a:lnTo>
                    <a:pt x="1747" y="35"/>
                  </a:lnTo>
                  <a:lnTo>
                    <a:pt x="1641" y="0"/>
                  </a:lnTo>
                  <a:lnTo>
                    <a:pt x="1536" y="0"/>
                  </a:lnTo>
                  <a:lnTo>
                    <a:pt x="1491" y="53"/>
                  </a:lnTo>
                  <a:lnTo>
                    <a:pt x="1412" y="141"/>
                  </a:lnTo>
                  <a:lnTo>
                    <a:pt x="1386" y="194"/>
                  </a:lnTo>
                  <a:lnTo>
                    <a:pt x="1430" y="247"/>
                  </a:lnTo>
                  <a:lnTo>
                    <a:pt x="1474" y="291"/>
                  </a:lnTo>
                  <a:lnTo>
                    <a:pt x="1456" y="344"/>
                  </a:lnTo>
                  <a:lnTo>
                    <a:pt x="1386" y="414"/>
                  </a:lnTo>
                  <a:lnTo>
                    <a:pt x="1288" y="467"/>
                  </a:lnTo>
                  <a:lnTo>
                    <a:pt x="1244" y="441"/>
                  </a:lnTo>
                  <a:lnTo>
                    <a:pt x="1183" y="432"/>
                  </a:lnTo>
                  <a:lnTo>
                    <a:pt x="1156" y="476"/>
                  </a:lnTo>
                  <a:lnTo>
                    <a:pt x="1138" y="564"/>
                  </a:lnTo>
                  <a:lnTo>
                    <a:pt x="1094" y="662"/>
                  </a:lnTo>
                  <a:lnTo>
                    <a:pt x="1033" y="732"/>
                  </a:lnTo>
                  <a:lnTo>
                    <a:pt x="980" y="767"/>
                  </a:lnTo>
                  <a:lnTo>
                    <a:pt x="944" y="838"/>
                  </a:lnTo>
                  <a:lnTo>
                    <a:pt x="883" y="900"/>
                  </a:lnTo>
                  <a:lnTo>
                    <a:pt x="838" y="970"/>
                  </a:lnTo>
                  <a:lnTo>
                    <a:pt x="803" y="1050"/>
                  </a:lnTo>
                  <a:lnTo>
                    <a:pt x="706" y="1103"/>
                  </a:lnTo>
                  <a:lnTo>
                    <a:pt x="662" y="1173"/>
                  </a:lnTo>
                  <a:lnTo>
                    <a:pt x="600" y="1226"/>
                  </a:lnTo>
                  <a:lnTo>
                    <a:pt x="547" y="1279"/>
                  </a:lnTo>
                  <a:lnTo>
                    <a:pt x="530" y="1359"/>
                  </a:lnTo>
                  <a:lnTo>
                    <a:pt x="477" y="1412"/>
                  </a:lnTo>
                  <a:lnTo>
                    <a:pt x="397" y="1482"/>
                  </a:lnTo>
                  <a:lnTo>
                    <a:pt x="335" y="1562"/>
                  </a:lnTo>
                  <a:lnTo>
                    <a:pt x="247" y="1588"/>
                  </a:lnTo>
                  <a:lnTo>
                    <a:pt x="203" y="1562"/>
                  </a:lnTo>
                  <a:lnTo>
                    <a:pt x="124" y="1570"/>
                  </a:lnTo>
                  <a:lnTo>
                    <a:pt x="115" y="1614"/>
                  </a:lnTo>
                  <a:lnTo>
                    <a:pt x="88" y="1650"/>
                  </a:lnTo>
                  <a:lnTo>
                    <a:pt x="71" y="1720"/>
                  </a:lnTo>
                  <a:lnTo>
                    <a:pt x="27" y="1765"/>
                  </a:lnTo>
                  <a:lnTo>
                    <a:pt x="0" y="1835"/>
                  </a:lnTo>
                  <a:lnTo>
                    <a:pt x="88" y="1915"/>
                  </a:lnTo>
                  <a:lnTo>
                    <a:pt x="203" y="2020"/>
                  </a:lnTo>
                  <a:lnTo>
                    <a:pt x="265" y="2082"/>
                  </a:lnTo>
                  <a:lnTo>
                    <a:pt x="335" y="2091"/>
                  </a:lnTo>
                  <a:lnTo>
                    <a:pt x="380" y="2082"/>
                  </a:lnTo>
                  <a:lnTo>
                    <a:pt x="441" y="2117"/>
                  </a:lnTo>
                  <a:lnTo>
                    <a:pt x="441" y="2170"/>
                  </a:lnTo>
                  <a:lnTo>
                    <a:pt x="477" y="2206"/>
                  </a:lnTo>
                  <a:lnTo>
                    <a:pt x="530" y="2267"/>
                  </a:lnTo>
                  <a:lnTo>
                    <a:pt x="591" y="2241"/>
                  </a:lnTo>
                  <a:lnTo>
                    <a:pt x="627" y="2303"/>
                  </a:lnTo>
                  <a:lnTo>
                    <a:pt x="706" y="2285"/>
                  </a:lnTo>
                  <a:lnTo>
                    <a:pt x="768" y="2267"/>
                  </a:lnTo>
                  <a:lnTo>
                    <a:pt x="821" y="2312"/>
                  </a:lnTo>
                  <a:lnTo>
                    <a:pt x="883" y="2294"/>
                  </a:lnTo>
                  <a:lnTo>
                    <a:pt x="918" y="2356"/>
                  </a:lnTo>
                  <a:lnTo>
                    <a:pt x="988" y="2347"/>
                  </a:lnTo>
                  <a:lnTo>
                    <a:pt x="1033" y="2391"/>
                  </a:lnTo>
                  <a:lnTo>
                    <a:pt x="1103" y="2373"/>
                  </a:lnTo>
                  <a:lnTo>
                    <a:pt x="1156" y="2365"/>
                  </a:lnTo>
                  <a:lnTo>
                    <a:pt x="1262" y="2426"/>
                  </a:lnTo>
                  <a:lnTo>
                    <a:pt x="1227" y="2479"/>
                  </a:lnTo>
                  <a:lnTo>
                    <a:pt x="1288" y="2497"/>
                  </a:lnTo>
                  <a:lnTo>
                    <a:pt x="1306" y="2541"/>
                  </a:lnTo>
                  <a:lnTo>
                    <a:pt x="1280" y="2594"/>
                  </a:lnTo>
                  <a:lnTo>
                    <a:pt x="1280" y="2638"/>
                  </a:lnTo>
                  <a:lnTo>
                    <a:pt x="1341" y="2665"/>
                  </a:lnTo>
                  <a:lnTo>
                    <a:pt x="1403" y="2638"/>
                  </a:lnTo>
                  <a:lnTo>
                    <a:pt x="1447" y="2629"/>
                  </a:lnTo>
                  <a:lnTo>
                    <a:pt x="1465" y="2682"/>
                  </a:lnTo>
                  <a:lnTo>
                    <a:pt x="1518" y="2665"/>
                  </a:lnTo>
                  <a:lnTo>
                    <a:pt x="1571" y="2709"/>
                  </a:lnTo>
                  <a:lnTo>
                    <a:pt x="1580" y="2770"/>
                  </a:lnTo>
                  <a:lnTo>
                    <a:pt x="1553" y="2832"/>
                  </a:lnTo>
                  <a:lnTo>
                    <a:pt x="1580" y="2894"/>
                  </a:lnTo>
                  <a:lnTo>
                    <a:pt x="1606" y="2938"/>
                  </a:lnTo>
                  <a:lnTo>
                    <a:pt x="1659" y="2903"/>
                  </a:lnTo>
                  <a:lnTo>
                    <a:pt x="1739" y="2947"/>
                  </a:lnTo>
                  <a:lnTo>
                    <a:pt x="1836" y="2947"/>
                  </a:lnTo>
                  <a:lnTo>
                    <a:pt x="1897" y="2965"/>
                  </a:lnTo>
                  <a:lnTo>
                    <a:pt x="1950" y="3009"/>
                  </a:lnTo>
                  <a:lnTo>
                    <a:pt x="1959" y="3079"/>
                  </a:lnTo>
                  <a:lnTo>
                    <a:pt x="1933" y="3097"/>
                  </a:lnTo>
                  <a:lnTo>
                    <a:pt x="1942" y="3150"/>
                  </a:lnTo>
                  <a:lnTo>
                    <a:pt x="1986" y="3185"/>
                  </a:lnTo>
                  <a:lnTo>
                    <a:pt x="1986" y="3238"/>
                  </a:lnTo>
                  <a:lnTo>
                    <a:pt x="2039" y="3238"/>
                  </a:lnTo>
                  <a:lnTo>
                    <a:pt x="2056" y="3291"/>
                  </a:lnTo>
                  <a:lnTo>
                    <a:pt x="2100" y="3317"/>
                  </a:lnTo>
                  <a:lnTo>
                    <a:pt x="2162" y="3282"/>
                  </a:lnTo>
                  <a:lnTo>
                    <a:pt x="2197" y="3309"/>
                  </a:lnTo>
                  <a:lnTo>
                    <a:pt x="2242" y="3265"/>
                  </a:lnTo>
                  <a:lnTo>
                    <a:pt x="2277" y="3291"/>
                  </a:lnTo>
                  <a:lnTo>
                    <a:pt x="2339" y="3282"/>
                  </a:lnTo>
                  <a:lnTo>
                    <a:pt x="2445" y="3326"/>
                  </a:lnTo>
                  <a:lnTo>
                    <a:pt x="2418" y="3370"/>
                  </a:lnTo>
                  <a:lnTo>
                    <a:pt x="2480" y="3406"/>
                  </a:lnTo>
                  <a:lnTo>
                    <a:pt x="2533" y="3397"/>
                  </a:lnTo>
                  <a:lnTo>
                    <a:pt x="2568" y="3441"/>
                  </a:lnTo>
                  <a:lnTo>
                    <a:pt x="2612" y="3406"/>
                  </a:lnTo>
                  <a:lnTo>
                    <a:pt x="2674" y="3441"/>
                  </a:lnTo>
                  <a:lnTo>
                    <a:pt x="2709" y="3467"/>
                  </a:lnTo>
                  <a:lnTo>
                    <a:pt x="2753" y="3512"/>
                  </a:lnTo>
                  <a:lnTo>
                    <a:pt x="2833" y="3538"/>
                  </a:lnTo>
                  <a:lnTo>
                    <a:pt x="2930" y="3565"/>
                  </a:lnTo>
                  <a:lnTo>
                    <a:pt x="3018" y="3582"/>
                  </a:lnTo>
                  <a:lnTo>
                    <a:pt x="3071" y="3556"/>
                  </a:lnTo>
                  <a:lnTo>
                    <a:pt x="3133" y="3573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05" name="Freeform 28"/>
            <p:cNvSpPr>
              <a:spLocks noChangeArrowheads="1"/>
            </p:cNvSpPr>
            <p:nvPr/>
          </p:nvSpPr>
          <p:spPr bwMode="auto">
            <a:xfrm>
              <a:off x="4800600" y="4343401"/>
              <a:ext cx="1546226" cy="904876"/>
            </a:xfrm>
            <a:custGeom>
              <a:avLst/>
              <a:gdLst>
                <a:gd name="T0" fmla="*/ 461102468 w 4298"/>
                <a:gd name="T1" fmla="*/ 3365319 h 2515"/>
                <a:gd name="T2" fmla="*/ 448524600 w 4298"/>
                <a:gd name="T3" fmla="*/ 22779486 h 2515"/>
                <a:gd name="T4" fmla="*/ 433612775 w 4298"/>
                <a:gd name="T5" fmla="*/ 17084525 h 2515"/>
                <a:gd name="T6" fmla="*/ 410661369 w 4298"/>
                <a:gd name="T7" fmla="*/ 13590061 h 2515"/>
                <a:gd name="T8" fmla="*/ 389006565 w 4298"/>
                <a:gd name="T9" fmla="*/ 7895099 h 2515"/>
                <a:gd name="T10" fmla="*/ 368389115 w 4298"/>
                <a:gd name="T11" fmla="*/ 9059921 h 2515"/>
                <a:gd name="T12" fmla="*/ 351143334 w 4298"/>
                <a:gd name="T13" fmla="*/ 0 h 2515"/>
                <a:gd name="T14" fmla="*/ 329488530 w 4298"/>
                <a:gd name="T15" fmla="*/ 6859783 h 2515"/>
                <a:gd name="T16" fmla="*/ 312242750 w 4298"/>
                <a:gd name="T17" fmla="*/ 14754882 h 2515"/>
                <a:gd name="T18" fmla="*/ 283715342 w 4298"/>
                <a:gd name="T19" fmla="*/ 9059921 h 2515"/>
                <a:gd name="T20" fmla="*/ 249353045 w 4298"/>
                <a:gd name="T21" fmla="*/ 20449844 h 2515"/>
                <a:gd name="T22" fmla="*/ 218492042 w 4298"/>
                <a:gd name="T23" fmla="*/ 13590061 h 2515"/>
                <a:gd name="T24" fmla="*/ 207081151 w 4298"/>
                <a:gd name="T25" fmla="*/ 23944307 h 2515"/>
                <a:gd name="T26" fmla="*/ 177257502 w 4298"/>
                <a:gd name="T27" fmla="*/ 36499052 h 2515"/>
                <a:gd name="T28" fmla="*/ 156640052 w 4298"/>
                <a:gd name="T29" fmla="*/ 44523656 h 2515"/>
                <a:gd name="T30" fmla="*/ 140690873 w 4298"/>
                <a:gd name="T31" fmla="*/ 53583936 h 2515"/>
                <a:gd name="T32" fmla="*/ 109699886 w 4298"/>
                <a:gd name="T33" fmla="*/ 59278538 h 2515"/>
                <a:gd name="T34" fmla="*/ 97122017 w 4298"/>
                <a:gd name="T35" fmla="*/ 78693065 h 2515"/>
                <a:gd name="T36" fmla="*/ 78968507 w 4298"/>
                <a:gd name="T37" fmla="*/ 86717669 h 2515"/>
                <a:gd name="T38" fmla="*/ 48107144 w 4298"/>
                <a:gd name="T39" fmla="*/ 93577452 h 2515"/>
                <a:gd name="T40" fmla="*/ 25155738 w 4298"/>
                <a:gd name="T41" fmla="*/ 90212492 h 2515"/>
                <a:gd name="T42" fmla="*/ 0 w 4298"/>
                <a:gd name="T43" fmla="*/ 95907094 h 2515"/>
                <a:gd name="T44" fmla="*/ 9206559 w 4298"/>
                <a:gd name="T45" fmla="*/ 213558717 h 2515"/>
                <a:gd name="T46" fmla="*/ 21784428 w 4298"/>
                <a:gd name="T47" fmla="*/ 230643242 h 2515"/>
                <a:gd name="T48" fmla="*/ 35529275 w 4298"/>
                <a:gd name="T49" fmla="*/ 244362807 h 2515"/>
                <a:gd name="T50" fmla="*/ 52645431 w 4298"/>
                <a:gd name="T51" fmla="*/ 271801938 h 2515"/>
                <a:gd name="T52" fmla="*/ 76634191 w 4298"/>
                <a:gd name="T53" fmla="*/ 288886463 h 2515"/>
                <a:gd name="T54" fmla="*/ 102827282 w 4298"/>
                <a:gd name="T55" fmla="*/ 290051284 h 2515"/>
                <a:gd name="T56" fmla="*/ 116572129 w 4298"/>
                <a:gd name="T57" fmla="*/ 277496540 h 2515"/>
                <a:gd name="T58" fmla="*/ 126945666 w 4298"/>
                <a:gd name="T59" fmla="*/ 254587549 h 2515"/>
                <a:gd name="T60" fmla="*/ 144062183 w 4298"/>
                <a:gd name="T61" fmla="*/ 252387411 h 2515"/>
                <a:gd name="T62" fmla="*/ 174923186 w 4298"/>
                <a:gd name="T63" fmla="*/ 269471936 h 2515"/>
                <a:gd name="T64" fmla="*/ 194373658 w 4298"/>
                <a:gd name="T65" fmla="*/ 280861859 h 2515"/>
                <a:gd name="T66" fmla="*/ 209285483 w 4298"/>
                <a:gd name="T67" fmla="*/ 298075888 h 2515"/>
                <a:gd name="T68" fmla="*/ 219659020 w 4298"/>
                <a:gd name="T69" fmla="*/ 307136169 h 2515"/>
                <a:gd name="T70" fmla="*/ 235608199 w 4298"/>
                <a:gd name="T71" fmla="*/ 313995951 h 2515"/>
                <a:gd name="T72" fmla="*/ 256225649 w 4298"/>
                <a:gd name="T73" fmla="*/ 319690553 h 2515"/>
                <a:gd name="T74" fmla="*/ 297460189 w 4298"/>
                <a:gd name="T75" fmla="*/ 276331719 h 2515"/>
                <a:gd name="T76" fmla="*/ 316910661 w 4298"/>
                <a:gd name="T77" fmla="*/ 268307115 h 2515"/>
                <a:gd name="T78" fmla="*/ 330655508 w 4298"/>
                <a:gd name="T79" fmla="*/ 256917552 h 2515"/>
                <a:gd name="T80" fmla="*/ 330655508 w 4298"/>
                <a:gd name="T81" fmla="*/ 222618638 h 2515"/>
                <a:gd name="T82" fmla="*/ 327154574 w 4298"/>
                <a:gd name="T83" fmla="*/ 186119586 h 2515"/>
                <a:gd name="T84" fmla="*/ 342066399 w 4298"/>
                <a:gd name="T85" fmla="*/ 170070378 h 2515"/>
                <a:gd name="T86" fmla="*/ 370593446 w 4298"/>
                <a:gd name="T87" fmla="*/ 179259804 h 2515"/>
                <a:gd name="T88" fmla="*/ 394711830 w 4298"/>
                <a:gd name="T89" fmla="*/ 157515634 h 2515"/>
                <a:gd name="T90" fmla="*/ 418700590 w 4298"/>
                <a:gd name="T91" fmla="*/ 141595931 h 2515"/>
                <a:gd name="T92" fmla="*/ 449561953 w 4298"/>
                <a:gd name="T93" fmla="*/ 141595931 h 2515"/>
                <a:gd name="T94" fmla="*/ 474847315 w 4298"/>
                <a:gd name="T95" fmla="*/ 135900969 h 2515"/>
                <a:gd name="T96" fmla="*/ 500003053 w 4298"/>
                <a:gd name="T97" fmla="*/ 127876365 h 2515"/>
                <a:gd name="T98" fmla="*/ 532031394 w 4298"/>
                <a:gd name="T99" fmla="*/ 123346225 h 2515"/>
                <a:gd name="T100" fmla="*/ 543442285 w 4298"/>
                <a:gd name="T101" fmla="*/ 106132196 h 2515"/>
                <a:gd name="T102" fmla="*/ 554853176 w 4298"/>
                <a:gd name="T103" fmla="*/ 85552848 h 2515"/>
                <a:gd name="T104" fmla="*/ 535402704 w 4298"/>
                <a:gd name="T105" fmla="*/ 86717669 h 2515"/>
                <a:gd name="T106" fmla="*/ 512580922 w 4298"/>
                <a:gd name="T107" fmla="*/ 95907094 h 2515"/>
                <a:gd name="T108" fmla="*/ 479385603 w 4298"/>
                <a:gd name="T109" fmla="*/ 90212492 h 2515"/>
                <a:gd name="T110" fmla="*/ 458768512 w 4298"/>
                <a:gd name="T111" fmla="*/ 74162925 h 2515"/>
                <a:gd name="T112" fmla="*/ 441651996 w 4298"/>
                <a:gd name="T113" fmla="*/ 54748757 h 2515"/>
                <a:gd name="T114" fmla="*/ 475884669 w 4298"/>
                <a:gd name="T115" fmla="*/ 14754882 h 251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298" h="2515">
                  <a:moveTo>
                    <a:pt x="3670" y="114"/>
                  </a:moveTo>
                  <a:lnTo>
                    <a:pt x="3644" y="53"/>
                  </a:lnTo>
                  <a:lnTo>
                    <a:pt x="3556" y="26"/>
                  </a:lnTo>
                  <a:lnTo>
                    <a:pt x="3511" y="70"/>
                  </a:lnTo>
                  <a:lnTo>
                    <a:pt x="3520" y="123"/>
                  </a:lnTo>
                  <a:lnTo>
                    <a:pt x="3459" y="176"/>
                  </a:lnTo>
                  <a:lnTo>
                    <a:pt x="3432" y="141"/>
                  </a:lnTo>
                  <a:lnTo>
                    <a:pt x="3344" y="167"/>
                  </a:lnTo>
                  <a:lnTo>
                    <a:pt x="3344" y="132"/>
                  </a:lnTo>
                  <a:lnTo>
                    <a:pt x="3264" y="141"/>
                  </a:lnTo>
                  <a:lnTo>
                    <a:pt x="3256" y="97"/>
                  </a:lnTo>
                  <a:lnTo>
                    <a:pt x="3167" y="105"/>
                  </a:lnTo>
                  <a:lnTo>
                    <a:pt x="3123" y="79"/>
                  </a:lnTo>
                  <a:lnTo>
                    <a:pt x="3044" y="97"/>
                  </a:lnTo>
                  <a:lnTo>
                    <a:pt x="3000" y="61"/>
                  </a:lnTo>
                  <a:lnTo>
                    <a:pt x="2956" y="79"/>
                  </a:lnTo>
                  <a:lnTo>
                    <a:pt x="2885" y="44"/>
                  </a:lnTo>
                  <a:lnTo>
                    <a:pt x="2841" y="70"/>
                  </a:lnTo>
                  <a:lnTo>
                    <a:pt x="2770" y="70"/>
                  </a:lnTo>
                  <a:lnTo>
                    <a:pt x="2735" y="35"/>
                  </a:lnTo>
                  <a:lnTo>
                    <a:pt x="2708" y="0"/>
                  </a:lnTo>
                  <a:lnTo>
                    <a:pt x="2664" y="70"/>
                  </a:lnTo>
                  <a:lnTo>
                    <a:pt x="2594" y="97"/>
                  </a:lnTo>
                  <a:lnTo>
                    <a:pt x="2541" y="53"/>
                  </a:lnTo>
                  <a:lnTo>
                    <a:pt x="2514" y="97"/>
                  </a:lnTo>
                  <a:lnTo>
                    <a:pt x="2470" y="79"/>
                  </a:lnTo>
                  <a:lnTo>
                    <a:pt x="2408" y="114"/>
                  </a:lnTo>
                  <a:lnTo>
                    <a:pt x="2320" y="114"/>
                  </a:lnTo>
                  <a:lnTo>
                    <a:pt x="2232" y="114"/>
                  </a:lnTo>
                  <a:lnTo>
                    <a:pt x="2188" y="70"/>
                  </a:lnTo>
                  <a:lnTo>
                    <a:pt x="2126" y="132"/>
                  </a:lnTo>
                  <a:lnTo>
                    <a:pt x="2029" y="141"/>
                  </a:lnTo>
                  <a:lnTo>
                    <a:pt x="1923" y="158"/>
                  </a:lnTo>
                  <a:lnTo>
                    <a:pt x="1808" y="176"/>
                  </a:lnTo>
                  <a:lnTo>
                    <a:pt x="1755" y="105"/>
                  </a:lnTo>
                  <a:lnTo>
                    <a:pt x="1685" y="105"/>
                  </a:lnTo>
                  <a:lnTo>
                    <a:pt x="1667" y="150"/>
                  </a:lnTo>
                  <a:lnTo>
                    <a:pt x="1676" y="229"/>
                  </a:lnTo>
                  <a:lnTo>
                    <a:pt x="1597" y="185"/>
                  </a:lnTo>
                  <a:lnTo>
                    <a:pt x="1544" y="220"/>
                  </a:lnTo>
                  <a:lnTo>
                    <a:pt x="1446" y="220"/>
                  </a:lnTo>
                  <a:lnTo>
                    <a:pt x="1367" y="282"/>
                  </a:lnTo>
                  <a:lnTo>
                    <a:pt x="1288" y="282"/>
                  </a:lnTo>
                  <a:lnTo>
                    <a:pt x="1296" y="326"/>
                  </a:lnTo>
                  <a:lnTo>
                    <a:pt x="1208" y="344"/>
                  </a:lnTo>
                  <a:lnTo>
                    <a:pt x="1208" y="397"/>
                  </a:lnTo>
                  <a:lnTo>
                    <a:pt x="1164" y="432"/>
                  </a:lnTo>
                  <a:lnTo>
                    <a:pt x="1085" y="414"/>
                  </a:lnTo>
                  <a:lnTo>
                    <a:pt x="970" y="432"/>
                  </a:lnTo>
                  <a:lnTo>
                    <a:pt x="908" y="423"/>
                  </a:lnTo>
                  <a:lnTo>
                    <a:pt x="846" y="458"/>
                  </a:lnTo>
                  <a:lnTo>
                    <a:pt x="793" y="511"/>
                  </a:lnTo>
                  <a:lnTo>
                    <a:pt x="767" y="564"/>
                  </a:lnTo>
                  <a:lnTo>
                    <a:pt x="749" y="608"/>
                  </a:lnTo>
                  <a:lnTo>
                    <a:pt x="697" y="608"/>
                  </a:lnTo>
                  <a:lnTo>
                    <a:pt x="644" y="626"/>
                  </a:lnTo>
                  <a:lnTo>
                    <a:pt x="609" y="670"/>
                  </a:lnTo>
                  <a:lnTo>
                    <a:pt x="503" y="679"/>
                  </a:lnTo>
                  <a:lnTo>
                    <a:pt x="433" y="688"/>
                  </a:lnTo>
                  <a:lnTo>
                    <a:pt x="371" y="723"/>
                  </a:lnTo>
                  <a:lnTo>
                    <a:pt x="327" y="705"/>
                  </a:lnTo>
                  <a:lnTo>
                    <a:pt x="256" y="723"/>
                  </a:lnTo>
                  <a:lnTo>
                    <a:pt x="194" y="697"/>
                  </a:lnTo>
                  <a:lnTo>
                    <a:pt x="97" y="723"/>
                  </a:lnTo>
                  <a:lnTo>
                    <a:pt x="36" y="688"/>
                  </a:lnTo>
                  <a:lnTo>
                    <a:pt x="0" y="741"/>
                  </a:lnTo>
                  <a:lnTo>
                    <a:pt x="0" y="1517"/>
                  </a:lnTo>
                  <a:lnTo>
                    <a:pt x="9" y="1623"/>
                  </a:lnTo>
                  <a:lnTo>
                    <a:pt x="71" y="1650"/>
                  </a:lnTo>
                  <a:lnTo>
                    <a:pt x="106" y="1711"/>
                  </a:lnTo>
                  <a:lnTo>
                    <a:pt x="106" y="1764"/>
                  </a:lnTo>
                  <a:lnTo>
                    <a:pt x="168" y="1782"/>
                  </a:lnTo>
                  <a:lnTo>
                    <a:pt x="212" y="1808"/>
                  </a:lnTo>
                  <a:lnTo>
                    <a:pt x="230" y="1870"/>
                  </a:lnTo>
                  <a:lnTo>
                    <a:pt x="274" y="1888"/>
                  </a:lnTo>
                  <a:lnTo>
                    <a:pt x="283" y="1976"/>
                  </a:lnTo>
                  <a:lnTo>
                    <a:pt x="327" y="2029"/>
                  </a:lnTo>
                  <a:lnTo>
                    <a:pt x="406" y="2100"/>
                  </a:lnTo>
                  <a:lnTo>
                    <a:pt x="459" y="2135"/>
                  </a:lnTo>
                  <a:lnTo>
                    <a:pt x="539" y="2170"/>
                  </a:lnTo>
                  <a:lnTo>
                    <a:pt x="591" y="2232"/>
                  </a:lnTo>
                  <a:lnTo>
                    <a:pt x="644" y="2258"/>
                  </a:lnTo>
                  <a:lnTo>
                    <a:pt x="723" y="2276"/>
                  </a:lnTo>
                  <a:lnTo>
                    <a:pt x="793" y="2241"/>
                  </a:lnTo>
                  <a:lnTo>
                    <a:pt x="802" y="2188"/>
                  </a:lnTo>
                  <a:lnTo>
                    <a:pt x="846" y="2153"/>
                  </a:lnTo>
                  <a:lnTo>
                    <a:pt x="899" y="2144"/>
                  </a:lnTo>
                  <a:lnTo>
                    <a:pt x="935" y="2091"/>
                  </a:lnTo>
                  <a:lnTo>
                    <a:pt x="926" y="2029"/>
                  </a:lnTo>
                  <a:lnTo>
                    <a:pt x="979" y="1967"/>
                  </a:lnTo>
                  <a:lnTo>
                    <a:pt x="1023" y="1958"/>
                  </a:lnTo>
                  <a:lnTo>
                    <a:pt x="1067" y="2011"/>
                  </a:lnTo>
                  <a:lnTo>
                    <a:pt x="1111" y="1950"/>
                  </a:lnTo>
                  <a:lnTo>
                    <a:pt x="1173" y="1976"/>
                  </a:lnTo>
                  <a:lnTo>
                    <a:pt x="1244" y="2020"/>
                  </a:lnTo>
                  <a:lnTo>
                    <a:pt x="1349" y="2082"/>
                  </a:lnTo>
                  <a:lnTo>
                    <a:pt x="1402" y="2038"/>
                  </a:lnTo>
                  <a:lnTo>
                    <a:pt x="1473" y="2100"/>
                  </a:lnTo>
                  <a:lnTo>
                    <a:pt x="1499" y="2170"/>
                  </a:lnTo>
                  <a:lnTo>
                    <a:pt x="1526" y="2232"/>
                  </a:lnTo>
                  <a:lnTo>
                    <a:pt x="1579" y="2241"/>
                  </a:lnTo>
                  <a:lnTo>
                    <a:pt x="1614" y="2303"/>
                  </a:lnTo>
                  <a:lnTo>
                    <a:pt x="1614" y="2356"/>
                  </a:lnTo>
                  <a:lnTo>
                    <a:pt x="1658" y="2391"/>
                  </a:lnTo>
                  <a:lnTo>
                    <a:pt x="1694" y="2373"/>
                  </a:lnTo>
                  <a:lnTo>
                    <a:pt x="1720" y="2461"/>
                  </a:lnTo>
                  <a:lnTo>
                    <a:pt x="1764" y="2444"/>
                  </a:lnTo>
                  <a:lnTo>
                    <a:pt x="1817" y="2426"/>
                  </a:lnTo>
                  <a:lnTo>
                    <a:pt x="1879" y="2461"/>
                  </a:lnTo>
                  <a:lnTo>
                    <a:pt x="1914" y="2514"/>
                  </a:lnTo>
                  <a:lnTo>
                    <a:pt x="1976" y="2470"/>
                  </a:lnTo>
                  <a:lnTo>
                    <a:pt x="2241" y="2258"/>
                  </a:lnTo>
                  <a:lnTo>
                    <a:pt x="2232" y="2188"/>
                  </a:lnTo>
                  <a:lnTo>
                    <a:pt x="2294" y="2135"/>
                  </a:lnTo>
                  <a:lnTo>
                    <a:pt x="2347" y="2153"/>
                  </a:lnTo>
                  <a:lnTo>
                    <a:pt x="2408" y="2117"/>
                  </a:lnTo>
                  <a:lnTo>
                    <a:pt x="2444" y="2073"/>
                  </a:lnTo>
                  <a:lnTo>
                    <a:pt x="2453" y="2020"/>
                  </a:lnTo>
                  <a:lnTo>
                    <a:pt x="2479" y="1976"/>
                  </a:lnTo>
                  <a:lnTo>
                    <a:pt x="2550" y="1985"/>
                  </a:lnTo>
                  <a:lnTo>
                    <a:pt x="2523" y="1906"/>
                  </a:lnTo>
                  <a:lnTo>
                    <a:pt x="2514" y="1817"/>
                  </a:lnTo>
                  <a:lnTo>
                    <a:pt x="2550" y="1720"/>
                  </a:lnTo>
                  <a:lnTo>
                    <a:pt x="2558" y="1597"/>
                  </a:lnTo>
                  <a:lnTo>
                    <a:pt x="2558" y="1491"/>
                  </a:lnTo>
                  <a:lnTo>
                    <a:pt x="2523" y="1438"/>
                  </a:lnTo>
                  <a:lnTo>
                    <a:pt x="2505" y="1367"/>
                  </a:lnTo>
                  <a:lnTo>
                    <a:pt x="2558" y="1305"/>
                  </a:lnTo>
                  <a:lnTo>
                    <a:pt x="2638" y="1314"/>
                  </a:lnTo>
                  <a:lnTo>
                    <a:pt x="2708" y="1376"/>
                  </a:lnTo>
                  <a:lnTo>
                    <a:pt x="2806" y="1429"/>
                  </a:lnTo>
                  <a:lnTo>
                    <a:pt x="2858" y="1385"/>
                  </a:lnTo>
                  <a:lnTo>
                    <a:pt x="2885" y="1314"/>
                  </a:lnTo>
                  <a:lnTo>
                    <a:pt x="2956" y="1261"/>
                  </a:lnTo>
                  <a:lnTo>
                    <a:pt x="3044" y="1217"/>
                  </a:lnTo>
                  <a:lnTo>
                    <a:pt x="3132" y="1217"/>
                  </a:lnTo>
                  <a:lnTo>
                    <a:pt x="3185" y="1164"/>
                  </a:lnTo>
                  <a:lnTo>
                    <a:pt x="3229" y="1094"/>
                  </a:lnTo>
                  <a:lnTo>
                    <a:pt x="3326" y="1103"/>
                  </a:lnTo>
                  <a:lnTo>
                    <a:pt x="3406" y="1085"/>
                  </a:lnTo>
                  <a:lnTo>
                    <a:pt x="3467" y="1094"/>
                  </a:lnTo>
                  <a:lnTo>
                    <a:pt x="3529" y="1103"/>
                  </a:lnTo>
                  <a:lnTo>
                    <a:pt x="3609" y="1076"/>
                  </a:lnTo>
                  <a:lnTo>
                    <a:pt x="3662" y="1050"/>
                  </a:lnTo>
                  <a:lnTo>
                    <a:pt x="3741" y="1050"/>
                  </a:lnTo>
                  <a:lnTo>
                    <a:pt x="3794" y="1005"/>
                  </a:lnTo>
                  <a:lnTo>
                    <a:pt x="3856" y="988"/>
                  </a:lnTo>
                  <a:lnTo>
                    <a:pt x="3909" y="988"/>
                  </a:lnTo>
                  <a:lnTo>
                    <a:pt x="4015" y="970"/>
                  </a:lnTo>
                  <a:lnTo>
                    <a:pt x="4103" y="953"/>
                  </a:lnTo>
                  <a:lnTo>
                    <a:pt x="4129" y="908"/>
                  </a:lnTo>
                  <a:lnTo>
                    <a:pt x="4156" y="873"/>
                  </a:lnTo>
                  <a:lnTo>
                    <a:pt x="4191" y="820"/>
                  </a:lnTo>
                  <a:lnTo>
                    <a:pt x="4262" y="776"/>
                  </a:lnTo>
                  <a:lnTo>
                    <a:pt x="4297" y="723"/>
                  </a:lnTo>
                  <a:lnTo>
                    <a:pt x="4279" y="661"/>
                  </a:lnTo>
                  <a:lnTo>
                    <a:pt x="4235" y="644"/>
                  </a:lnTo>
                  <a:lnTo>
                    <a:pt x="4182" y="688"/>
                  </a:lnTo>
                  <a:lnTo>
                    <a:pt x="4129" y="670"/>
                  </a:lnTo>
                  <a:lnTo>
                    <a:pt x="4085" y="705"/>
                  </a:lnTo>
                  <a:lnTo>
                    <a:pt x="3997" y="697"/>
                  </a:lnTo>
                  <a:lnTo>
                    <a:pt x="3953" y="741"/>
                  </a:lnTo>
                  <a:lnTo>
                    <a:pt x="3803" y="679"/>
                  </a:lnTo>
                  <a:lnTo>
                    <a:pt x="3741" y="750"/>
                  </a:lnTo>
                  <a:lnTo>
                    <a:pt x="3697" y="697"/>
                  </a:lnTo>
                  <a:lnTo>
                    <a:pt x="3626" y="670"/>
                  </a:lnTo>
                  <a:lnTo>
                    <a:pt x="3564" y="670"/>
                  </a:lnTo>
                  <a:lnTo>
                    <a:pt x="3538" y="573"/>
                  </a:lnTo>
                  <a:lnTo>
                    <a:pt x="3503" y="520"/>
                  </a:lnTo>
                  <a:lnTo>
                    <a:pt x="3459" y="467"/>
                  </a:lnTo>
                  <a:lnTo>
                    <a:pt x="3406" y="423"/>
                  </a:lnTo>
                  <a:lnTo>
                    <a:pt x="3335" y="423"/>
                  </a:lnTo>
                  <a:lnTo>
                    <a:pt x="3282" y="388"/>
                  </a:lnTo>
                  <a:lnTo>
                    <a:pt x="3670" y="114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06" name="Freeform 29"/>
            <p:cNvSpPr>
              <a:spLocks noChangeArrowheads="1"/>
            </p:cNvSpPr>
            <p:nvPr/>
          </p:nvSpPr>
          <p:spPr bwMode="auto">
            <a:xfrm>
              <a:off x="5487988" y="4657725"/>
              <a:ext cx="1236662" cy="1262063"/>
            </a:xfrm>
            <a:custGeom>
              <a:avLst/>
              <a:gdLst>
                <a:gd name="T0" fmla="*/ 140819807 w 3434"/>
                <a:gd name="T1" fmla="*/ 289637041 h 3504"/>
                <a:gd name="T2" fmla="*/ 164808510 w 3434"/>
                <a:gd name="T3" fmla="*/ 297549260 h 3504"/>
                <a:gd name="T4" fmla="*/ 177386349 w 3434"/>
                <a:gd name="T5" fmla="*/ 323879867 h 3504"/>
                <a:gd name="T6" fmla="*/ 202541668 w 3434"/>
                <a:gd name="T7" fmla="*/ 334256394 h 3504"/>
                <a:gd name="T8" fmla="*/ 241442161 w 3434"/>
                <a:gd name="T9" fmla="*/ 343336125 h 3504"/>
                <a:gd name="T10" fmla="*/ 271266100 w 3434"/>
                <a:gd name="T11" fmla="*/ 349042962 h 3504"/>
                <a:gd name="T12" fmla="*/ 273470427 w 3434"/>
                <a:gd name="T13" fmla="*/ 362792022 h 3504"/>
                <a:gd name="T14" fmla="*/ 280342654 w 3434"/>
                <a:gd name="T15" fmla="*/ 390290142 h 3504"/>
                <a:gd name="T16" fmla="*/ 286048266 w 3434"/>
                <a:gd name="T17" fmla="*/ 410913551 h 3504"/>
                <a:gd name="T18" fmla="*/ 287215241 w 3434"/>
                <a:gd name="T19" fmla="*/ 428035144 h 3504"/>
                <a:gd name="T20" fmla="*/ 306665308 w 3434"/>
                <a:gd name="T21" fmla="*/ 429202297 h 3504"/>
                <a:gd name="T22" fmla="*/ 320410122 w 3434"/>
                <a:gd name="T23" fmla="*/ 421160434 h 3504"/>
                <a:gd name="T24" fmla="*/ 334154937 w 3434"/>
                <a:gd name="T25" fmla="*/ 437244159 h 3504"/>
                <a:gd name="T26" fmla="*/ 354772339 w 3434"/>
                <a:gd name="T27" fmla="*/ 430369809 h 3504"/>
                <a:gd name="T28" fmla="*/ 366183203 w 3434"/>
                <a:gd name="T29" fmla="*/ 444118869 h 3504"/>
                <a:gd name="T30" fmla="*/ 397044133 w 3434"/>
                <a:gd name="T31" fmla="*/ 447491042 h 3504"/>
                <a:gd name="T32" fmla="*/ 405083696 w 3434"/>
                <a:gd name="T33" fmla="*/ 421160434 h 3504"/>
                <a:gd name="T34" fmla="*/ 383428943 w 3434"/>
                <a:gd name="T35" fmla="*/ 400537025 h 3504"/>
                <a:gd name="T36" fmla="*/ 382261968 w 3434"/>
                <a:gd name="T37" fmla="*/ 374206417 h 3504"/>
                <a:gd name="T38" fmla="*/ 368517153 w 3434"/>
                <a:gd name="T39" fmla="*/ 350210475 h 3504"/>
                <a:gd name="T40" fmla="*/ 329616660 w 3434"/>
                <a:gd name="T41" fmla="*/ 334256394 h 3504"/>
                <a:gd name="T42" fmla="*/ 310166594 w 3434"/>
                <a:gd name="T43" fmla="*/ 214017392 h 3504"/>
                <a:gd name="T44" fmla="*/ 347899751 w 3434"/>
                <a:gd name="T45" fmla="*/ 208310555 h 3504"/>
                <a:gd name="T46" fmla="*/ 382261968 w 3434"/>
                <a:gd name="T47" fmla="*/ 192356474 h 3504"/>
                <a:gd name="T48" fmla="*/ 416494560 w 3434"/>
                <a:gd name="T49" fmla="*/ 194561495 h 3504"/>
                <a:gd name="T50" fmla="*/ 445151164 w 3434"/>
                <a:gd name="T51" fmla="*/ 195728647 h 3504"/>
                <a:gd name="T52" fmla="*/ 438278577 w 3434"/>
                <a:gd name="T53" fmla="*/ 169398040 h 3504"/>
                <a:gd name="T54" fmla="*/ 433740300 w 3434"/>
                <a:gd name="T55" fmla="*/ 147607118 h 3504"/>
                <a:gd name="T56" fmla="*/ 400545419 w 3434"/>
                <a:gd name="T57" fmla="*/ 143067432 h 3504"/>
                <a:gd name="T58" fmla="*/ 375389740 w 3434"/>
                <a:gd name="T59" fmla="*/ 135025570 h 3504"/>
                <a:gd name="T60" fmla="*/ 349067087 w 3434"/>
                <a:gd name="T61" fmla="*/ 135025570 h 3504"/>
                <a:gd name="T62" fmla="*/ 330783635 w 3434"/>
                <a:gd name="T63" fmla="*/ 48121529 h 3504"/>
                <a:gd name="T64" fmla="*/ 297588754 w 3434"/>
                <a:gd name="T65" fmla="*/ 36577490 h 3504"/>
                <a:gd name="T66" fmla="*/ 290716167 w 3434"/>
                <a:gd name="T67" fmla="*/ 16083724 h 3504"/>
                <a:gd name="T68" fmla="*/ 272433076 w 3434"/>
                <a:gd name="T69" fmla="*/ 12581548 h 3504"/>
                <a:gd name="T70" fmla="*/ 236903884 w 3434"/>
                <a:gd name="T71" fmla="*/ 22958074 h 3504"/>
                <a:gd name="T72" fmla="*/ 201374693 w 3434"/>
                <a:gd name="T73" fmla="*/ 28665272 h 3504"/>
                <a:gd name="T74" fmla="*/ 164808510 w 3434"/>
                <a:gd name="T75" fmla="*/ 37745003 h 3504"/>
                <a:gd name="T76" fmla="*/ 125908017 w 3434"/>
                <a:gd name="T77" fmla="*/ 57200900 h 3504"/>
                <a:gd name="T78" fmla="*/ 93879751 w 3434"/>
                <a:gd name="T79" fmla="*/ 57200900 h 3504"/>
                <a:gd name="T80" fmla="*/ 83506238 w 3434"/>
                <a:gd name="T81" fmla="*/ 80159334 h 3504"/>
                <a:gd name="T82" fmla="*/ 78967961 w 3434"/>
                <a:gd name="T83" fmla="*/ 133988061 h 3504"/>
                <a:gd name="T84" fmla="*/ 68724072 w 3434"/>
                <a:gd name="T85" fmla="*/ 155648980 h 3504"/>
                <a:gd name="T86" fmla="*/ 41234443 w 3434"/>
                <a:gd name="T87" fmla="*/ 170565552 h 3504"/>
                <a:gd name="T88" fmla="*/ 6872587 w 3434"/>
                <a:gd name="T89" fmla="*/ 212850240 h 3504"/>
                <a:gd name="T90" fmla="*/ 21784377 w 3434"/>
                <a:gd name="T91" fmla="*/ 232306137 h 3504"/>
                <a:gd name="T92" fmla="*/ 35529191 w 3434"/>
                <a:gd name="T93" fmla="*/ 252929907 h 3504"/>
                <a:gd name="T94" fmla="*/ 56146233 w 3434"/>
                <a:gd name="T95" fmla="*/ 264343942 h 3504"/>
                <a:gd name="T96" fmla="*/ 81301912 w 3434"/>
                <a:gd name="T97" fmla="*/ 274720829 h 3504"/>
                <a:gd name="T98" fmla="*/ 101919314 w 3434"/>
                <a:gd name="T99" fmla="*/ 274720829 h 35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434" h="3504">
                  <a:moveTo>
                    <a:pt x="918" y="2215"/>
                  </a:moveTo>
                  <a:lnTo>
                    <a:pt x="997" y="2206"/>
                  </a:lnTo>
                  <a:lnTo>
                    <a:pt x="1059" y="2188"/>
                  </a:lnTo>
                  <a:lnTo>
                    <a:pt x="1086" y="2233"/>
                  </a:lnTo>
                  <a:lnTo>
                    <a:pt x="1094" y="2277"/>
                  </a:lnTo>
                  <a:lnTo>
                    <a:pt x="1174" y="2294"/>
                  </a:lnTo>
                  <a:lnTo>
                    <a:pt x="1218" y="2321"/>
                  </a:lnTo>
                  <a:lnTo>
                    <a:pt x="1271" y="2294"/>
                  </a:lnTo>
                  <a:lnTo>
                    <a:pt x="1333" y="2356"/>
                  </a:lnTo>
                  <a:lnTo>
                    <a:pt x="1377" y="2400"/>
                  </a:lnTo>
                  <a:lnTo>
                    <a:pt x="1297" y="2444"/>
                  </a:lnTo>
                  <a:lnTo>
                    <a:pt x="1368" y="2497"/>
                  </a:lnTo>
                  <a:lnTo>
                    <a:pt x="1403" y="2524"/>
                  </a:lnTo>
                  <a:lnTo>
                    <a:pt x="1412" y="2594"/>
                  </a:lnTo>
                  <a:lnTo>
                    <a:pt x="1518" y="2621"/>
                  </a:lnTo>
                  <a:lnTo>
                    <a:pt x="1562" y="2577"/>
                  </a:lnTo>
                  <a:lnTo>
                    <a:pt x="1668" y="2630"/>
                  </a:lnTo>
                  <a:lnTo>
                    <a:pt x="1712" y="2612"/>
                  </a:lnTo>
                  <a:lnTo>
                    <a:pt x="1748" y="2638"/>
                  </a:lnTo>
                  <a:lnTo>
                    <a:pt x="1862" y="2647"/>
                  </a:lnTo>
                  <a:lnTo>
                    <a:pt x="1915" y="2718"/>
                  </a:lnTo>
                  <a:lnTo>
                    <a:pt x="1986" y="2744"/>
                  </a:lnTo>
                  <a:lnTo>
                    <a:pt x="2056" y="2753"/>
                  </a:lnTo>
                  <a:lnTo>
                    <a:pt x="2092" y="2691"/>
                  </a:lnTo>
                  <a:lnTo>
                    <a:pt x="2153" y="2691"/>
                  </a:lnTo>
                  <a:lnTo>
                    <a:pt x="2206" y="2709"/>
                  </a:lnTo>
                  <a:lnTo>
                    <a:pt x="2171" y="2753"/>
                  </a:lnTo>
                  <a:lnTo>
                    <a:pt x="2109" y="2797"/>
                  </a:lnTo>
                  <a:lnTo>
                    <a:pt x="2092" y="2868"/>
                  </a:lnTo>
                  <a:lnTo>
                    <a:pt x="2162" y="2859"/>
                  </a:lnTo>
                  <a:lnTo>
                    <a:pt x="2171" y="2938"/>
                  </a:lnTo>
                  <a:lnTo>
                    <a:pt x="2162" y="3009"/>
                  </a:lnTo>
                  <a:lnTo>
                    <a:pt x="2118" y="3027"/>
                  </a:lnTo>
                  <a:lnTo>
                    <a:pt x="2109" y="3071"/>
                  </a:lnTo>
                  <a:lnTo>
                    <a:pt x="2153" y="3124"/>
                  </a:lnTo>
                  <a:lnTo>
                    <a:pt x="2206" y="3168"/>
                  </a:lnTo>
                  <a:lnTo>
                    <a:pt x="2171" y="3230"/>
                  </a:lnTo>
                  <a:lnTo>
                    <a:pt x="2109" y="3256"/>
                  </a:lnTo>
                  <a:lnTo>
                    <a:pt x="2136" y="3300"/>
                  </a:lnTo>
                  <a:lnTo>
                    <a:pt x="2215" y="3300"/>
                  </a:lnTo>
                  <a:lnTo>
                    <a:pt x="2224" y="3362"/>
                  </a:lnTo>
                  <a:lnTo>
                    <a:pt x="2286" y="3406"/>
                  </a:lnTo>
                  <a:lnTo>
                    <a:pt x="2339" y="3362"/>
                  </a:lnTo>
                  <a:lnTo>
                    <a:pt x="2365" y="3309"/>
                  </a:lnTo>
                  <a:lnTo>
                    <a:pt x="2295" y="3291"/>
                  </a:lnTo>
                  <a:lnTo>
                    <a:pt x="2339" y="3256"/>
                  </a:lnTo>
                  <a:lnTo>
                    <a:pt x="2418" y="3256"/>
                  </a:lnTo>
                  <a:lnTo>
                    <a:pt x="2471" y="3247"/>
                  </a:lnTo>
                  <a:lnTo>
                    <a:pt x="2551" y="3238"/>
                  </a:lnTo>
                  <a:lnTo>
                    <a:pt x="2515" y="3291"/>
                  </a:lnTo>
                  <a:lnTo>
                    <a:pt x="2515" y="3353"/>
                  </a:lnTo>
                  <a:lnTo>
                    <a:pt x="2577" y="3371"/>
                  </a:lnTo>
                  <a:lnTo>
                    <a:pt x="2630" y="3344"/>
                  </a:lnTo>
                  <a:lnTo>
                    <a:pt x="2656" y="3309"/>
                  </a:lnTo>
                  <a:lnTo>
                    <a:pt x="2727" y="3380"/>
                  </a:lnTo>
                  <a:lnTo>
                    <a:pt x="2736" y="3318"/>
                  </a:lnTo>
                  <a:lnTo>
                    <a:pt x="2780" y="3291"/>
                  </a:lnTo>
                  <a:lnTo>
                    <a:pt x="2833" y="3336"/>
                  </a:lnTo>
                  <a:lnTo>
                    <a:pt x="2859" y="3388"/>
                  </a:lnTo>
                  <a:lnTo>
                    <a:pt x="2824" y="3424"/>
                  </a:lnTo>
                  <a:lnTo>
                    <a:pt x="2868" y="3503"/>
                  </a:lnTo>
                  <a:lnTo>
                    <a:pt x="2939" y="3433"/>
                  </a:lnTo>
                  <a:lnTo>
                    <a:pt x="3001" y="3468"/>
                  </a:lnTo>
                  <a:lnTo>
                    <a:pt x="3062" y="3450"/>
                  </a:lnTo>
                  <a:lnTo>
                    <a:pt x="3080" y="3380"/>
                  </a:lnTo>
                  <a:lnTo>
                    <a:pt x="3080" y="3336"/>
                  </a:lnTo>
                  <a:lnTo>
                    <a:pt x="3115" y="3300"/>
                  </a:lnTo>
                  <a:lnTo>
                    <a:pt x="3124" y="3247"/>
                  </a:lnTo>
                  <a:lnTo>
                    <a:pt x="3071" y="3212"/>
                  </a:lnTo>
                  <a:lnTo>
                    <a:pt x="2992" y="3185"/>
                  </a:lnTo>
                  <a:lnTo>
                    <a:pt x="3018" y="3141"/>
                  </a:lnTo>
                  <a:lnTo>
                    <a:pt x="2957" y="3088"/>
                  </a:lnTo>
                  <a:lnTo>
                    <a:pt x="2912" y="3035"/>
                  </a:lnTo>
                  <a:lnTo>
                    <a:pt x="2877" y="2974"/>
                  </a:lnTo>
                  <a:lnTo>
                    <a:pt x="2912" y="2938"/>
                  </a:lnTo>
                  <a:lnTo>
                    <a:pt x="2948" y="2885"/>
                  </a:lnTo>
                  <a:lnTo>
                    <a:pt x="2904" y="2859"/>
                  </a:lnTo>
                  <a:lnTo>
                    <a:pt x="2904" y="2797"/>
                  </a:lnTo>
                  <a:lnTo>
                    <a:pt x="2912" y="2727"/>
                  </a:lnTo>
                  <a:lnTo>
                    <a:pt x="2842" y="2700"/>
                  </a:lnTo>
                  <a:lnTo>
                    <a:pt x="2762" y="2665"/>
                  </a:lnTo>
                  <a:lnTo>
                    <a:pt x="2692" y="2621"/>
                  </a:lnTo>
                  <a:lnTo>
                    <a:pt x="2621" y="2585"/>
                  </a:lnTo>
                  <a:lnTo>
                    <a:pt x="2542" y="2577"/>
                  </a:lnTo>
                  <a:lnTo>
                    <a:pt x="2462" y="2515"/>
                  </a:lnTo>
                  <a:lnTo>
                    <a:pt x="2418" y="2435"/>
                  </a:lnTo>
                  <a:lnTo>
                    <a:pt x="2392" y="2365"/>
                  </a:lnTo>
                  <a:lnTo>
                    <a:pt x="2392" y="1650"/>
                  </a:lnTo>
                  <a:lnTo>
                    <a:pt x="2480" y="1633"/>
                  </a:lnTo>
                  <a:lnTo>
                    <a:pt x="2524" y="1597"/>
                  </a:lnTo>
                  <a:lnTo>
                    <a:pt x="2604" y="1615"/>
                  </a:lnTo>
                  <a:lnTo>
                    <a:pt x="2683" y="1606"/>
                  </a:lnTo>
                  <a:lnTo>
                    <a:pt x="2736" y="1562"/>
                  </a:lnTo>
                  <a:lnTo>
                    <a:pt x="2798" y="1518"/>
                  </a:lnTo>
                  <a:lnTo>
                    <a:pt x="2851" y="1544"/>
                  </a:lnTo>
                  <a:lnTo>
                    <a:pt x="2948" y="1483"/>
                  </a:lnTo>
                  <a:lnTo>
                    <a:pt x="2974" y="1447"/>
                  </a:lnTo>
                  <a:lnTo>
                    <a:pt x="3036" y="1456"/>
                  </a:lnTo>
                  <a:lnTo>
                    <a:pt x="3115" y="1500"/>
                  </a:lnTo>
                  <a:lnTo>
                    <a:pt x="3212" y="1500"/>
                  </a:lnTo>
                  <a:lnTo>
                    <a:pt x="3248" y="1535"/>
                  </a:lnTo>
                  <a:lnTo>
                    <a:pt x="3301" y="1553"/>
                  </a:lnTo>
                  <a:lnTo>
                    <a:pt x="3345" y="1509"/>
                  </a:lnTo>
                  <a:lnTo>
                    <a:pt x="3433" y="1509"/>
                  </a:lnTo>
                  <a:lnTo>
                    <a:pt x="3398" y="1447"/>
                  </a:lnTo>
                  <a:lnTo>
                    <a:pt x="3354" y="1403"/>
                  </a:lnTo>
                  <a:lnTo>
                    <a:pt x="3398" y="1368"/>
                  </a:lnTo>
                  <a:lnTo>
                    <a:pt x="3380" y="1306"/>
                  </a:lnTo>
                  <a:lnTo>
                    <a:pt x="3433" y="1280"/>
                  </a:lnTo>
                  <a:lnTo>
                    <a:pt x="3362" y="1244"/>
                  </a:lnTo>
                  <a:lnTo>
                    <a:pt x="3371" y="1191"/>
                  </a:lnTo>
                  <a:lnTo>
                    <a:pt x="3345" y="1138"/>
                  </a:lnTo>
                  <a:lnTo>
                    <a:pt x="3283" y="1094"/>
                  </a:lnTo>
                  <a:lnTo>
                    <a:pt x="3212" y="1077"/>
                  </a:lnTo>
                  <a:lnTo>
                    <a:pt x="3133" y="1041"/>
                  </a:lnTo>
                  <a:lnTo>
                    <a:pt x="3089" y="1103"/>
                  </a:lnTo>
                  <a:lnTo>
                    <a:pt x="3018" y="1059"/>
                  </a:lnTo>
                  <a:lnTo>
                    <a:pt x="2983" y="1094"/>
                  </a:lnTo>
                  <a:lnTo>
                    <a:pt x="2912" y="1094"/>
                  </a:lnTo>
                  <a:lnTo>
                    <a:pt x="2895" y="1041"/>
                  </a:lnTo>
                  <a:lnTo>
                    <a:pt x="2824" y="1041"/>
                  </a:lnTo>
                  <a:lnTo>
                    <a:pt x="2771" y="1077"/>
                  </a:lnTo>
                  <a:lnTo>
                    <a:pt x="2736" y="1033"/>
                  </a:lnTo>
                  <a:lnTo>
                    <a:pt x="2692" y="1041"/>
                  </a:lnTo>
                  <a:lnTo>
                    <a:pt x="2656" y="1077"/>
                  </a:lnTo>
                  <a:lnTo>
                    <a:pt x="2595" y="1085"/>
                  </a:lnTo>
                  <a:lnTo>
                    <a:pt x="2595" y="406"/>
                  </a:lnTo>
                  <a:lnTo>
                    <a:pt x="2551" y="371"/>
                  </a:lnTo>
                  <a:lnTo>
                    <a:pt x="2506" y="353"/>
                  </a:lnTo>
                  <a:lnTo>
                    <a:pt x="2409" y="362"/>
                  </a:lnTo>
                  <a:lnTo>
                    <a:pt x="2348" y="353"/>
                  </a:lnTo>
                  <a:lnTo>
                    <a:pt x="2295" y="282"/>
                  </a:lnTo>
                  <a:lnTo>
                    <a:pt x="2251" y="238"/>
                  </a:lnTo>
                  <a:lnTo>
                    <a:pt x="2189" y="212"/>
                  </a:lnTo>
                  <a:lnTo>
                    <a:pt x="2189" y="159"/>
                  </a:lnTo>
                  <a:lnTo>
                    <a:pt x="2242" y="124"/>
                  </a:lnTo>
                  <a:lnTo>
                    <a:pt x="2251" y="71"/>
                  </a:lnTo>
                  <a:lnTo>
                    <a:pt x="2242" y="0"/>
                  </a:lnTo>
                  <a:lnTo>
                    <a:pt x="2189" y="80"/>
                  </a:lnTo>
                  <a:lnTo>
                    <a:pt x="2101" y="97"/>
                  </a:lnTo>
                  <a:lnTo>
                    <a:pt x="1995" y="115"/>
                  </a:lnTo>
                  <a:lnTo>
                    <a:pt x="1942" y="115"/>
                  </a:lnTo>
                  <a:lnTo>
                    <a:pt x="1880" y="132"/>
                  </a:lnTo>
                  <a:lnTo>
                    <a:pt x="1827" y="177"/>
                  </a:lnTo>
                  <a:lnTo>
                    <a:pt x="1748" y="177"/>
                  </a:lnTo>
                  <a:lnTo>
                    <a:pt x="1695" y="203"/>
                  </a:lnTo>
                  <a:lnTo>
                    <a:pt x="1615" y="230"/>
                  </a:lnTo>
                  <a:lnTo>
                    <a:pt x="1553" y="221"/>
                  </a:lnTo>
                  <a:lnTo>
                    <a:pt x="1492" y="212"/>
                  </a:lnTo>
                  <a:lnTo>
                    <a:pt x="1412" y="230"/>
                  </a:lnTo>
                  <a:lnTo>
                    <a:pt x="1315" y="221"/>
                  </a:lnTo>
                  <a:lnTo>
                    <a:pt x="1271" y="291"/>
                  </a:lnTo>
                  <a:lnTo>
                    <a:pt x="1218" y="344"/>
                  </a:lnTo>
                  <a:lnTo>
                    <a:pt x="1130" y="344"/>
                  </a:lnTo>
                  <a:lnTo>
                    <a:pt x="1042" y="388"/>
                  </a:lnTo>
                  <a:lnTo>
                    <a:pt x="971" y="441"/>
                  </a:lnTo>
                  <a:lnTo>
                    <a:pt x="944" y="512"/>
                  </a:lnTo>
                  <a:lnTo>
                    <a:pt x="892" y="556"/>
                  </a:lnTo>
                  <a:lnTo>
                    <a:pt x="794" y="503"/>
                  </a:lnTo>
                  <a:lnTo>
                    <a:pt x="724" y="441"/>
                  </a:lnTo>
                  <a:lnTo>
                    <a:pt x="644" y="432"/>
                  </a:lnTo>
                  <a:lnTo>
                    <a:pt x="591" y="494"/>
                  </a:lnTo>
                  <a:lnTo>
                    <a:pt x="609" y="565"/>
                  </a:lnTo>
                  <a:lnTo>
                    <a:pt x="644" y="618"/>
                  </a:lnTo>
                  <a:lnTo>
                    <a:pt x="644" y="724"/>
                  </a:lnTo>
                  <a:lnTo>
                    <a:pt x="636" y="847"/>
                  </a:lnTo>
                  <a:lnTo>
                    <a:pt x="600" y="944"/>
                  </a:lnTo>
                  <a:lnTo>
                    <a:pt x="609" y="1033"/>
                  </a:lnTo>
                  <a:lnTo>
                    <a:pt x="636" y="1112"/>
                  </a:lnTo>
                  <a:lnTo>
                    <a:pt x="565" y="1103"/>
                  </a:lnTo>
                  <a:lnTo>
                    <a:pt x="539" y="1147"/>
                  </a:lnTo>
                  <a:lnTo>
                    <a:pt x="530" y="1200"/>
                  </a:lnTo>
                  <a:lnTo>
                    <a:pt x="494" y="1244"/>
                  </a:lnTo>
                  <a:lnTo>
                    <a:pt x="433" y="1280"/>
                  </a:lnTo>
                  <a:lnTo>
                    <a:pt x="380" y="1262"/>
                  </a:lnTo>
                  <a:lnTo>
                    <a:pt x="318" y="1315"/>
                  </a:lnTo>
                  <a:lnTo>
                    <a:pt x="327" y="1385"/>
                  </a:lnTo>
                  <a:lnTo>
                    <a:pt x="62" y="1597"/>
                  </a:lnTo>
                  <a:lnTo>
                    <a:pt x="0" y="1641"/>
                  </a:lnTo>
                  <a:lnTo>
                    <a:pt x="53" y="1641"/>
                  </a:lnTo>
                  <a:lnTo>
                    <a:pt x="62" y="1703"/>
                  </a:lnTo>
                  <a:lnTo>
                    <a:pt x="97" y="1738"/>
                  </a:lnTo>
                  <a:lnTo>
                    <a:pt x="141" y="1721"/>
                  </a:lnTo>
                  <a:lnTo>
                    <a:pt x="168" y="1791"/>
                  </a:lnTo>
                  <a:lnTo>
                    <a:pt x="168" y="1844"/>
                  </a:lnTo>
                  <a:lnTo>
                    <a:pt x="230" y="1827"/>
                  </a:lnTo>
                  <a:lnTo>
                    <a:pt x="256" y="1888"/>
                  </a:lnTo>
                  <a:lnTo>
                    <a:pt x="274" y="1950"/>
                  </a:lnTo>
                  <a:lnTo>
                    <a:pt x="327" y="1941"/>
                  </a:lnTo>
                  <a:lnTo>
                    <a:pt x="362" y="1985"/>
                  </a:lnTo>
                  <a:lnTo>
                    <a:pt x="406" y="1994"/>
                  </a:lnTo>
                  <a:lnTo>
                    <a:pt x="433" y="2038"/>
                  </a:lnTo>
                  <a:lnTo>
                    <a:pt x="477" y="2083"/>
                  </a:lnTo>
                  <a:lnTo>
                    <a:pt x="530" y="2109"/>
                  </a:lnTo>
                  <a:lnTo>
                    <a:pt x="583" y="2100"/>
                  </a:lnTo>
                  <a:lnTo>
                    <a:pt x="627" y="2118"/>
                  </a:lnTo>
                  <a:lnTo>
                    <a:pt x="662" y="2144"/>
                  </a:lnTo>
                  <a:lnTo>
                    <a:pt x="706" y="2118"/>
                  </a:lnTo>
                  <a:lnTo>
                    <a:pt x="741" y="2144"/>
                  </a:lnTo>
                  <a:lnTo>
                    <a:pt x="786" y="2118"/>
                  </a:lnTo>
                  <a:lnTo>
                    <a:pt x="839" y="2127"/>
                  </a:lnTo>
                  <a:lnTo>
                    <a:pt x="865" y="2171"/>
                  </a:lnTo>
                  <a:lnTo>
                    <a:pt x="918" y="2215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07" name="Freeform 30"/>
            <p:cNvSpPr>
              <a:spLocks noChangeArrowheads="1"/>
            </p:cNvSpPr>
            <p:nvPr/>
          </p:nvSpPr>
          <p:spPr bwMode="auto">
            <a:xfrm>
              <a:off x="4518025" y="5438775"/>
              <a:ext cx="2108200" cy="1581150"/>
            </a:xfrm>
            <a:custGeom>
              <a:avLst/>
              <a:gdLst>
                <a:gd name="T0" fmla="*/ 104106460 w 5859"/>
                <a:gd name="T1" fmla="*/ 86742678 h 4394"/>
                <a:gd name="T2" fmla="*/ 131591674 w 5859"/>
                <a:gd name="T3" fmla="*/ 98265194 h 4394"/>
                <a:gd name="T4" fmla="*/ 172689883 w 5859"/>
                <a:gd name="T5" fmla="*/ 106162503 h 4394"/>
                <a:gd name="T6" fmla="*/ 214954611 w 5859"/>
                <a:gd name="T7" fmla="*/ 101631355 h 4394"/>
                <a:gd name="T8" fmla="*/ 252681794 w 5859"/>
                <a:gd name="T9" fmla="*/ 105126678 h 4394"/>
                <a:gd name="T10" fmla="*/ 292742736 w 5859"/>
                <a:gd name="T11" fmla="*/ 102796343 h 4394"/>
                <a:gd name="T12" fmla="*/ 328266133 w 5859"/>
                <a:gd name="T13" fmla="*/ 100466007 h 4394"/>
                <a:gd name="T14" fmla="*/ 355621734 w 5859"/>
                <a:gd name="T15" fmla="*/ 67322493 h 4394"/>
                <a:gd name="T16" fmla="*/ 395682316 w 5859"/>
                <a:gd name="T17" fmla="*/ 53599164 h 4394"/>
                <a:gd name="T18" fmla="*/ 419796866 w 5859"/>
                <a:gd name="T19" fmla="*/ 19419825 h 4394"/>
                <a:gd name="T20" fmla="*/ 462061593 w 5859"/>
                <a:gd name="T21" fmla="*/ 0 h 4394"/>
                <a:gd name="T22" fmla="*/ 491750953 w 5859"/>
                <a:gd name="T23" fmla="*/ 13723329 h 4394"/>
                <a:gd name="T24" fmla="*/ 528440870 w 5859"/>
                <a:gd name="T25" fmla="*/ 29647830 h 4394"/>
                <a:gd name="T26" fmla="*/ 546721022 w 5859"/>
                <a:gd name="T27" fmla="*/ 58259836 h 4394"/>
                <a:gd name="T28" fmla="*/ 591319869 w 5859"/>
                <a:gd name="T29" fmla="*/ 61625996 h 4394"/>
                <a:gd name="T30" fmla="*/ 629047052 w 5859"/>
                <a:gd name="T31" fmla="*/ 67322493 h 4394"/>
                <a:gd name="T32" fmla="*/ 630213931 w 5859"/>
                <a:gd name="T33" fmla="*/ 89073014 h 4394"/>
                <a:gd name="T34" fmla="*/ 629047052 w 5859"/>
                <a:gd name="T35" fmla="*/ 123381516 h 4394"/>
                <a:gd name="T36" fmla="*/ 637085235 w 5859"/>
                <a:gd name="T37" fmla="*/ 146167861 h 4394"/>
                <a:gd name="T38" fmla="*/ 647456817 w 5859"/>
                <a:gd name="T39" fmla="*/ 145002514 h 4394"/>
                <a:gd name="T40" fmla="*/ 675979298 w 5859"/>
                <a:gd name="T41" fmla="*/ 145002514 h 4394"/>
                <a:gd name="T42" fmla="*/ 703464512 w 5859"/>
                <a:gd name="T43" fmla="*/ 156525030 h 4394"/>
                <a:gd name="T44" fmla="*/ 716040240 w 5859"/>
                <a:gd name="T45" fmla="*/ 162221526 h 4394"/>
                <a:gd name="T46" fmla="*/ 749229878 w 5859"/>
                <a:gd name="T47" fmla="*/ 156525030 h 4394"/>
                <a:gd name="T48" fmla="*/ 753767423 w 5859"/>
                <a:gd name="T49" fmla="*/ 176980680 h 4394"/>
                <a:gd name="T50" fmla="*/ 680646456 w 5859"/>
                <a:gd name="T51" fmla="*/ 568746584 h 4394"/>
                <a:gd name="T52" fmla="*/ 661199424 w 5859"/>
                <a:gd name="T53" fmla="*/ 536768418 h 4394"/>
                <a:gd name="T54" fmla="*/ 630213931 w 5859"/>
                <a:gd name="T55" fmla="*/ 512817085 h 4394"/>
                <a:gd name="T56" fmla="*/ 584448565 w 5859"/>
                <a:gd name="T57" fmla="*/ 519678929 h 4394"/>
                <a:gd name="T58" fmla="*/ 647456817 w 5859"/>
                <a:gd name="T59" fmla="*/ 371051209 h 4394"/>
                <a:gd name="T60" fmla="*/ 624509507 w 5859"/>
                <a:gd name="T61" fmla="*/ 355126707 h 4394"/>
                <a:gd name="T62" fmla="*/ 603895597 w 5859"/>
                <a:gd name="T63" fmla="*/ 339073042 h 4394"/>
                <a:gd name="T64" fmla="*/ 577577262 w 5859"/>
                <a:gd name="T65" fmla="*/ 335706882 h 4394"/>
                <a:gd name="T66" fmla="*/ 547887902 w 5859"/>
                <a:gd name="T67" fmla="*/ 317452045 h 4394"/>
                <a:gd name="T68" fmla="*/ 512364864 w 5859"/>
                <a:gd name="T69" fmla="*/ 319652857 h 4394"/>
                <a:gd name="T70" fmla="*/ 483842384 w 5859"/>
                <a:gd name="T71" fmla="*/ 333376546 h 4394"/>
                <a:gd name="T72" fmla="*/ 449485866 w 5859"/>
                <a:gd name="T73" fmla="*/ 335706882 h 4394"/>
                <a:gd name="T74" fmla="*/ 413962828 w 5859"/>
                <a:gd name="T75" fmla="*/ 308259864 h 4394"/>
                <a:gd name="T76" fmla="*/ 386607227 w 5859"/>
                <a:gd name="T77" fmla="*/ 332211198 h 4394"/>
                <a:gd name="T78" fmla="*/ 348750431 w 5859"/>
                <a:gd name="T79" fmla="*/ 351631383 h 4394"/>
                <a:gd name="T80" fmla="*/ 304151584 w 5859"/>
                <a:gd name="T81" fmla="*/ 350595558 h 4394"/>
                <a:gd name="T82" fmla="*/ 268758160 w 5859"/>
                <a:gd name="T83" fmla="*/ 358492868 h 4394"/>
                <a:gd name="T84" fmla="*/ 228697218 w 5859"/>
                <a:gd name="T85" fmla="*/ 352796371 h 4394"/>
                <a:gd name="T86" fmla="*/ 197841338 w 5859"/>
                <a:gd name="T87" fmla="*/ 338037218 h 4394"/>
                <a:gd name="T88" fmla="*/ 204583028 w 5859"/>
                <a:gd name="T89" fmla="*/ 310590200 h 4394"/>
                <a:gd name="T90" fmla="*/ 196674459 w 5859"/>
                <a:gd name="T91" fmla="*/ 283143543 h 4394"/>
                <a:gd name="T92" fmla="*/ 177357041 w 5859"/>
                <a:gd name="T93" fmla="*/ 272915538 h 4394"/>
                <a:gd name="T94" fmla="*/ 141833643 w 5859"/>
                <a:gd name="T95" fmla="*/ 268254866 h 4394"/>
                <a:gd name="T96" fmla="*/ 145334282 w 5859"/>
                <a:gd name="T97" fmla="*/ 238607036 h 4394"/>
                <a:gd name="T98" fmla="*/ 125887250 w 5859"/>
                <a:gd name="T99" fmla="*/ 213490354 h 4394"/>
                <a:gd name="T100" fmla="*/ 75454366 w 5859"/>
                <a:gd name="T101" fmla="*/ 190704368 h 4394"/>
                <a:gd name="T102" fmla="*/ 42264728 w 5859"/>
                <a:gd name="T103" fmla="*/ 174779867 h 4394"/>
                <a:gd name="T104" fmla="*/ 15946753 w 5859"/>
                <a:gd name="T105" fmla="*/ 156525030 h 4394"/>
                <a:gd name="T106" fmla="*/ 8038183 w 5859"/>
                <a:gd name="T107" fmla="*/ 129078012 h 439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859" h="4394">
                  <a:moveTo>
                    <a:pt x="0" y="856"/>
                  </a:moveTo>
                  <a:lnTo>
                    <a:pt x="600" y="662"/>
                  </a:lnTo>
                  <a:lnTo>
                    <a:pt x="688" y="679"/>
                  </a:lnTo>
                  <a:lnTo>
                    <a:pt x="741" y="653"/>
                  </a:lnTo>
                  <a:lnTo>
                    <a:pt x="803" y="670"/>
                  </a:lnTo>
                  <a:lnTo>
                    <a:pt x="865" y="670"/>
                  </a:lnTo>
                  <a:lnTo>
                    <a:pt x="865" y="714"/>
                  </a:lnTo>
                  <a:lnTo>
                    <a:pt x="953" y="714"/>
                  </a:lnTo>
                  <a:lnTo>
                    <a:pt x="953" y="785"/>
                  </a:lnTo>
                  <a:lnTo>
                    <a:pt x="1015" y="759"/>
                  </a:lnTo>
                  <a:lnTo>
                    <a:pt x="1068" y="803"/>
                  </a:lnTo>
                  <a:lnTo>
                    <a:pt x="1129" y="785"/>
                  </a:lnTo>
                  <a:lnTo>
                    <a:pt x="1209" y="759"/>
                  </a:lnTo>
                  <a:lnTo>
                    <a:pt x="1262" y="794"/>
                  </a:lnTo>
                  <a:lnTo>
                    <a:pt x="1332" y="820"/>
                  </a:lnTo>
                  <a:lnTo>
                    <a:pt x="1421" y="873"/>
                  </a:lnTo>
                  <a:lnTo>
                    <a:pt x="1508" y="847"/>
                  </a:lnTo>
                  <a:lnTo>
                    <a:pt x="1552" y="803"/>
                  </a:lnTo>
                  <a:lnTo>
                    <a:pt x="1587" y="759"/>
                  </a:lnTo>
                  <a:lnTo>
                    <a:pt x="1658" y="785"/>
                  </a:lnTo>
                  <a:lnTo>
                    <a:pt x="1720" y="838"/>
                  </a:lnTo>
                  <a:lnTo>
                    <a:pt x="1790" y="864"/>
                  </a:lnTo>
                  <a:lnTo>
                    <a:pt x="1843" y="847"/>
                  </a:lnTo>
                  <a:lnTo>
                    <a:pt x="1887" y="794"/>
                  </a:lnTo>
                  <a:lnTo>
                    <a:pt x="1949" y="812"/>
                  </a:lnTo>
                  <a:lnTo>
                    <a:pt x="2029" y="856"/>
                  </a:lnTo>
                  <a:lnTo>
                    <a:pt x="2099" y="917"/>
                  </a:lnTo>
                  <a:lnTo>
                    <a:pt x="2161" y="926"/>
                  </a:lnTo>
                  <a:lnTo>
                    <a:pt x="2214" y="864"/>
                  </a:lnTo>
                  <a:lnTo>
                    <a:pt x="2258" y="794"/>
                  </a:lnTo>
                  <a:lnTo>
                    <a:pt x="2302" y="776"/>
                  </a:lnTo>
                  <a:lnTo>
                    <a:pt x="2355" y="829"/>
                  </a:lnTo>
                  <a:lnTo>
                    <a:pt x="2408" y="847"/>
                  </a:lnTo>
                  <a:lnTo>
                    <a:pt x="2479" y="856"/>
                  </a:lnTo>
                  <a:lnTo>
                    <a:pt x="2532" y="776"/>
                  </a:lnTo>
                  <a:lnTo>
                    <a:pt x="2576" y="714"/>
                  </a:lnTo>
                  <a:lnTo>
                    <a:pt x="2584" y="644"/>
                  </a:lnTo>
                  <a:lnTo>
                    <a:pt x="2611" y="573"/>
                  </a:lnTo>
                  <a:lnTo>
                    <a:pt x="2682" y="538"/>
                  </a:lnTo>
                  <a:lnTo>
                    <a:pt x="2743" y="520"/>
                  </a:lnTo>
                  <a:lnTo>
                    <a:pt x="2761" y="450"/>
                  </a:lnTo>
                  <a:lnTo>
                    <a:pt x="2796" y="406"/>
                  </a:lnTo>
                  <a:lnTo>
                    <a:pt x="2885" y="432"/>
                  </a:lnTo>
                  <a:lnTo>
                    <a:pt x="2964" y="450"/>
                  </a:lnTo>
                  <a:lnTo>
                    <a:pt x="3052" y="414"/>
                  </a:lnTo>
                  <a:lnTo>
                    <a:pt x="3079" y="335"/>
                  </a:lnTo>
                  <a:lnTo>
                    <a:pt x="3105" y="273"/>
                  </a:lnTo>
                  <a:lnTo>
                    <a:pt x="3149" y="238"/>
                  </a:lnTo>
                  <a:lnTo>
                    <a:pt x="3211" y="212"/>
                  </a:lnTo>
                  <a:lnTo>
                    <a:pt x="3238" y="150"/>
                  </a:lnTo>
                  <a:lnTo>
                    <a:pt x="3264" y="123"/>
                  </a:lnTo>
                  <a:lnTo>
                    <a:pt x="3352" y="97"/>
                  </a:lnTo>
                  <a:lnTo>
                    <a:pt x="3485" y="97"/>
                  </a:lnTo>
                  <a:lnTo>
                    <a:pt x="3555" y="70"/>
                  </a:lnTo>
                  <a:lnTo>
                    <a:pt x="3564" y="0"/>
                  </a:lnTo>
                  <a:lnTo>
                    <a:pt x="3617" y="44"/>
                  </a:lnTo>
                  <a:lnTo>
                    <a:pt x="3696" y="35"/>
                  </a:lnTo>
                  <a:lnTo>
                    <a:pt x="3758" y="17"/>
                  </a:lnTo>
                  <a:lnTo>
                    <a:pt x="3785" y="62"/>
                  </a:lnTo>
                  <a:lnTo>
                    <a:pt x="3793" y="106"/>
                  </a:lnTo>
                  <a:lnTo>
                    <a:pt x="3873" y="123"/>
                  </a:lnTo>
                  <a:lnTo>
                    <a:pt x="3917" y="150"/>
                  </a:lnTo>
                  <a:lnTo>
                    <a:pt x="3970" y="123"/>
                  </a:lnTo>
                  <a:lnTo>
                    <a:pt x="4032" y="185"/>
                  </a:lnTo>
                  <a:lnTo>
                    <a:pt x="4076" y="229"/>
                  </a:lnTo>
                  <a:lnTo>
                    <a:pt x="3996" y="273"/>
                  </a:lnTo>
                  <a:lnTo>
                    <a:pt x="4067" y="326"/>
                  </a:lnTo>
                  <a:lnTo>
                    <a:pt x="4102" y="353"/>
                  </a:lnTo>
                  <a:lnTo>
                    <a:pt x="4111" y="423"/>
                  </a:lnTo>
                  <a:lnTo>
                    <a:pt x="4217" y="450"/>
                  </a:lnTo>
                  <a:lnTo>
                    <a:pt x="4261" y="406"/>
                  </a:lnTo>
                  <a:lnTo>
                    <a:pt x="4367" y="459"/>
                  </a:lnTo>
                  <a:lnTo>
                    <a:pt x="4411" y="441"/>
                  </a:lnTo>
                  <a:lnTo>
                    <a:pt x="4447" y="467"/>
                  </a:lnTo>
                  <a:lnTo>
                    <a:pt x="4561" y="476"/>
                  </a:lnTo>
                  <a:lnTo>
                    <a:pt x="4614" y="547"/>
                  </a:lnTo>
                  <a:lnTo>
                    <a:pt x="4685" y="573"/>
                  </a:lnTo>
                  <a:lnTo>
                    <a:pt x="4755" y="582"/>
                  </a:lnTo>
                  <a:lnTo>
                    <a:pt x="4791" y="520"/>
                  </a:lnTo>
                  <a:lnTo>
                    <a:pt x="4852" y="520"/>
                  </a:lnTo>
                  <a:lnTo>
                    <a:pt x="4905" y="538"/>
                  </a:lnTo>
                  <a:lnTo>
                    <a:pt x="4870" y="582"/>
                  </a:lnTo>
                  <a:lnTo>
                    <a:pt x="4808" y="626"/>
                  </a:lnTo>
                  <a:lnTo>
                    <a:pt x="4791" y="697"/>
                  </a:lnTo>
                  <a:lnTo>
                    <a:pt x="4861" y="688"/>
                  </a:lnTo>
                  <a:lnTo>
                    <a:pt x="4870" y="767"/>
                  </a:lnTo>
                  <a:lnTo>
                    <a:pt x="4861" y="838"/>
                  </a:lnTo>
                  <a:lnTo>
                    <a:pt x="4817" y="856"/>
                  </a:lnTo>
                  <a:lnTo>
                    <a:pt x="4808" y="900"/>
                  </a:lnTo>
                  <a:lnTo>
                    <a:pt x="4852" y="953"/>
                  </a:lnTo>
                  <a:lnTo>
                    <a:pt x="4905" y="997"/>
                  </a:lnTo>
                  <a:lnTo>
                    <a:pt x="4870" y="1059"/>
                  </a:lnTo>
                  <a:lnTo>
                    <a:pt x="4808" y="1085"/>
                  </a:lnTo>
                  <a:lnTo>
                    <a:pt x="4835" y="1129"/>
                  </a:lnTo>
                  <a:lnTo>
                    <a:pt x="4914" y="1129"/>
                  </a:lnTo>
                  <a:lnTo>
                    <a:pt x="4923" y="1191"/>
                  </a:lnTo>
                  <a:lnTo>
                    <a:pt x="4985" y="1235"/>
                  </a:lnTo>
                  <a:lnTo>
                    <a:pt x="5038" y="1191"/>
                  </a:lnTo>
                  <a:lnTo>
                    <a:pt x="5064" y="1138"/>
                  </a:lnTo>
                  <a:lnTo>
                    <a:pt x="4994" y="1120"/>
                  </a:lnTo>
                  <a:lnTo>
                    <a:pt x="5038" y="1085"/>
                  </a:lnTo>
                  <a:lnTo>
                    <a:pt x="5117" y="1085"/>
                  </a:lnTo>
                  <a:lnTo>
                    <a:pt x="5170" y="1076"/>
                  </a:lnTo>
                  <a:lnTo>
                    <a:pt x="5250" y="1067"/>
                  </a:lnTo>
                  <a:lnTo>
                    <a:pt x="5214" y="1120"/>
                  </a:lnTo>
                  <a:lnTo>
                    <a:pt x="5214" y="1182"/>
                  </a:lnTo>
                  <a:lnTo>
                    <a:pt x="5276" y="1200"/>
                  </a:lnTo>
                  <a:lnTo>
                    <a:pt x="5329" y="1173"/>
                  </a:lnTo>
                  <a:lnTo>
                    <a:pt x="5355" y="1138"/>
                  </a:lnTo>
                  <a:lnTo>
                    <a:pt x="5426" y="1209"/>
                  </a:lnTo>
                  <a:lnTo>
                    <a:pt x="5435" y="1147"/>
                  </a:lnTo>
                  <a:lnTo>
                    <a:pt x="5479" y="1120"/>
                  </a:lnTo>
                  <a:lnTo>
                    <a:pt x="5532" y="1165"/>
                  </a:lnTo>
                  <a:lnTo>
                    <a:pt x="5558" y="1217"/>
                  </a:lnTo>
                  <a:lnTo>
                    <a:pt x="5523" y="1253"/>
                  </a:lnTo>
                  <a:lnTo>
                    <a:pt x="5567" y="1332"/>
                  </a:lnTo>
                  <a:lnTo>
                    <a:pt x="5638" y="1262"/>
                  </a:lnTo>
                  <a:lnTo>
                    <a:pt x="5700" y="1297"/>
                  </a:lnTo>
                  <a:lnTo>
                    <a:pt x="5761" y="1279"/>
                  </a:lnTo>
                  <a:lnTo>
                    <a:pt x="5779" y="1209"/>
                  </a:lnTo>
                  <a:lnTo>
                    <a:pt x="5779" y="1165"/>
                  </a:lnTo>
                  <a:lnTo>
                    <a:pt x="5814" y="1129"/>
                  </a:lnTo>
                  <a:lnTo>
                    <a:pt x="5858" y="1182"/>
                  </a:lnTo>
                  <a:lnTo>
                    <a:pt x="5823" y="1279"/>
                  </a:lnTo>
                  <a:lnTo>
                    <a:pt x="5814" y="1367"/>
                  </a:lnTo>
                  <a:lnTo>
                    <a:pt x="5841" y="1429"/>
                  </a:lnTo>
                  <a:lnTo>
                    <a:pt x="5814" y="1500"/>
                  </a:lnTo>
                  <a:lnTo>
                    <a:pt x="5788" y="1587"/>
                  </a:lnTo>
                  <a:lnTo>
                    <a:pt x="5797" y="1640"/>
                  </a:lnTo>
                  <a:lnTo>
                    <a:pt x="5250" y="4393"/>
                  </a:lnTo>
                  <a:lnTo>
                    <a:pt x="5197" y="4358"/>
                  </a:lnTo>
                  <a:lnTo>
                    <a:pt x="5170" y="4287"/>
                  </a:lnTo>
                  <a:lnTo>
                    <a:pt x="5117" y="4261"/>
                  </a:lnTo>
                  <a:lnTo>
                    <a:pt x="5100" y="4208"/>
                  </a:lnTo>
                  <a:lnTo>
                    <a:pt x="5100" y="4146"/>
                  </a:lnTo>
                  <a:lnTo>
                    <a:pt x="5064" y="4102"/>
                  </a:lnTo>
                  <a:lnTo>
                    <a:pt x="4985" y="4084"/>
                  </a:lnTo>
                  <a:lnTo>
                    <a:pt x="4941" y="4058"/>
                  </a:lnTo>
                  <a:lnTo>
                    <a:pt x="4888" y="4005"/>
                  </a:lnTo>
                  <a:lnTo>
                    <a:pt x="4861" y="3961"/>
                  </a:lnTo>
                  <a:lnTo>
                    <a:pt x="4782" y="3934"/>
                  </a:lnTo>
                  <a:lnTo>
                    <a:pt x="4729" y="3987"/>
                  </a:lnTo>
                  <a:lnTo>
                    <a:pt x="4676" y="4040"/>
                  </a:lnTo>
                  <a:lnTo>
                    <a:pt x="4579" y="4014"/>
                  </a:lnTo>
                  <a:lnTo>
                    <a:pt x="4508" y="4014"/>
                  </a:lnTo>
                  <a:lnTo>
                    <a:pt x="4411" y="4022"/>
                  </a:lnTo>
                  <a:lnTo>
                    <a:pt x="4341" y="4005"/>
                  </a:lnTo>
                  <a:lnTo>
                    <a:pt x="5108" y="2911"/>
                  </a:lnTo>
                  <a:lnTo>
                    <a:pt x="5082" y="2805"/>
                  </a:lnTo>
                  <a:lnTo>
                    <a:pt x="4994" y="2866"/>
                  </a:lnTo>
                  <a:lnTo>
                    <a:pt x="4994" y="2796"/>
                  </a:lnTo>
                  <a:lnTo>
                    <a:pt x="4932" y="2805"/>
                  </a:lnTo>
                  <a:lnTo>
                    <a:pt x="4923" y="2752"/>
                  </a:lnTo>
                  <a:lnTo>
                    <a:pt x="4905" y="2699"/>
                  </a:lnTo>
                  <a:lnTo>
                    <a:pt x="4817" y="2743"/>
                  </a:lnTo>
                  <a:lnTo>
                    <a:pt x="4764" y="2725"/>
                  </a:lnTo>
                  <a:lnTo>
                    <a:pt x="4817" y="2681"/>
                  </a:lnTo>
                  <a:lnTo>
                    <a:pt x="4764" y="2664"/>
                  </a:lnTo>
                  <a:lnTo>
                    <a:pt x="4702" y="2690"/>
                  </a:lnTo>
                  <a:lnTo>
                    <a:pt x="4658" y="2619"/>
                  </a:lnTo>
                  <a:lnTo>
                    <a:pt x="4614" y="2646"/>
                  </a:lnTo>
                  <a:lnTo>
                    <a:pt x="4552" y="2602"/>
                  </a:lnTo>
                  <a:lnTo>
                    <a:pt x="4535" y="2664"/>
                  </a:lnTo>
                  <a:lnTo>
                    <a:pt x="4464" y="2655"/>
                  </a:lnTo>
                  <a:lnTo>
                    <a:pt x="4455" y="2593"/>
                  </a:lnTo>
                  <a:lnTo>
                    <a:pt x="4429" y="2540"/>
                  </a:lnTo>
                  <a:lnTo>
                    <a:pt x="4349" y="2531"/>
                  </a:lnTo>
                  <a:lnTo>
                    <a:pt x="4296" y="2487"/>
                  </a:lnTo>
                  <a:lnTo>
                    <a:pt x="4235" y="2496"/>
                  </a:lnTo>
                  <a:lnTo>
                    <a:pt x="4226" y="2452"/>
                  </a:lnTo>
                  <a:lnTo>
                    <a:pt x="4164" y="2408"/>
                  </a:lnTo>
                  <a:lnTo>
                    <a:pt x="4102" y="2434"/>
                  </a:lnTo>
                  <a:lnTo>
                    <a:pt x="4032" y="2399"/>
                  </a:lnTo>
                  <a:lnTo>
                    <a:pt x="4041" y="2487"/>
                  </a:lnTo>
                  <a:lnTo>
                    <a:pt x="3952" y="2469"/>
                  </a:lnTo>
                  <a:lnTo>
                    <a:pt x="3882" y="2461"/>
                  </a:lnTo>
                  <a:lnTo>
                    <a:pt x="3873" y="2514"/>
                  </a:lnTo>
                  <a:lnTo>
                    <a:pt x="3846" y="2575"/>
                  </a:lnTo>
                  <a:lnTo>
                    <a:pt x="3776" y="2593"/>
                  </a:lnTo>
                  <a:lnTo>
                    <a:pt x="3732" y="2575"/>
                  </a:lnTo>
                  <a:lnTo>
                    <a:pt x="3652" y="2602"/>
                  </a:lnTo>
                  <a:lnTo>
                    <a:pt x="3599" y="2611"/>
                  </a:lnTo>
                  <a:lnTo>
                    <a:pt x="3538" y="2558"/>
                  </a:lnTo>
                  <a:lnTo>
                    <a:pt x="3502" y="2487"/>
                  </a:lnTo>
                  <a:lnTo>
                    <a:pt x="3467" y="2593"/>
                  </a:lnTo>
                  <a:lnTo>
                    <a:pt x="3440" y="2478"/>
                  </a:lnTo>
                  <a:lnTo>
                    <a:pt x="3352" y="2461"/>
                  </a:lnTo>
                  <a:lnTo>
                    <a:pt x="3308" y="2434"/>
                  </a:lnTo>
                  <a:lnTo>
                    <a:pt x="3202" y="2452"/>
                  </a:lnTo>
                  <a:lnTo>
                    <a:pt x="3193" y="2381"/>
                  </a:lnTo>
                  <a:lnTo>
                    <a:pt x="3132" y="2408"/>
                  </a:lnTo>
                  <a:lnTo>
                    <a:pt x="3070" y="2425"/>
                  </a:lnTo>
                  <a:lnTo>
                    <a:pt x="3043" y="2496"/>
                  </a:lnTo>
                  <a:lnTo>
                    <a:pt x="3035" y="2549"/>
                  </a:lnTo>
                  <a:lnTo>
                    <a:pt x="2982" y="2566"/>
                  </a:lnTo>
                  <a:lnTo>
                    <a:pt x="2973" y="2611"/>
                  </a:lnTo>
                  <a:lnTo>
                    <a:pt x="2902" y="2611"/>
                  </a:lnTo>
                  <a:lnTo>
                    <a:pt x="2814" y="2593"/>
                  </a:lnTo>
                  <a:lnTo>
                    <a:pt x="2752" y="2646"/>
                  </a:lnTo>
                  <a:lnTo>
                    <a:pt x="2690" y="2716"/>
                  </a:lnTo>
                  <a:lnTo>
                    <a:pt x="2637" y="2708"/>
                  </a:lnTo>
                  <a:lnTo>
                    <a:pt x="2567" y="2734"/>
                  </a:lnTo>
                  <a:lnTo>
                    <a:pt x="2496" y="2752"/>
                  </a:lnTo>
                  <a:lnTo>
                    <a:pt x="2434" y="2716"/>
                  </a:lnTo>
                  <a:lnTo>
                    <a:pt x="2346" y="2708"/>
                  </a:lnTo>
                  <a:lnTo>
                    <a:pt x="2267" y="2725"/>
                  </a:lnTo>
                  <a:lnTo>
                    <a:pt x="2205" y="2699"/>
                  </a:lnTo>
                  <a:lnTo>
                    <a:pt x="2152" y="2672"/>
                  </a:lnTo>
                  <a:lnTo>
                    <a:pt x="2117" y="2725"/>
                  </a:lnTo>
                  <a:lnTo>
                    <a:pt x="2073" y="2769"/>
                  </a:lnTo>
                  <a:lnTo>
                    <a:pt x="2037" y="2699"/>
                  </a:lnTo>
                  <a:lnTo>
                    <a:pt x="2011" y="2752"/>
                  </a:lnTo>
                  <a:lnTo>
                    <a:pt x="1896" y="2761"/>
                  </a:lnTo>
                  <a:lnTo>
                    <a:pt x="1799" y="2778"/>
                  </a:lnTo>
                  <a:lnTo>
                    <a:pt x="1764" y="2725"/>
                  </a:lnTo>
                  <a:lnTo>
                    <a:pt x="1764" y="2690"/>
                  </a:lnTo>
                  <a:lnTo>
                    <a:pt x="1711" y="2672"/>
                  </a:lnTo>
                  <a:lnTo>
                    <a:pt x="1631" y="2672"/>
                  </a:lnTo>
                  <a:lnTo>
                    <a:pt x="1552" y="2646"/>
                  </a:lnTo>
                  <a:lnTo>
                    <a:pt x="1526" y="2611"/>
                  </a:lnTo>
                  <a:lnTo>
                    <a:pt x="1491" y="2540"/>
                  </a:lnTo>
                  <a:lnTo>
                    <a:pt x="1543" y="2522"/>
                  </a:lnTo>
                  <a:lnTo>
                    <a:pt x="1570" y="2478"/>
                  </a:lnTo>
                  <a:lnTo>
                    <a:pt x="1623" y="2443"/>
                  </a:lnTo>
                  <a:lnTo>
                    <a:pt x="1578" y="2399"/>
                  </a:lnTo>
                  <a:lnTo>
                    <a:pt x="1614" y="2372"/>
                  </a:lnTo>
                  <a:lnTo>
                    <a:pt x="1561" y="2319"/>
                  </a:lnTo>
                  <a:lnTo>
                    <a:pt x="1570" y="2258"/>
                  </a:lnTo>
                  <a:lnTo>
                    <a:pt x="1570" y="2205"/>
                  </a:lnTo>
                  <a:lnTo>
                    <a:pt x="1517" y="2187"/>
                  </a:lnTo>
                  <a:lnTo>
                    <a:pt x="1517" y="2134"/>
                  </a:lnTo>
                  <a:lnTo>
                    <a:pt x="1456" y="2143"/>
                  </a:lnTo>
                  <a:lnTo>
                    <a:pt x="1447" y="2081"/>
                  </a:lnTo>
                  <a:lnTo>
                    <a:pt x="1421" y="2134"/>
                  </a:lnTo>
                  <a:lnTo>
                    <a:pt x="1368" y="2108"/>
                  </a:lnTo>
                  <a:lnTo>
                    <a:pt x="1324" y="2143"/>
                  </a:lnTo>
                  <a:lnTo>
                    <a:pt x="1244" y="2143"/>
                  </a:lnTo>
                  <a:lnTo>
                    <a:pt x="1191" y="2125"/>
                  </a:lnTo>
                  <a:lnTo>
                    <a:pt x="1147" y="2072"/>
                  </a:lnTo>
                  <a:lnTo>
                    <a:pt x="1094" y="2072"/>
                  </a:lnTo>
                  <a:lnTo>
                    <a:pt x="1050" y="2019"/>
                  </a:lnTo>
                  <a:lnTo>
                    <a:pt x="1068" y="1958"/>
                  </a:lnTo>
                  <a:lnTo>
                    <a:pt x="1138" y="1914"/>
                  </a:lnTo>
                  <a:lnTo>
                    <a:pt x="1076" y="1896"/>
                  </a:lnTo>
                  <a:lnTo>
                    <a:pt x="1121" y="1843"/>
                  </a:lnTo>
                  <a:lnTo>
                    <a:pt x="1059" y="1808"/>
                  </a:lnTo>
                  <a:lnTo>
                    <a:pt x="1015" y="1772"/>
                  </a:lnTo>
                  <a:lnTo>
                    <a:pt x="1032" y="1737"/>
                  </a:lnTo>
                  <a:lnTo>
                    <a:pt x="979" y="1702"/>
                  </a:lnTo>
                  <a:lnTo>
                    <a:pt x="971" y="1649"/>
                  </a:lnTo>
                  <a:lnTo>
                    <a:pt x="909" y="1605"/>
                  </a:lnTo>
                  <a:lnTo>
                    <a:pt x="873" y="1578"/>
                  </a:lnTo>
                  <a:lnTo>
                    <a:pt x="662" y="1562"/>
                  </a:lnTo>
                  <a:lnTo>
                    <a:pt x="618" y="1535"/>
                  </a:lnTo>
                  <a:lnTo>
                    <a:pt x="582" y="1473"/>
                  </a:lnTo>
                  <a:lnTo>
                    <a:pt x="556" y="1420"/>
                  </a:lnTo>
                  <a:lnTo>
                    <a:pt x="503" y="1456"/>
                  </a:lnTo>
                  <a:lnTo>
                    <a:pt x="450" y="1438"/>
                  </a:lnTo>
                  <a:lnTo>
                    <a:pt x="423" y="1385"/>
                  </a:lnTo>
                  <a:lnTo>
                    <a:pt x="326" y="1350"/>
                  </a:lnTo>
                  <a:lnTo>
                    <a:pt x="256" y="1332"/>
                  </a:lnTo>
                  <a:lnTo>
                    <a:pt x="194" y="1350"/>
                  </a:lnTo>
                  <a:lnTo>
                    <a:pt x="141" y="1306"/>
                  </a:lnTo>
                  <a:lnTo>
                    <a:pt x="150" y="1253"/>
                  </a:lnTo>
                  <a:lnTo>
                    <a:pt x="123" y="1209"/>
                  </a:lnTo>
                  <a:lnTo>
                    <a:pt x="159" y="1165"/>
                  </a:lnTo>
                  <a:lnTo>
                    <a:pt x="123" y="1112"/>
                  </a:lnTo>
                  <a:lnTo>
                    <a:pt x="79" y="1085"/>
                  </a:lnTo>
                  <a:lnTo>
                    <a:pt x="0" y="1041"/>
                  </a:lnTo>
                  <a:lnTo>
                    <a:pt x="62" y="997"/>
                  </a:lnTo>
                  <a:lnTo>
                    <a:pt x="53" y="944"/>
                  </a:lnTo>
                  <a:lnTo>
                    <a:pt x="0" y="85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08" name="Freeform 31"/>
            <p:cNvSpPr>
              <a:spLocks noChangeArrowheads="1"/>
            </p:cNvSpPr>
            <p:nvPr/>
          </p:nvSpPr>
          <p:spPr bwMode="auto">
            <a:xfrm>
              <a:off x="3975100" y="1201738"/>
              <a:ext cx="231775" cy="288925"/>
            </a:xfrm>
            <a:custGeom>
              <a:avLst/>
              <a:gdLst>
                <a:gd name="T0" fmla="*/ 73977556 w 645"/>
                <a:gd name="T1" fmla="*/ 0 h 804"/>
                <a:gd name="T2" fmla="*/ 62616237 w 645"/>
                <a:gd name="T3" fmla="*/ 0 h 804"/>
                <a:gd name="T4" fmla="*/ 48931061 w 645"/>
                <a:gd name="T5" fmla="*/ 2323975 h 804"/>
                <a:gd name="T6" fmla="*/ 40926545 w 645"/>
                <a:gd name="T7" fmla="*/ 9038279 h 804"/>
                <a:gd name="T8" fmla="*/ 34212940 w 645"/>
                <a:gd name="T9" fmla="*/ 15881573 h 804"/>
                <a:gd name="T10" fmla="*/ 27370352 w 645"/>
                <a:gd name="T11" fmla="*/ 18205907 h 804"/>
                <a:gd name="T12" fmla="*/ 25046495 w 645"/>
                <a:gd name="T13" fmla="*/ 22724867 h 804"/>
                <a:gd name="T14" fmla="*/ 15880050 w 645"/>
                <a:gd name="T15" fmla="*/ 26211189 h 804"/>
                <a:gd name="T16" fmla="*/ 5680659 w 645"/>
                <a:gd name="T17" fmla="*/ 27373177 h 804"/>
                <a:gd name="T18" fmla="*/ 1161929 w 645"/>
                <a:gd name="T19" fmla="*/ 34216471 h 804"/>
                <a:gd name="T20" fmla="*/ 0 w 645"/>
                <a:gd name="T21" fmla="*/ 42092762 h 804"/>
                <a:gd name="T22" fmla="*/ 1161929 w 645"/>
                <a:gd name="T23" fmla="*/ 50098044 h 804"/>
                <a:gd name="T24" fmla="*/ 2194874 w 645"/>
                <a:gd name="T25" fmla="*/ 58103685 h 804"/>
                <a:gd name="T26" fmla="*/ 1161929 w 645"/>
                <a:gd name="T27" fmla="*/ 66108966 h 804"/>
                <a:gd name="T28" fmla="*/ 6842588 w 645"/>
                <a:gd name="T29" fmla="*/ 70628286 h 804"/>
                <a:gd name="T30" fmla="*/ 8004517 w 645"/>
                <a:gd name="T31" fmla="*/ 77471580 h 804"/>
                <a:gd name="T32" fmla="*/ 15880050 w 645"/>
                <a:gd name="T33" fmla="*/ 77471580 h 804"/>
                <a:gd name="T34" fmla="*/ 22722638 w 645"/>
                <a:gd name="T35" fmla="*/ 81990540 h 804"/>
                <a:gd name="T36" fmla="*/ 23884566 w 645"/>
                <a:gd name="T37" fmla="*/ 88833834 h 804"/>
                <a:gd name="T38" fmla="*/ 33051011 w 645"/>
                <a:gd name="T39" fmla="*/ 87671846 h 804"/>
                <a:gd name="T40" fmla="*/ 43250402 w 645"/>
                <a:gd name="T41" fmla="*/ 89996180 h 804"/>
                <a:gd name="T42" fmla="*/ 48931061 w 645"/>
                <a:gd name="T43" fmla="*/ 92320155 h 804"/>
                <a:gd name="T44" fmla="*/ 55773649 w 645"/>
                <a:gd name="T45" fmla="*/ 103682769 h 804"/>
                <a:gd name="T46" fmla="*/ 61454309 w 645"/>
                <a:gd name="T47" fmla="*/ 99163450 h 804"/>
                <a:gd name="T48" fmla="*/ 64940454 w 645"/>
                <a:gd name="T49" fmla="*/ 91158168 h 804"/>
                <a:gd name="T50" fmla="*/ 67134968 w 645"/>
                <a:gd name="T51" fmla="*/ 85476861 h 804"/>
                <a:gd name="T52" fmla="*/ 70621113 w 645"/>
                <a:gd name="T53" fmla="*/ 76309233 h 804"/>
                <a:gd name="T54" fmla="*/ 71783041 w 645"/>
                <a:gd name="T55" fmla="*/ 69465939 h 804"/>
                <a:gd name="T56" fmla="*/ 77463701 w 645"/>
                <a:gd name="T57" fmla="*/ 61460657 h 804"/>
                <a:gd name="T58" fmla="*/ 80820503 w 645"/>
                <a:gd name="T59" fmla="*/ 54617363 h 804"/>
                <a:gd name="T60" fmla="*/ 80820503 w 645"/>
                <a:gd name="T61" fmla="*/ 45579084 h 804"/>
                <a:gd name="T62" fmla="*/ 78625629 w 645"/>
                <a:gd name="T63" fmla="*/ 38735790 h 804"/>
                <a:gd name="T64" fmla="*/ 83144360 w 645"/>
                <a:gd name="T65" fmla="*/ 30730508 h 804"/>
                <a:gd name="T66" fmla="*/ 79787558 w 645"/>
                <a:gd name="T67" fmla="*/ 22724867 h 804"/>
                <a:gd name="T68" fmla="*/ 79787558 w 645"/>
                <a:gd name="T69" fmla="*/ 9038279 h 804"/>
                <a:gd name="T70" fmla="*/ 73977556 w 645"/>
                <a:gd name="T71" fmla="*/ 0 h 80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45" h="804">
                  <a:moveTo>
                    <a:pt x="573" y="0"/>
                  </a:moveTo>
                  <a:lnTo>
                    <a:pt x="485" y="0"/>
                  </a:lnTo>
                  <a:lnTo>
                    <a:pt x="379" y="18"/>
                  </a:lnTo>
                  <a:lnTo>
                    <a:pt x="317" y="70"/>
                  </a:lnTo>
                  <a:lnTo>
                    <a:pt x="265" y="123"/>
                  </a:lnTo>
                  <a:lnTo>
                    <a:pt x="212" y="141"/>
                  </a:lnTo>
                  <a:lnTo>
                    <a:pt x="194" y="176"/>
                  </a:lnTo>
                  <a:lnTo>
                    <a:pt x="123" y="203"/>
                  </a:lnTo>
                  <a:lnTo>
                    <a:pt x="44" y="212"/>
                  </a:lnTo>
                  <a:lnTo>
                    <a:pt x="9" y="265"/>
                  </a:lnTo>
                  <a:lnTo>
                    <a:pt x="0" y="326"/>
                  </a:lnTo>
                  <a:lnTo>
                    <a:pt x="9" y="388"/>
                  </a:lnTo>
                  <a:lnTo>
                    <a:pt x="17" y="450"/>
                  </a:lnTo>
                  <a:lnTo>
                    <a:pt x="9" y="512"/>
                  </a:lnTo>
                  <a:lnTo>
                    <a:pt x="53" y="547"/>
                  </a:lnTo>
                  <a:lnTo>
                    <a:pt x="62" y="600"/>
                  </a:lnTo>
                  <a:lnTo>
                    <a:pt x="123" y="600"/>
                  </a:lnTo>
                  <a:lnTo>
                    <a:pt x="176" y="635"/>
                  </a:lnTo>
                  <a:lnTo>
                    <a:pt x="185" y="688"/>
                  </a:lnTo>
                  <a:lnTo>
                    <a:pt x="256" y="679"/>
                  </a:lnTo>
                  <a:lnTo>
                    <a:pt x="335" y="697"/>
                  </a:lnTo>
                  <a:lnTo>
                    <a:pt x="379" y="715"/>
                  </a:lnTo>
                  <a:lnTo>
                    <a:pt x="432" y="803"/>
                  </a:lnTo>
                  <a:lnTo>
                    <a:pt x="476" y="768"/>
                  </a:lnTo>
                  <a:lnTo>
                    <a:pt x="503" y="706"/>
                  </a:lnTo>
                  <a:lnTo>
                    <a:pt x="520" y="662"/>
                  </a:lnTo>
                  <a:lnTo>
                    <a:pt x="547" y="591"/>
                  </a:lnTo>
                  <a:lnTo>
                    <a:pt x="556" y="538"/>
                  </a:lnTo>
                  <a:lnTo>
                    <a:pt x="600" y="476"/>
                  </a:lnTo>
                  <a:lnTo>
                    <a:pt x="626" y="423"/>
                  </a:lnTo>
                  <a:lnTo>
                    <a:pt x="626" y="353"/>
                  </a:lnTo>
                  <a:lnTo>
                    <a:pt x="609" y="300"/>
                  </a:lnTo>
                  <a:lnTo>
                    <a:pt x="644" y="238"/>
                  </a:lnTo>
                  <a:lnTo>
                    <a:pt x="618" y="176"/>
                  </a:lnTo>
                  <a:lnTo>
                    <a:pt x="618" y="70"/>
                  </a:lnTo>
                  <a:lnTo>
                    <a:pt x="573" y="0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</p:grpSp>
      <p:grpSp>
        <p:nvGrpSpPr>
          <p:cNvPr id="309" name="Grupo 308"/>
          <p:cNvGrpSpPr/>
          <p:nvPr/>
        </p:nvGrpSpPr>
        <p:grpSpPr>
          <a:xfrm>
            <a:off x="729778" y="4564465"/>
            <a:ext cx="1688539" cy="2232246"/>
            <a:chOff x="2519363" y="604838"/>
            <a:chExt cx="5221287" cy="6415087"/>
          </a:xfrm>
          <a:solidFill>
            <a:schemeClr val="bg1">
              <a:lumMod val="85000"/>
            </a:schemeClr>
          </a:solidFill>
        </p:grpSpPr>
        <p:sp>
          <p:nvSpPr>
            <p:cNvPr id="310" name="Freeform 1"/>
            <p:cNvSpPr>
              <a:spLocks noChangeArrowheads="1"/>
            </p:cNvSpPr>
            <p:nvPr/>
          </p:nvSpPr>
          <p:spPr bwMode="auto">
            <a:xfrm>
              <a:off x="3486150" y="1830388"/>
              <a:ext cx="747713" cy="819150"/>
            </a:xfrm>
            <a:custGeom>
              <a:avLst/>
              <a:gdLst>
                <a:gd name="T0" fmla="*/ 119181054 w 2075"/>
                <a:gd name="T1" fmla="*/ 13716174 h 2277"/>
                <a:gd name="T2" fmla="*/ 135150044 w 2075"/>
                <a:gd name="T3" fmla="*/ 16045546 h 2277"/>
                <a:gd name="T4" fmla="*/ 155792313 w 2075"/>
                <a:gd name="T5" fmla="*/ 25103335 h 2277"/>
                <a:gd name="T6" fmla="*/ 161504659 w 2075"/>
                <a:gd name="T7" fmla="*/ 33126288 h 2277"/>
                <a:gd name="T8" fmla="*/ 178642059 w 2075"/>
                <a:gd name="T9" fmla="*/ 41148881 h 2277"/>
                <a:gd name="T10" fmla="*/ 190196455 w 2075"/>
                <a:gd name="T11" fmla="*/ 49042344 h 2277"/>
                <a:gd name="T12" fmla="*/ 194740391 w 2075"/>
                <a:gd name="T13" fmla="*/ 68452459 h 2277"/>
                <a:gd name="T14" fmla="*/ 179810469 w 2075"/>
                <a:gd name="T15" fmla="*/ 74275169 h 2277"/>
                <a:gd name="T16" fmla="*/ 166048596 w 2075"/>
                <a:gd name="T17" fmla="*/ 83333319 h 2277"/>
                <a:gd name="T18" fmla="*/ 174098122 w 2075"/>
                <a:gd name="T19" fmla="*/ 95885166 h 2277"/>
                <a:gd name="T20" fmla="*/ 178642059 w 2075"/>
                <a:gd name="T21" fmla="*/ 113095038 h 2277"/>
                <a:gd name="T22" fmla="*/ 182147288 w 2075"/>
                <a:gd name="T23" fmla="*/ 126682082 h 2277"/>
                <a:gd name="T24" fmla="*/ 198115918 w 2075"/>
                <a:gd name="T25" fmla="*/ 130175780 h 2277"/>
                <a:gd name="T26" fmla="*/ 206165444 w 2075"/>
                <a:gd name="T27" fmla="*/ 140398256 h 2277"/>
                <a:gd name="T28" fmla="*/ 227976123 w 2075"/>
                <a:gd name="T29" fmla="*/ 123317514 h 2277"/>
                <a:gd name="T30" fmla="*/ 239401176 w 2075"/>
                <a:gd name="T31" fmla="*/ 130175780 h 2277"/>
                <a:gd name="T32" fmla="*/ 251994279 w 2075"/>
                <a:gd name="T33" fmla="*/ 138198733 h 2277"/>
                <a:gd name="T34" fmla="*/ 262380265 w 2075"/>
                <a:gd name="T35" fmla="*/ 146091837 h 2277"/>
                <a:gd name="T36" fmla="*/ 269261381 w 2075"/>
                <a:gd name="T37" fmla="*/ 155279475 h 2277"/>
                <a:gd name="T38" fmla="*/ 257706625 w 2075"/>
                <a:gd name="T39" fmla="*/ 166666637 h 2277"/>
                <a:gd name="T40" fmla="*/ 246281932 w 2075"/>
                <a:gd name="T41" fmla="*/ 179218125 h 2277"/>
                <a:gd name="T42" fmla="*/ 231351649 w 2075"/>
                <a:gd name="T43" fmla="*/ 184911706 h 2277"/>
                <a:gd name="T44" fmla="*/ 214214610 w 2075"/>
                <a:gd name="T45" fmla="*/ 189570090 h 2277"/>
                <a:gd name="T46" fmla="*/ 194740391 w 2075"/>
                <a:gd name="T47" fmla="*/ 189570090 h 2277"/>
                <a:gd name="T48" fmla="*/ 193571981 w 2075"/>
                <a:gd name="T49" fmla="*/ 203286623 h 2277"/>
                <a:gd name="T50" fmla="*/ 179810469 w 2075"/>
                <a:gd name="T51" fmla="*/ 211050597 h 2277"/>
                <a:gd name="T52" fmla="*/ 159167839 w 2075"/>
                <a:gd name="T53" fmla="*/ 224766771 h 2277"/>
                <a:gd name="T54" fmla="*/ 151248376 w 2075"/>
                <a:gd name="T55" fmla="*/ 239647631 h 2277"/>
                <a:gd name="T56" fmla="*/ 130606108 w 2075"/>
                <a:gd name="T57" fmla="*/ 237318619 h 2277"/>
                <a:gd name="T58" fmla="*/ 120219761 w 2075"/>
                <a:gd name="T59" fmla="*/ 264751326 h 2277"/>
                <a:gd name="T60" fmla="*/ 24018156 w 2075"/>
                <a:gd name="T61" fmla="*/ 294513045 h 2277"/>
                <a:gd name="T62" fmla="*/ 5712346 w 2075"/>
                <a:gd name="T63" fmla="*/ 269280221 h 2277"/>
                <a:gd name="T64" fmla="*/ 0 w 2075"/>
                <a:gd name="T65" fmla="*/ 241977003 h 2277"/>
                <a:gd name="T66" fmla="*/ 6880756 w 2075"/>
                <a:gd name="T67" fmla="*/ 214544295 h 2277"/>
                <a:gd name="T68" fmla="*/ 13761513 w 2075"/>
                <a:gd name="T69" fmla="*/ 191769972 h 2277"/>
                <a:gd name="T70" fmla="*/ 25186566 w 2075"/>
                <a:gd name="T71" fmla="*/ 160973056 h 2277"/>
                <a:gd name="T72" fmla="*/ 41155195 w 2075"/>
                <a:gd name="T73" fmla="*/ 148421209 h 2277"/>
                <a:gd name="T74" fmla="*/ 44660425 w 2075"/>
                <a:gd name="T75" fmla="*/ 126682082 h 2277"/>
                <a:gd name="T76" fmla="*/ 35442848 w 2075"/>
                <a:gd name="T77" fmla="*/ 115294921 h 2277"/>
                <a:gd name="T78" fmla="*/ 18305449 w 2075"/>
                <a:gd name="T79" fmla="*/ 101578387 h 2277"/>
                <a:gd name="T80" fmla="*/ 9087873 w 2075"/>
                <a:gd name="T81" fmla="*/ 81003947 h 2277"/>
                <a:gd name="T82" fmla="*/ 17137039 w 2075"/>
                <a:gd name="T83" fmla="*/ 68452459 h 2277"/>
                <a:gd name="T84" fmla="*/ 29730502 w 2075"/>
                <a:gd name="T85" fmla="*/ 55900611 h 2277"/>
                <a:gd name="T86" fmla="*/ 43492015 w 2075"/>
                <a:gd name="T87" fmla="*/ 44513450 h 2277"/>
                <a:gd name="T88" fmla="*/ 51541181 w 2075"/>
                <a:gd name="T89" fmla="*/ 27432707 h 2277"/>
                <a:gd name="T90" fmla="*/ 58422297 w 2075"/>
                <a:gd name="T91" fmla="*/ 14880860 h 2277"/>
                <a:gd name="T92" fmla="*/ 75559337 w 2075"/>
                <a:gd name="T93" fmla="*/ 5693581 h 2277"/>
                <a:gd name="T94" fmla="*/ 96201966 w 2075"/>
                <a:gd name="T95" fmla="*/ 0 h 2277"/>
                <a:gd name="T96" fmla="*/ 116844235 w 2075"/>
                <a:gd name="T97" fmla="*/ 3364209 h 22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75" h="2277">
                  <a:moveTo>
                    <a:pt x="900" y="26"/>
                  </a:moveTo>
                  <a:lnTo>
                    <a:pt x="918" y="106"/>
                  </a:lnTo>
                  <a:lnTo>
                    <a:pt x="979" y="124"/>
                  </a:lnTo>
                  <a:lnTo>
                    <a:pt x="1041" y="124"/>
                  </a:lnTo>
                  <a:lnTo>
                    <a:pt x="1112" y="185"/>
                  </a:lnTo>
                  <a:lnTo>
                    <a:pt x="1200" y="194"/>
                  </a:lnTo>
                  <a:lnTo>
                    <a:pt x="1191" y="238"/>
                  </a:lnTo>
                  <a:lnTo>
                    <a:pt x="1244" y="256"/>
                  </a:lnTo>
                  <a:lnTo>
                    <a:pt x="1297" y="291"/>
                  </a:lnTo>
                  <a:lnTo>
                    <a:pt x="1376" y="318"/>
                  </a:lnTo>
                  <a:lnTo>
                    <a:pt x="1394" y="371"/>
                  </a:lnTo>
                  <a:lnTo>
                    <a:pt x="1465" y="379"/>
                  </a:lnTo>
                  <a:lnTo>
                    <a:pt x="1491" y="441"/>
                  </a:lnTo>
                  <a:lnTo>
                    <a:pt x="1500" y="529"/>
                  </a:lnTo>
                  <a:lnTo>
                    <a:pt x="1465" y="565"/>
                  </a:lnTo>
                  <a:lnTo>
                    <a:pt x="1385" y="574"/>
                  </a:lnTo>
                  <a:lnTo>
                    <a:pt x="1306" y="600"/>
                  </a:lnTo>
                  <a:lnTo>
                    <a:pt x="1279" y="644"/>
                  </a:lnTo>
                  <a:lnTo>
                    <a:pt x="1350" y="679"/>
                  </a:lnTo>
                  <a:lnTo>
                    <a:pt x="1341" y="741"/>
                  </a:lnTo>
                  <a:lnTo>
                    <a:pt x="1359" y="812"/>
                  </a:lnTo>
                  <a:lnTo>
                    <a:pt x="1376" y="874"/>
                  </a:lnTo>
                  <a:lnTo>
                    <a:pt x="1385" y="935"/>
                  </a:lnTo>
                  <a:lnTo>
                    <a:pt x="1403" y="979"/>
                  </a:lnTo>
                  <a:lnTo>
                    <a:pt x="1482" y="979"/>
                  </a:lnTo>
                  <a:lnTo>
                    <a:pt x="1526" y="1006"/>
                  </a:lnTo>
                  <a:lnTo>
                    <a:pt x="1518" y="1068"/>
                  </a:lnTo>
                  <a:lnTo>
                    <a:pt x="1588" y="1085"/>
                  </a:lnTo>
                  <a:lnTo>
                    <a:pt x="1676" y="1050"/>
                  </a:lnTo>
                  <a:lnTo>
                    <a:pt x="1756" y="953"/>
                  </a:lnTo>
                  <a:lnTo>
                    <a:pt x="1765" y="1015"/>
                  </a:lnTo>
                  <a:lnTo>
                    <a:pt x="1844" y="1006"/>
                  </a:lnTo>
                  <a:lnTo>
                    <a:pt x="1906" y="1032"/>
                  </a:lnTo>
                  <a:lnTo>
                    <a:pt x="1941" y="1068"/>
                  </a:lnTo>
                  <a:lnTo>
                    <a:pt x="2012" y="1076"/>
                  </a:lnTo>
                  <a:lnTo>
                    <a:pt x="2021" y="1129"/>
                  </a:lnTo>
                  <a:lnTo>
                    <a:pt x="2029" y="1182"/>
                  </a:lnTo>
                  <a:lnTo>
                    <a:pt x="2074" y="1200"/>
                  </a:lnTo>
                  <a:lnTo>
                    <a:pt x="2056" y="1253"/>
                  </a:lnTo>
                  <a:lnTo>
                    <a:pt x="1985" y="1288"/>
                  </a:lnTo>
                  <a:lnTo>
                    <a:pt x="1932" y="1324"/>
                  </a:lnTo>
                  <a:lnTo>
                    <a:pt x="1897" y="1385"/>
                  </a:lnTo>
                  <a:lnTo>
                    <a:pt x="1862" y="1438"/>
                  </a:lnTo>
                  <a:lnTo>
                    <a:pt x="1782" y="1429"/>
                  </a:lnTo>
                  <a:lnTo>
                    <a:pt x="1721" y="1456"/>
                  </a:lnTo>
                  <a:lnTo>
                    <a:pt x="1650" y="1465"/>
                  </a:lnTo>
                  <a:lnTo>
                    <a:pt x="1571" y="1456"/>
                  </a:lnTo>
                  <a:lnTo>
                    <a:pt x="1500" y="1465"/>
                  </a:lnTo>
                  <a:lnTo>
                    <a:pt x="1491" y="1509"/>
                  </a:lnTo>
                  <a:lnTo>
                    <a:pt x="1491" y="1571"/>
                  </a:lnTo>
                  <a:lnTo>
                    <a:pt x="1412" y="1579"/>
                  </a:lnTo>
                  <a:lnTo>
                    <a:pt x="1385" y="1631"/>
                  </a:lnTo>
                  <a:lnTo>
                    <a:pt x="1323" y="1693"/>
                  </a:lnTo>
                  <a:lnTo>
                    <a:pt x="1226" y="1737"/>
                  </a:lnTo>
                  <a:lnTo>
                    <a:pt x="1218" y="1817"/>
                  </a:lnTo>
                  <a:lnTo>
                    <a:pt x="1165" y="1852"/>
                  </a:lnTo>
                  <a:lnTo>
                    <a:pt x="1094" y="1817"/>
                  </a:lnTo>
                  <a:lnTo>
                    <a:pt x="1006" y="1834"/>
                  </a:lnTo>
                  <a:lnTo>
                    <a:pt x="970" y="1949"/>
                  </a:lnTo>
                  <a:lnTo>
                    <a:pt x="926" y="2046"/>
                  </a:lnTo>
                  <a:lnTo>
                    <a:pt x="803" y="2249"/>
                  </a:lnTo>
                  <a:lnTo>
                    <a:pt x="185" y="2276"/>
                  </a:lnTo>
                  <a:lnTo>
                    <a:pt x="132" y="2187"/>
                  </a:lnTo>
                  <a:lnTo>
                    <a:pt x="44" y="2081"/>
                  </a:lnTo>
                  <a:lnTo>
                    <a:pt x="26" y="2002"/>
                  </a:lnTo>
                  <a:lnTo>
                    <a:pt x="0" y="1870"/>
                  </a:lnTo>
                  <a:lnTo>
                    <a:pt x="17" y="1764"/>
                  </a:lnTo>
                  <a:lnTo>
                    <a:pt x="53" y="1658"/>
                  </a:lnTo>
                  <a:lnTo>
                    <a:pt x="106" y="1571"/>
                  </a:lnTo>
                  <a:lnTo>
                    <a:pt x="106" y="1482"/>
                  </a:lnTo>
                  <a:lnTo>
                    <a:pt x="123" y="1376"/>
                  </a:lnTo>
                  <a:lnTo>
                    <a:pt x="194" y="1244"/>
                  </a:lnTo>
                  <a:lnTo>
                    <a:pt x="256" y="1191"/>
                  </a:lnTo>
                  <a:lnTo>
                    <a:pt x="317" y="1147"/>
                  </a:lnTo>
                  <a:lnTo>
                    <a:pt x="335" y="1076"/>
                  </a:lnTo>
                  <a:lnTo>
                    <a:pt x="344" y="979"/>
                  </a:lnTo>
                  <a:lnTo>
                    <a:pt x="335" y="926"/>
                  </a:lnTo>
                  <a:lnTo>
                    <a:pt x="273" y="891"/>
                  </a:lnTo>
                  <a:lnTo>
                    <a:pt x="194" y="847"/>
                  </a:lnTo>
                  <a:lnTo>
                    <a:pt x="141" y="785"/>
                  </a:lnTo>
                  <a:lnTo>
                    <a:pt x="114" y="706"/>
                  </a:lnTo>
                  <a:lnTo>
                    <a:pt x="70" y="626"/>
                  </a:lnTo>
                  <a:lnTo>
                    <a:pt x="123" y="591"/>
                  </a:lnTo>
                  <a:lnTo>
                    <a:pt x="132" y="529"/>
                  </a:lnTo>
                  <a:lnTo>
                    <a:pt x="203" y="494"/>
                  </a:lnTo>
                  <a:lnTo>
                    <a:pt x="229" y="432"/>
                  </a:lnTo>
                  <a:lnTo>
                    <a:pt x="264" y="397"/>
                  </a:lnTo>
                  <a:lnTo>
                    <a:pt x="335" y="344"/>
                  </a:lnTo>
                  <a:lnTo>
                    <a:pt x="326" y="265"/>
                  </a:lnTo>
                  <a:lnTo>
                    <a:pt x="397" y="212"/>
                  </a:lnTo>
                  <a:lnTo>
                    <a:pt x="441" y="176"/>
                  </a:lnTo>
                  <a:lnTo>
                    <a:pt x="450" y="115"/>
                  </a:lnTo>
                  <a:lnTo>
                    <a:pt x="520" y="71"/>
                  </a:lnTo>
                  <a:lnTo>
                    <a:pt x="582" y="44"/>
                  </a:lnTo>
                  <a:lnTo>
                    <a:pt x="644" y="26"/>
                  </a:lnTo>
                  <a:lnTo>
                    <a:pt x="741" y="0"/>
                  </a:lnTo>
                  <a:lnTo>
                    <a:pt x="829" y="9"/>
                  </a:lnTo>
                  <a:lnTo>
                    <a:pt x="900" y="26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11" name="Freeform 2"/>
            <p:cNvSpPr>
              <a:spLocks noChangeArrowheads="1"/>
            </p:cNvSpPr>
            <p:nvPr/>
          </p:nvSpPr>
          <p:spPr bwMode="auto">
            <a:xfrm>
              <a:off x="3219450" y="2055813"/>
              <a:ext cx="1404938" cy="1331912"/>
            </a:xfrm>
            <a:custGeom>
              <a:avLst/>
              <a:gdLst>
                <a:gd name="T0" fmla="*/ 505647000 w 3902"/>
                <a:gd name="T1" fmla="*/ 246045809 h 3698"/>
                <a:gd name="T2" fmla="*/ 481667451 w 3902"/>
                <a:gd name="T3" fmla="*/ 268873443 h 3698"/>
                <a:gd name="T4" fmla="*/ 453021233 w 3902"/>
                <a:gd name="T5" fmla="*/ 292868566 h 3698"/>
                <a:gd name="T6" fmla="*/ 425541771 w 3902"/>
                <a:gd name="T7" fmla="*/ 313491222 h 3698"/>
                <a:gd name="T8" fmla="*/ 419838663 w 3902"/>
                <a:gd name="T9" fmla="*/ 345527693 h 3698"/>
                <a:gd name="T10" fmla="*/ 394692357 w 3902"/>
                <a:gd name="T11" fmla="*/ 379899145 h 3698"/>
                <a:gd name="T12" fmla="*/ 401562222 w 3902"/>
                <a:gd name="T13" fmla="*/ 402726779 h 3698"/>
                <a:gd name="T14" fmla="*/ 397025512 w 3902"/>
                <a:gd name="T15" fmla="*/ 434763251 h 3698"/>
                <a:gd name="T16" fmla="*/ 362676185 w 3902"/>
                <a:gd name="T17" fmla="*/ 439432491 h 3698"/>
                <a:gd name="T18" fmla="*/ 322623751 w 3902"/>
                <a:gd name="T19" fmla="*/ 450846308 h 3698"/>
                <a:gd name="T20" fmla="*/ 296311047 w 3902"/>
                <a:gd name="T21" fmla="*/ 479510671 h 3698"/>
                <a:gd name="T22" fmla="*/ 266628031 w 3902"/>
                <a:gd name="T23" fmla="*/ 448511688 h 3698"/>
                <a:gd name="T24" fmla="*/ 242518882 w 3902"/>
                <a:gd name="T25" fmla="*/ 452013798 h 3698"/>
                <a:gd name="T26" fmla="*/ 221909286 w 3902"/>
                <a:gd name="T27" fmla="*/ 470301833 h 3698"/>
                <a:gd name="T28" fmla="*/ 187689559 w 3902"/>
                <a:gd name="T29" fmla="*/ 479510671 h 3698"/>
                <a:gd name="T30" fmla="*/ 168246721 w 3902"/>
                <a:gd name="T31" fmla="*/ 456553396 h 3698"/>
                <a:gd name="T32" fmla="*/ 163580411 w 3902"/>
                <a:gd name="T33" fmla="*/ 419976966 h 3698"/>
                <a:gd name="T34" fmla="*/ 141933657 w 3902"/>
                <a:gd name="T35" fmla="*/ 397019691 h 3698"/>
                <a:gd name="T36" fmla="*/ 107584330 w 3902"/>
                <a:gd name="T37" fmla="*/ 383271254 h 3698"/>
                <a:gd name="T38" fmla="*/ 67531896 w 3902"/>
                <a:gd name="T39" fmla="*/ 373024927 h 3698"/>
                <a:gd name="T40" fmla="*/ 61828788 w 3902"/>
                <a:gd name="T41" fmla="*/ 342155585 h 3698"/>
                <a:gd name="T42" fmla="*/ 36682482 w 3902"/>
                <a:gd name="T43" fmla="*/ 319198310 h 3698"/>
                <a:gd name="T44" fmla="*/ 45755902 w 3902"/>
                <a:gd name="T45" fmla="*/ 289496098 h 3698"/>
                <a:gd name="T46" fmla="*/ 66365498 w 3902"/>
                <a:gd name="T47" fmla="*/ 263166714 h 3698"/>
                <a:gd name="T48" fmla="*/ 99548067 w 3902"/>
                <a:gd name="T49" fmla="*/ 249418278 h 3698"/>
                <a:gd name="T50" fmla="*/ 72068606 w 3902"/>
                <a:gd name="T51" fmla="*/ 220753914 h 3698"/>
                <a:gd name="T52" fmla="*/ 5833068 w 3902"/>
                <a:gd name="T53" fmla="*/ 147601413 h 3698"/>
                <a:gd name="T54" fmla="*/ 27479461 w 3902"/>
                <a:gd name="T55" fmla="*/ 120234181 h 3698"/>
                <a:gd name="T56" fmla="*/ 45755902 w 3902"/>
                <a:gd name="T57" fmla="*/ 138392575 h 3698"/>
                <a:gd name="T58" fmla="*/ 57292078 w 3902"/>
                <a:gd name="T59" fmla="*/ 100779016 h 3698"/>
                <a:gd name="T60" fmla="*/ 45755902 w 3902"/>
                <a:gd name="T61" fmla="*/ 58366216 h 3698"/>
                <a:gd name="T62" fmla="*/ 41219192 w 3902"/>
                <a:gd name="T63" fmla="*/ 35538582 h 3698"/>
                <a:gd name="T64" fmla="*/ 72068606 w 3902"/>
                <a:gd name="T65" fmla="*/ 21790145 h 3698"/>
                <a:gd name="T66" fmla="*/ 105251175 w 3902"/>
                <a:gd name="T67" fmla="*/ 0 h 3698"/>
                <a:gd name="T68" fmla="*/ 131564239 w 3902"/>
                <a:gd name="T69" fmla="*/ 34371092 h 3698"/>
                <a:gd name="T70" fmla="*/ 137267347 w 3902"/>
                <a:gd name="T71" fmla="*/ 67575054 h 3698"/>
                <a:gd name="T72" fmla="*/ 109917485 w 3902"/>
                <a:gd name="T73" fmla="*/ 111025343 h 3698"/>
                <a:gd name="T74" fmla="*/ 96177755 w 3902"/>
                <a:gd name="T75" fmla="*/ 161350210 h 3698"/>
                <a:gd name="T76" fmla="*/ 120157663 w 3902"/>
                <a:gd name="T77" fmla="*/ 214009337 h 3698"/>
                <a:gd name="T78" fmla="*/ 226575596 w 3902"/>
                <a:gd name="T79" fmla="*/ 156680610 h 3698"/>
                <a:gd name="T80" fmla="*/ 255091855 w 3902"/>
                <a:gd name="T81" fmla="*/ 144099663 h 3698"/>
                <a:gd name="T82" fmla="*/ 289441182 w 3902"/>
                <a:gd name="T83" fmla="*/ 122569161 h 3698"/>
                <a:gd name="T84" fmla="*/ 310050778 w 3902"/>
                <a:gd name="T85" fmla="*/ 108820364 h 3698"/>
                <a:gd name="T86" fmla="*/ 342066589 w 3902"/>
                <a:gd name="T87" fmla="*/ 98444396 h 3698"/>
                <a:gd name="T88" fmla="*/ 379786229 w 3902"/>
                <a:gd name="T89" fmla="*/ 103113635 h 3698"/>
                <a:gd name="T90" fmla="*/ 399229067 w 3902"/>
                <a:gd name="T91" fmla="*/ 140727195 h 3698"/>
                <a:gd name="T92" fmla="*/ 395859115 w 3902"/>
                <a:gd name="T93" fmla="*/ 163555189 h 3698"/>
                <a:gd name="T94" fmla="*/ 395859115 w 3902"/>
                <a:gd name="T95" fmla="*/ 195591661 h 3698"/>
                <a:gd name="T96" fmla="*/ 418671906 w 3902"/>
                <a:gd name="T97" fmla="*/ 192219192 h 3698"/>
                <a:gd name="T98" fmla="*/ 421005061 w 3902"/>
                <a:gd name="T99" fmla="*/ 208172607 h 3698"/>
                <a:gd name="T100" fmla="*/ 429041684 w 3902"/>
                <a:gd name="T101" fmla="*/ 239171591 h 3698"/>
                <a:gd name="T102" fmla="*/ 486204162 w 3902"/>
                <a:gd name="T103" fmla="*/ 219716425 h 36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902" h="3698">
                  <a:moveTo>
                    <a:pt x="3822" y="1694"/>
                  </a:moveTo>
                  <a:lnTo>
                    <a:pt x="3822" y="1773"/>
                  </a:lnTo>
                  <a:lnTo>
                    <a:pt x="3857" y="1844"/>
                  </a:lnTo>
                  <a:lnTo>
                    <a:pt x="3901" y="1897"/>
                  </a:lnTo>
                  <a:lnTo>
                    <a:pt x="3875" y="1950"/>
                  </a:lnTo>
                  <a:lnTo>
                    <a:pt x="3822" y="2002"/>
                  </a:lnTo>
                  <a:lnTo>
                    <a:pt x="3733" y="2020"/>
                  </a:lnTo>
                  <a:lnTo>
                    <a:pt x="3716" y="2073"/>
                  </a:lnTo>
                  <a:lnTo>
                    <a:pt x="3654" y="2100"/>
                  </a:lnTo>
                  <a:lnTo>
                    <a:pt x="3619" y="2179"/>
                  </a:lnTo>
                  <a:lnTo>
                    <a:pt x="3575" y="2241"/>
                  </a:lnTo>
                  <a:lnTo>
                    <a:pt x="3495" y="2258"/>
                  </a:lnTo>
                  <a:lnTo>
                    <a:pt x="3433" y="2294"/>
                  </a:lnTo>
                  <a:lnTo>
                    <a:pt x="3407" y="2355"/>
                  </a:lnTo>
                  <a:lnTo>
                    <a:pt x="3319" y="2373"/>
                  </a:lnTo>
                  <a:lnTo>
                    <a:pt x="3283" y="2417"/>
                  </a:lnTo>
                  <a:lnTo>
                    <a:pt x="3266" y="2479"/>
                  </a:lnTo>
                  <a:lnTo>
                    <a:pt x="3274" y="2558"/>
                  </a:lnTo>
                  <a:lnTo>
                    <a:pt x="3292" y="2620"/>
                  </a:lnTo>
                  <a:lnTo>
                    <a:pt x="3239" y="2664"/>
                  </a:lnTo>
                  <a:lnTo>
                    <a:pt x="3204" y="2726"/>
                  </a:lnTo>
                  <a:lnTo>
                    <a:pt x="3124" y="2797"/>
                  </a:lnTo>
                  <a:lnTo>
                    <a:pt x="3063" y="2876"/>
                  </a:lnTo>
                  <a:lnTo>
                    <a:pt x="3045" y="2929"/>
                  </a:lnTo>
                  <a:lnTo>
                    <a:pt x="3080" y="2991"/>
                  </a:lnTo>
                  <a:lnTo>
                    <a:pt x="3124" y="3000"/>
                  </a:lnTo>
                  <a:lnTo>
                    <a:pt x="3124" y="3061"/>
                  </a:lnTo>
                  <a:lnTo>
                    <a:pt x="3098" y="3105"/>
                  </a:lnTo>
                  <a:lnTo>
                    <a:pt x="3071" y="3158"/>
                  </a:lnTo>
                  <a:lnTo>
                    <a:pt x="3036" y="3211"/>
                  </a:lnTo>
                  <a:lnTo>
                    <a:pt x="3045" y="3282"/>
                  </a:lnTo>
                  <a:lnTo>
                    <a:pt x="3063" y="3352"/>
                  </a:lnTo>
                  <a:lnTo>
                    <a:pt x="2992" y="3335"/>
                  </a:lnTo>
                  <a:lnTo>
                    <a:pt x="2930" y="3352"/>
                  </a:lnTo>
                  <a:lnTo>
                    <a:pt x="2877" y="3414"/>
                  </a:lnTo>
                  <a:lnTo>
                    <a:pt x="2798" y="3388"/>
                  </a:lnTo>
                  <a:lnTo>
                    <a:pt x="2719" y="3370"/>
                  </a:lnTo>
                  <a:lnTo>
                    <a:pt x="2648" y="3397"/>
                  </a:lnTo>
                  <a:lnTo>
                    <a:pt x="2560" y="3450"/>
                  </a:lnTo>
                  <a:lnTo>
                    <a:pt x="2489" y="3476"/>
                  </a:lnTo>
                  <a:lnTo>
                    <a:pt x="2489" y="3529"/>
                  </a:lnTo>
                  <a:lnTo>
                    <a:pt x="2445" y="3591"/>
                  </a:lnTo>
                  <a:lnTo>
                    <a:pt x="2330" y="3635"/>
                  </a:lnTo>
                  <a:lnTo>
                    <a:pt x="2286" y="3697"/>
                  </a:lnTo>
                  <a:lnTo>
                    <a:pt x="2215" y="3661"/>
                  </a:lnTo>
                  <a:lnTo>
                    <a:pt x="2163" y="3511"/>
                  </a:lnTo>
                  <a:lnTo>
                    <a:pt x="2110" y="3432"/>
                  </a:lnTo>
                  <a:lnTo>
                    <a:pt x="2057" y="3458"/>
                  </a:lnTo>
                  <a:lnTo>
                    <a:pt x="1986" y="3485"/>
                  </a:lnTo>
                  <a:lnTo>
                    <a:pt x="1942" y="3432"/>
                  </a:lnTo>
                  <a:lnTo>
                    <a:pt x="1854" y="3414"/>
                  </a:lnTo>
                  <a:lnTo>
                    <a:pt x="1871" y="3485"/>
                  </a:lnTo>
                  <a:lnTo>
                    <a:pt x="1889" y="3573"/>
                  </a:lnTo>
                  <a:lnTo>
                    <a:pt x="1836" y="3635"/>
                  </a:lnTo>
                  <a:lnTo>
                    <a:pt x="1774" y="3617"/>
                  </a:lnTo>
                  <a:lnTo>
                    <a:pt x="1712" y="3626"/>
                  </a:lnTo>
                  <a:lnTo>
                    <a:pt x="1660" y="3661"/>
                  </a:lnTo>
                  <a:lnTo>
                    <a:pt x="1624" y="3688"/>
                  </a:lnTo>
                  <a:lnTo>
                    <a:pt x="1554" y="3697"/>
                  </a:lnTo>
                  <a:lnTo>
                    <a:pt x="1448" y="3697"/>
                  </a:lnTo>
                  <a:lnTo>
                    <a:pt x="1377" y="3661"/>
                  </a:lnTo>
                  <a:lnTo>
                    <a:pt x="1368" y="3617"/>
                  </a:lnTo>
                  <a:lnTo>
                    <a:pt x="1333" y="3582"/>
                  </a:lnTo>
                  <a:lnTo>
                    <a:pt x="1298" y="3520"/>
                  </a:lnTo>
                  <a:lnTo>
                    <a:pt x="1307" y="3450"/>
                  </a:lnTo>
                  <a:lnTo>
                    <a:pt x="1271" y="3397"/>
                  </a:lnTo>
                  <a:lnTo>
                    <a:pt x="1227" y="3326"/>
                  </a:lnTo>
                  <a:lnTo>
                    <a:pt x="1262" y="3238"/>
                  </a:lnTo>
                  <a:lnTo>
                    <a:pt x="1271" y="3176"/>
                  </a:lnTo>
                  <a:lnTo>
                    <a:pt x="1245" y="3123"/>
                  </a:lnTo>
                  <a:lnTo>
                    <a:pt x="1139" y="3132"/>
                  </a:lnTo>
                  <a:lnTo>
                    <a:pt x="1095" y="3061"/>
                  </a:lnTo>
                  <a:lnTo>
                    <a:pt x="1104" y="2973"/>
                  </a:lnTo>
                  <a:lnTo>
                    <a:pt x="1077" y="2920"/>
                  </a:lnTo>
                  <a:lnTo>
                    <a:pt x="971" y="2929"/>
                  </a:lnTo>
                  <a:lnTo>
                    <a:pt x="830" y="2955"/>
                  </a:lnTo>
                  <a:lnTo>
                    <a:pt x="733" y="2973"/>
                  </a:lnTo>
                  <a:lnTo>
                    <a:pt x="627" y="2982"/>
                  </a:lnTo>
                  <a:lnTo>
                    <a:pt x="548" y="2947"/>
                  </a:lnTo>
                  <a:lnTo>
                    <a:pt x="521" y="2876"/>
                  </a:lnTo>
                  <a:lnTo>
                    <a:pt x="459" y="2841"/>
                  </a:lnTo>
                  <a:lnTo>
                    <a:pt x="451" y="2779"/>
                  </a:lnTo>
                  <a:lnTo>
                    <a:pt x="451" y="2708"/>
                  </a:lnTo>
                  <a:lnTo>
                    <a:pt x="477" y="2638"/>
                  </a:lnTo>
                  <a:lnTo>
                    <a:pt x="424" y="2602"/>
                  </a:lnTo>
                  <a:lnTo>
                    <a:pt x="362" y="2550"/>
                  </a:lnTo>
                  <a:lnTo>
                    <a:pt x="336" y="2488"/>
                  </a:lnTo>
                  <a:lnTo>
                    <a:pt x="283" y="2461"/>
                  </a:lnTo>
                  <a:lnTo>
                    <a:pt x="274" y="2391"/>
                  </a:lnTo>
                  <a:lnTo>
                    <a:pt x="221" y="2338"/>
                  </a:lnTo>
                  <a:lnTo>
                    <a:pt x="221" y="2285"/>
                  </a:lnTo>
                  <a:lnTo>
                    <a:pt x="353" y="2232"/>
                  </a:lnTo>
                  <a:lnTo>
                    <a:pt x="415" y="2197"/>
                  </a:lnTo>
                  <a:lnTo>
                    <a:pt x="406" y="2126"/>
                  </a:lnTo>
                  <a:lnTo>
                    <a:pt x="398" y="2055"/>
                  </a:lnTo>
                  <a:lnTo>
                    <a:pt x="512" y="2029"/>
                  </a:lnTo>
                  <a:lnTo>
                    <a:pt x="592" y="2047"/>
                  </a:lnTo>
                  <a:lnTo>
                    <a:pt x="662" y="2064"/>
                  </a:lnTo>
                  <a:lnTo>
                    <a:pt x="733" y="2055"/>
                  </a:lnTo>
                  <a:lnTo>
                    <a:pt x="768" y="1923"/>
                  </a:lnTo>
                  <a:lnTo>
                    <a:pt x="751" y="1835"/>
                  </a:lnTo>
                  <a:lnTo>
                    <a:pt x="715" y="1764"/>
                  </a:lnTo>
                  <a:lnTo>
                    <a:pt x="645" y="1711"/>
                  </a:lnTo>
                  <a:lnTo>
                    <a:pt x="556" y="1702"/>
                  </a:lnTo>
                  <a:lnTo>
                    <a:pt x="371" y="1482"/>
                  </a:lnTo>
                  <a:lnTo>
                    <a:pt x="62" y="1252"/>
                  </a:lnTo>
                  <a:lnTo>
                    <a:pt x="0" y="1173"/>
                  </a:lnTo>
                  <a:lnTo>
                    <a:pt x="45" y="1138"/>
                  </a:lnTo>
                  <a:lnTo>
                    <a:pt x="106" y="1094"/>
                  </a:lnTo>
                  <a:lnTo>
                    <a:pt x="124" y="1014"/>
                  </a:lnTo>
                  <a:lnTo>
                    <a:pt x="133" y="953"/>
                  </a:lnTo>
                  <a:lnTo>
                    <a:pt x="212" y="927"/>
                  </a:lnTo>
                  <a:lnTo>
                    <a:pt x="248" y="970"/>
                  </a:lnTo>
                  <a:lnTo>
                    <a:pt x="239" y="1014"/>
                  </a:lnTo>
                  <a:lnTo>
                    <a:pt x="256" y="1049"/>
                  </a:lnTo>
                  <a:lnTo>
                    <a:pt x="353" y="1067"/>
                  </a:lnTo>
                  <a:lnTo>
                    <a:pt x="433" y="1041"/>
                  </a:lnTo>
                  <a:lnTo>
                    <a:pt x="459" y="953"/>
                  </a:lnTo>
                  <a:lnTo>
                    <a:pt x="442" y="848"/>
                  </a:lnTo>
                  <a:lnTo>
                    <a:pt x="442" y="777"/>
                  </a:lnTo>
                  <a:lnTo>
                    <a:pt x="406" y="706"/>
                  </a:lnTo>
                  <a:lnTo>
                    <a:pt x="415" y="627"/>
                  </a:lnTo>
                  <a:lnTo>
                    <a:pt x="433" y="539"/>
                  </a:lnTo>
                  <a:lnTo>
                    <a:pt x="353" y="450"/>
                  </a:lnTo>
                  <a:lnTo>
                    <a:pt x="283" y="415"/>
                  </a:lnTo>
                  <a:lnTo>
                    <a:pt x="203" y="345"/>
                  </a:lnTo>
                  <a:lnTo>
                    <a:pt x="248" y="292"/>
                  </a:lnTo>
                  <a:lnTo>
                    <a:pt x="318" y="274"/>
                  </a:lnTo>
                  <a:lnTo>
                    <a:pt x="433" y="256"/>
                  </a:lnTo>
                  <a:lnTo>
                    <a:pt x="486" y="265"/>
                  </a:lnTo>
                  <a:lnTo>
                    <a:pt x="503" y="212"/>
                  </a:lnTo>
                  <a:lnTo>
                    <a:pt x="556" y="168"/>
                  </a:lnTo>
                  <a:lnTo>
                    <a:pt x="636" y="115"/>
                  </a:lnTo>
                  <a:lnTo>
                    <a:pt x="698" y="71"/>
                  </a:lnTo>
                  <a:lnTo>
                    <a:pt x="759" y="36"/>
                  </a:lnTo>
                  <a:lnTo>
                    <a:pt x="812" y="0"/>
                  </a:lnTo>
                  <a:lnTo>
                    <a:pt x="856" y="80"/>
                  </a:lnTo>
                  <a:lnTo>
                    <a:pt x="883" y="159"/>
                  </a:lnTo>
                  <a:lnTo>
                    <a:pt x="936" y="221"/>
                  </a:lnTo>
                  <a:lnTo>
                    <a:pt x="1015" y="265"/>
                  </a:lnTo>
                  <a:lnTo>
                    <a:pt x="1077" y="300"/>
                  </a:lnTo>
                  <a:lnTo>
                    <a:pt x="1086" y="353"/>
                  </a:lnTo>
                  <a:lnTo>
                    <a:pt x="1077" y="450"/>
                  </a:lnTo>
                  <a:lnTo>
                    <a:pt x="1059" y="521"/>
                  </a:lnTo>
                  <a:lnTo>
                    <a:pt x="998" y="565"/>
                  </a:lnTo>
                  <a:lnTo>
                    <a:pt x="936" y="618"/>
                  </a:lnTo>
                  <a:lnTo>
                    <a:pt x="865" y="750"/>
                  </a:lnTo>
                  <a:lnTo>
                    <a:pt x="848" y="856"/>
                  </a:lnTo>
                  <a:lnTo>
                    <a:pt x="848" y="945"/>
                  </a:lnTo>
                  <a:lnTo>
                    <a:pt x="795" y="1032"/>
                  </a:lnTo>
                  <a:lnTo>
                    <a:pt x="759" y="1138"/>
                  </a:lnTo>
                  <a:lnTo>
                    <a:pt x="742" y="1244"/>
                  </a:lnTo>
                  <a:lnTo>
                    <a:pt x="768" y="1376"/>
                  </a:lnTo>
                  <a:lnTo>
                    <a:pt x="786" y="1455"/>
                  </a:lnTo>
                  <a:lnTo>
                    <a:pt x="874" y="1561"/>
                  </a:lnTo>
                  <a:lnTo>
                    <a:pt x="927" y="1650"/>
                  </a:lnTo>
                  <a:lnTo>
                    <a:pt x="1545" y="1623"/>
                  </a:lnTo>
                  <a:lnTo>
                    <a:pt x="1668" y="1420"/>
                  </a:lnTo>
                  <a:lnTo>
                    <a:pt x="1712" y="1323"/>
                  </a:lnTo>
                  <a:lnTo>
                    <a:pt x="1748" y="1208"/>
                  </a:lnTo>
                  <a:lnTo>
                    <a:pt x="1836" y="1191"/>
                  </a:lnTo>
                  <a:lnTo>
                    <a:pt x="1907" y="1226"/>
                  </a:lnTo>
                  <a:lnTo>
                    <a:pt x="1960" y="1191"/>
                  </a:lnTo>
                  <a:lnTo>
                    <a:pt x="1968" y="1111"/>
                  </a:lnTo>
                  <a:lnTo>
                    <a:pt x="2065" y="1067"/>
                  </a:lnTo>
                  <a:lnTo>
                    <a:pt x="2127" y="1005"/>
                  </a:lnTo>
                  <a:lnTo>
                    <a:pt x="2154" y="953"/>
                  </a:lnTo>
                  <a:lnTo>
                    <a:pt x="2233" y="945"/>
                  </a:lnTo>
                  <a:lnTo>
                    <a:pt x="2233" y="883"/>
                  </a:lnTo>
                  <a:lnTo>
                    <a:pt x="2242" y="839"/>
                  </a:lnTo>
                  <a:lnTo>
                    <a:pt x="2313" y="830"/>
                  </a:lnTo>
                  <a:lnTo>
                    <a:pt x="2392" y="839"/>
                  </a:lnTo>
                  <a:lnTo>
                    <a:pt x="2463" y="830"/>
                  </a:lnTo>
                  <a:lnTo>
                    <a:pt x="2524" y="803"/>
                  </a:lnTo>
                  <a:lnTo>
                    <a:pt x="2604" y="812"/>
                  </a:lnTo>
                  <a:lnTo>
                    <a:pt x="2639" y="759"/>
                  </a:lnTo>
                  <a:lnTo>
                    <a:pt x="2674" y="698"/>
                  </a:lnTo>
                  <a:lnTo>
                    <a:pt x="2727" y="662"/>
                  </a:lnTo>
                  <a:lnTo>
                    <a:pt x="2842" y="750"/>
                  </a:lnTo>
                  <a:lnTo>
                    <a:pt x="2930" y="795"/>
                  </a:lnTo>
                  <a:lnTo>
                    <a:pt x="3010" y="856"/>
                  </a:lnTo>
                  <a:lnTo>
                    <a:pt x="3071" y="927"/>
                  </a:lnTo>
                  <a:lnTo>
                    <a:pt x="3089" y="997"/>
                  </a:lnTo>
                  <a:lnTo>
                    <a:pt x="3080" y="1085"/>
                  </a:lnTo>
                  <a:lnTo>
                    <a:pt x="3124" y="1120"/>
                  </a:lnTo>
                  <a:lnTo>
                    <a:pt x="3177" y="1164"/>
                  </a:lnTo>
                  <a:lnTo>
                    <a:pt x="3142" y="1235"/>
                  </a:lnTo>
                  <a:lnTo>
                    <a:pt x="3054" y="1261"/>
                  </a:lnTo>
                  <a:lnTo>
                    <a:pt x="3054" y="1323"/>
                  </a:lnTo>
                  <a:lnTo>
                    <a:pt x="3036" y="1376"/>
                  </a:lnTo>
                  <a:lnTo>
                    <a:pt x="3027" y="1447"/>
                  </a:lnTo>
                  <a:lnTo>
                    <a:pt x="3054" y="1508"/>
                  </a:lnTo>
                  <a:lnTo>
                    <a:pt x="3089" y="1544"/>
                  </a:lnTo>
                  <a:lnTo>
                    <a:pt x="3151" y="1588"/>
                  </a:lnTo>
                  <a:lnTo>
                    <a:pt x="3204" y="1552"/>
                  </a:lnTo>
                  <a:lnTo>
                    <a:pt x="3230" y="1482"/>
                  </a:lnTo>
                  <a:lnTo>
                    <a:pt x="3257" y="1429"/>
                  </a:lnTo>
                  <a:lnTo>
                    <a:pt x="3319" y="1499"/>
                  </a:lnTo>
                  <a:lnTo>
                    <a:pt x="3310" y="1544"/>
                  </a:lnTo>
                  <a:lnTo>
                    <a:pt x="3248" y="1605"/>
                  </a:lnTo>
                  <a:lnTo>
                    <a:pt x="3283" y="1667"/>
                  </a:lnTo>
                  <a:lnTo>
                    <a:pt x="3257" y="1720"/>
                  </a:lnTo>
                  <a:lnTo>
                    <a:pt x="3274" y="1791"/>
                  </a:lnTo>
                  <a:lnTo>
                    <a:pt x="3310" y="1844"/>
                  </a:lnTo>
                  <a:lnTo>
                    <a:pt x="3310" y="1923"/>
                  </a:lnTo>
                  <a:lnTo>
                    <a:pt x="3372" y="1950"/>
                  </a:lnTo>
                  <a:lnTo>
                    <a:pt x="3451" y="1950"/>
                  </a:lnTo>
                  <a:lnTo>
                    <a:pt x="3751" y="1694"/>
                  </a:lnTo>
                  <a:lnTo>
                    <a:pt x="3804" y="1614"/>
                  </a:lnTo>
                  <a:lnTo>
                    <a:pt x="3822" y="169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12" name="Freeform 3"/>
            <p:cNvSpPr>
              <a:spLocks noChangeArrowheads="1"/>
            </p:cNvSpPr>
            <p:nvPr/>
          </p:nvSpPr>
          <p:spPr bwMode="auto">
            <a:xfrm>
              <a:off x="3797300" y="3687763"/>
              <a:ext cx="215900" cy="260350"/>
            </a:xfrm>
            <a:custGeom>
              <a:avLst/>
              <a:gdLst>
                <a:gd name="T0" fmla="*/ 70578843 w 601"/>
                <a:gd name="T1" fmla="*/ 0 h 724"/>
                <a:gd name="T2" fmla="*/ 60256785 w 601"/>
                <a:gd name="T3" fmla="*/ 5688686 h 724"/>
                <a:gd name="T4" fmla="*/ 51224535 w 601"/>
                <a:gd name="T5" fmla="*/ 3361725 h 724"/>
                <a:gd name="T6" fmla="*/ 40902117 w 601"/>
                <a:gd name="T7" fmla="*/ 1163481 h 724"/>
                <a:gd name="T8" fmla="*/ 29547781 w 601"/>
                <a:gd name="T9" fmla="*/ 2327321 h 724"/>
                <a:gd name="T10" fmla="*/ 20386586 w 601"/>
                <a:gd name="T11" fmla="*/ 3361725 h 724"/>
                <a:gd name="T12" fmla="*/ 22709031 w 601"/>
                <a:gd name="T13" fmla="*/ 8016007 h 724"/>
                <a:gd name="T14" fmla="*/ 11354695 w 601"/>
                <a:gd name="T15" fmla="*/ 12541213 h 724"/>
                <a:gd name="T16" fmla="*/ 4515945 w 601"/>
                <a:gd name="T17" fmla="*/ 13705053 h 724"/>
                <a:gd name="T18" fmla="*/ 0 w 601"/>
                <a:gd name="T19" fmla="*/ 19393740 h 724"/>
                <a:gd name="T20" fmla="*/ 2193500 w 601"/>
                <a:gd name="T21" fmla="*/ 28444151 h 724"/>
                <a:gd name="T22" fmla="*/ 3354723 w 601"/>
                <a:gd name="T23" fmla="*/ 37623639 h 724"/>
                <a:gd name="T24" fmla="*/ 7870668 w 601"/>
                <a:gd name="T25" fmla="*/ 44476166 h 724"/>
                <a:gd name="T26" fmla="*/ 13548196 w 601"/>
                <a:gd name="T27" fmla="*/ 51328692 h 724"/>
                <a:gd name="T28" fmla="*/ 11354695 w 601"/>
                <a:gd name="T29" fmla="*/ 60508539 h 724"/>
                <a:gd name="T30" fmla="*/ 14709418 w 601"/>
                <a:gd name="T31" fmla="*/ 73049752 h 724"/>
                <a:gd name="T32" fmla="*/ 14709418 w 601"/>
                <a:gd name="T33" fmla="*/ 83263645 h 724"/>
                <a:gd name="T34" fmla="*/ 19354309 w 601"/>
                <a:gd name="T35" fmla="*/ 91279652 h 724"/>
                <a:gd name="T36" fmla="*/ 27225336 w 601"/>
                <a:gd name="T37" fmla="*/ 93477537 h 724"/>
                <a:gd name="T38" fmla="*/ 28386559 w 601"/>
                <a:gd name="T39" fmla="*/ 84427125 h 724"/>
                <a:gd name="T40" fmla="*/ 31870226 w 601"/>
                <a:gd name="T41" fmla="*/ 76411118 h 724"/>
                <a:gd name="T42" fmla="*/ 38708617 w 601"/>
                <a:gd name="T43" fmla="*/ 63869905 h 724"/>
                <a:gd name="T44" fmla="*/ 45547367 w 601"/>
                <a:gd name="T45" fmla="*/ 51328692 h 724"/>
                <a:gd name="T46" fmla="*/ 44386144 w 601"/>
                <a:gd name="T47" fmla="*/ 43312685 h 724"/>
                <a:gd name="T48" fmla="*/ 46579644 w 601"/>
                <a:gd name="T49" fmla="*/ 34262273 h 724"/>
                <a:gd name="T50" fmla="*/ 54579258 w 601"/>
                <a:gd name="T51" fmla="*/ 26246266 h 724"/>
                <a:gd name="T52" fmla="*/ 63740453 w 601"/>
                <a:gd name="T53" fmla="*/ 17066419 h 724"/>
                <a:gd name="T54" fmla="*/ 72772344 w 601"/>
                <a:gd name="T55" fmla="*/ 12541213 h 724"/>
                <a:gd name="T56" fmla="*/ 77417593 w 601"/>
                <a:gd name="T57" fmla="*/ 5688686 h 724"/>
                <a:gd name="T58" fmla="*/ 70578843 w 601"/>
                <a:gd name="T59" fmla="*/ 0 h 72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1" h="724">
                  <a:moveTo>
                    <a:pt x="547" y="0"/>
                  </a:moveTo>
                  <a:lnTo>
                    <a:pt x="467" y="44"/>
                  </a:lnTo>
                  <a:lnTo>
                    <a:pt x="397" y="26"/>
                  </a:lnTo>
                  <a:lnTo>
                    <a:pt x="317" y="9"/>
                  </a:lnTo>
                  <a:lnTo>
                    <a:pt x="229" y="18"/>
                  </a:lnTo>
                  <a:lnTo>
                    <a:pt x="158" y="26"/>
                  </a:lnTo>
                  <a:lnTo>
                    <a:pt x="176" y="62"/>
                  </a:lnTo>
                  <a:lnTo>
                    <a:pt x="88" y="97"/>
                  </a:lnTo>
                  <a:lnTo>
                    <a:pt x="35" y="106"/>
                  </a:lnTo>
                  <a:lnTo>
                    <a:pt x="0" y="150"/>
                  </a:lnTo>
                  <a:lnTo>
                    <a:pt x="17" y="220"/>
                  </a:lnTo>
                  <a:lnTo>
                    <a:pt x="26" y="291"/>
                  </a:lnTo>
                  <a:lnTo>
                    <a:pt x="61" y="344"/>
                  </a:lnTo>
                  <a:lnTo>
                    <a:pt x="105" y="397"/>
                  </a:lnTo>
                  <a:lnTo>
                    <a:pt x="88" y="468"/>
                  </a:lnTo>
                  <a:lnTo>
                    <a:pt x="114" y="565"/>
                  </a:lnTo>
                  <a:lnTo>
                    <a:pt x="114" y="644"/>
                  </a:lnTo>
                  <a:lnTo>
                    <a:pt x="150" y="706"/>
                  </a:lnTo>
                  <a:lnTo>
                    <a:pt x="211" y="723"/>
                  </a:lnTo>
                  <a:lnTo>
                    <a:pt x="220" y="653"/>
                  </a:lnTo>
                  <a:lnTo>
                    <a:pt x="247" y="591"/>
                  </a:lnTo>
                  <a:lnTo>
                    <a:pt x="300" y="494"/>
                  </a:lnTo>
                  <a:lnTo>
                    <a:pt x="353" y="397"/>
                  </a:lnTo>
                  <a:lnTo>
                    <a:pt x="344" y="335"/>
                  </a:lnTo>
                  <a:lnTo>
                    <a:pt x="361" y="265"/>
                  </a:lnTo>
                  <a:lnTo>
                    <a:pt x="423" y="203"/>
                  </a:lnTo>
                  <a:lnTo>
                    <a:pt x="494" y="132"/>
                  </a:lnTo>
                  <a:lnTo>
                    <a:pt x="564" y="97"/>
                  </a:lnTo>
                  <a:lnTo>
                    <a:pt x="600" y="44"/>
                  </a:lnTo>
                  <a:lnTo>
                    <a:pt x="547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13" name="Freeform 4"/>
            <p:cNvSpPr>
              <a:spLocks noChangeArrowheads="1"/>
            </p:cNvSpPr>
            <p:nvPr/>
          </p:nvSpPr>
          <p:spPr bwMode="auto">
            <a:xfrm>
              <a:off x="4235450" y="3230563"/>
              <a:ext cx="766763" cy="868362"/>
            </a:xfrm>
            <a:custGeom>
              <a:avLst/>
              <a:gdLst>
                <a:gd name="T0" fmla="*/ 260140580 w 2128"/>
                <a:gd name="T1" fmla="*/ 225734897 h 2410"/>
                <a:gd name="T2" fmla="*/ 240669027 w 2128"/>
                <a:gd name="T3" fmla="*/ 215350422 h 2410"/>
                <a:gd name="T4" fmla="*/ 223404090 w 2128"/>
                <a:gd name="T5" fmla="*/ 218855025 h 2410"/>
                <a:gd name="T6" fmla="*/ 206269209 w 2128"/>
                <a:gd name="T7" fmla="*/ 222229934 h 2410"/>
                <a:gd name="T8" fmla="*/ 195884236 w 2128"/>
                <a:gd name="T9" fmla="*/ 197047446 h 2410"/>
                <a:gd name="T10" fmla="*/ 175374401 w 2128"/>
                <a:gd name="T11" fmla="*/ 187831292 h 2410"/>
                <a:gd name="T12" fmla="*/ 161614474 w 2128"/>
                <a:gd name="T13" fmla="*/ 205095640 h 2410"/>
                <a:gd name="T14" fmla="*/ 173037728 w 2128"/>
                <a:gd name="T15" fmla="*/ 226773165 h 2410"/>
                <a:gd name="T16" fmla="*/ 160446138 w 2128"/>
                <a:gd name="T17" fmla="*/ 237158000 h 2410"/>
                <a:gd name="T18" fmla="*/ 144349538 w 2128"/>
                <a:gd name="T19" fmla="*/ 247412782 h 2410"/>
                <a:gd name="T20" fmla="*/ 124877984 w 2128"/>
                <a:gd name="T21" fmla="*/ 255460616 h 2410"/>
                <a:gd name="T22" fmla="*/ 103199452 w 2128"/>
                <a:gd name="T23" fmla="*/ 261172167 h 2410"/>
                <a:gd name="T24" fmla="*/ 80222889 w 2128"/>
                <a:gd name="T25" fmla="*/ 295571170 h 2410"/>
                <a:gd name="T26" fmla="*/ 67631298 w 2128"/>
                <a:gd name="T27" fmla="*/ 310369182 h 2410"/>
                <a:gd name="T28" fmla="*/ 60751335 w 2128"/>
                <a:gd name="T29" fmla="*/ 305825952 h 2410"/>
                <a:gd name="T30" fmla="*/ 50496417 w 2128"/>
                <a:gd name="T31" fmla="*/ 290898246 h 2410"/>
                <a:gd name="T32" fmla="*/ 52703035 w 2128"/>
                <a:gd name="T33" fmla="*/ 268052040 h 2410"/>
                <a:gd name="T34" fmla="*/ 57376381 w 2128"/>
                <a:gd name="T35" fmla="*/ 250917385 h 2410"/>
                <a:gd name="T36" fmla="*/ 52703035 w 2128"/>
                <a:gd name="T37" fmla="*/ 233653037 h 2410"/>
                <a:gd name="T38" fmla="*/ 38943108 w 2128"/>
                <a:gd name="T39" fmla="*/ 230278128 h 2410"/>
                <a:gd name="T40" fmla="*/ 21808227 w 2128"/>
                <a:gd name="T41" fmla="*/ 233653037 h 2410"/>
                <a:gd name="T42" fmla="*/ 6879963 w 2128"/>
                <a:gd name="T43" fmla="*/ 224566576 h 2410"/>
                <a:gd name="T44" fmla="*/ 3505009 w 2128"/>
                <a:gd name="T45" fmla="*/ 201590677 h 2410"/>
                <a:gd name="T46" fmla="*/ 4673346 w 2128"/>
                <a:gd name="T47" fmla="*/ 184456022 h 2410"/>
                <a:gd name="T48" fmla="*/ 4673346 w 2128"/>
                <a:gd name="T49" fmla="*/ 163816765 h 2410"/>
                <a:gd name="T50" fmla="*/ 10384973 w 2128"/>
                <a:gd name="T51" fmla="*/ 144345829 h 2410"/>
                <a:gd name="T52" fmla="*/ 10384973 w 2128"/>
                <a:gd name="T53" fmla="*/ 128379495 h 2410"/>
                <a:gd name="T54" fmla="*/ 13759927 w 2128"/>
                <a:gd name="T55" fmla="*/ 113451429 h 2410"/>
                <a:gd name="T56" fmla="*/ 14928263 w 2128"/>
                <a:gd name="T57" fmla="*/ 100860365 h 2410"/>
                <a:gd name="T58" fmla="*/ 13759927 w 2128"/>
                <a:gd name="T59" fmla="*/ 82557390 h 2410"/>
                <a:gd name="T60" fmla="*/ 14928263 w 2128"/>
                <a:gd name="T61" fmla="*/ 74509196 h 2410"/>
                <a:gd name="T62" fmla="*/ 22976563 w 2128"/>
                <a:gd name="T63" fmla="*/ 51533657 h 2410"/>
                <a:gd name="T64" fmla="*/ 26351517 w 2128"/>
                <a:gd name="T65" fmla="*/ 30894039 h 2410"/>
                <a:gd name="T66" fmla="*/ 31024863 w 2128"/>
                <a:gd name="T67" fmla="*/ 11423103 h 2410"/>
                <a:gd name="T68" fmla="*/ 46991408 w 2128"/>
                <a:gd name="T69" fmla="*/ 5711552 h 2410"/>
                <a:gd name="T70" fmla="*/ 61919671 w 2128"/>
                <a:gd name="T71" fmla="*/ 8048194 h 2410"/>
                <a:gd name="T72" fmla="*/ 72174589 w 2128"/>
                <a:gd name="T73" fmla="*/ 0 h 2410"/>
                <a:gd name="T74" fmla="*/ 81391225 w 2128"/>
                <a:gd name="T75" fmla="*/ 19470936 h 2410"/>
                <a:gd name="T76" fmla="*/ 81391225 w 2128"/>
                <a:gd name="T77" fmla="*/ 35567323 h 2410"/>
                <a:gd name="T78" fmla="*/ 89439525 w 2128"/>
                <a:gd name="T79" fmla="*/ 48158387 h 2410"/>
                <a:gd name="T80" fmla="*/ 110079416 w 2128"/>
                <a:gd name="T81" fmla="*/ 51533657 h 2410"/>
                <a:gd name="T82" fmla="*/ 121502670 w 2128"/>
                <a:gd name="T83" fmla="*/ 63086453 h 2410"/>
                <a:gd name="T84" fmla="*/ 140974584 w 2128"/>
                <a:gd name="T85" fmla="*/ 50365336 h 2410"/>
                <a:gd name="T86" fmla="*/ 150061165 w 2128"/>
                <a:gd name="T87" fmla="*/ 40110554 h 2410"/>
                <a:gd name="T88" fmla="*/ 159277801 w 2128"/>
                <a:gd name="T89" fmla="*/ 42446836 h 2410"/>
                <a:gd name="T90" fmla="*/ 183292646 w 2128"/>
                <a:gd name="T91" fmla="*/ 50365336 h 2410"/>
                <a:gd name="T92" fmla="*/ 186797655 w 2128"/>
                <a:gd name="T93" fmla="*/ 67629684 h 2410"/>
                <a:gd name="T94" fmla="*/ 201725919 w 2128"/>
                <a:gd name="T95" fmla="*/ 77884466 h 2410"/>
                <a:gd name="T96" fmla="*/ 208605882 w 2128"/>
                <a:gd name="T97" fmla="*/ 99692044 h 2410"/>
                <a:gd name="T98" fmla="*/ 206269209 w 2128"/>
                <a:gd name="T99" fmla="*/ 114619750 h 2410"/>
                <a:gd name="T100" fmla="*/ 207437546 w 2128"/>
                <a:gd name="T101" fmla="*/ 129417763 h 2410"/>
                <a:gd name="T102" fmla="*/ 225740763 w 2128"/>
                <a:gd name="T103" fmla="*/ 135129314 h 2410"/>
                <a:gd name="T104" fmla="*/ 234827704 w 2128"/>
                <a:gd name="T105" fmla="*/ 145513789 h 2410"/>
                <a:gd name="T106" fmla="*/ 247548990 w 2128"/>
                <a:gd name="T107" fmla="*/ 151225341 h 2410"/>
                <a:gd name="T108" fmla="*/ 269227522 w 2128"/>
                <a:gd name="T109" fmla="*/ 161480123 h 2410"/>
                <a:gd name="T110" fmla="*/ 269227522 w 2128"/>
                <a:gd name="T111" fmla="*/ 229109807 h 24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128" h="2410">
                  <a:moveTo>
                    <a:pt x="2074" y="1765"/>
                  </a:moveTo>
                  <a:lnTo>
                    <a:pt x="2004" y="1739"/>
                  </a:lnTo>
                  <a:lnTo>
                    <a:pt x="1942" y="1694"/>
                  </a:lnTo>
                  <a:lnTo>
                    <a:pt x="1854" y="1659"/>
                  </a:lnTo>
                  <a:lnTo>
                    <a:pt x="1774" y="1641"/>
                  </a:lnTo>
                  <a:lnTo>
                    <a:pt x="1721" y="1686"/>
                  </a:lnTo>
                  <a:lnTo>
                    <a:pt x="1659" y="1712"/>
                  </a:lnTo>
                  <a:lnTo>
                    <a:pt x="1589" y="1712"/>
                  </a:lnTo>
                  <a:lnTo>
                    <a:pt x="1536" y="1624"/>
                  </a:lnTo>
                  <a:lnTo>
                    <a:pt x="1509" y="1518"/>
                  </a:lnTo>
                  <a:lnTo>
                    <a:pt x="1430" y="1456"/>
                  </a:lnTo>
                  <a:lnTo>
                    <a:pt x="1351" y="1447"/>
                  </a:lnTo>
                  <a:lnTo>
                    <a:pt x="1289" y="1500"/>
                  </a:lnTo>
                  <a:lnTo>
                    <a:pt x="1245" y="1580"/>
                  </a:lnTo>
                  <a:lnTo>
                    <a:pt x="1280" y="1659"/>
                  </a:lnTo>
                  <a:lnTo>
                    <a:pt x="1333" y="1747"/>
                  </a:lnTo>
                  <a:lnTo>
                    <a:pt x="1298" y="1791"/>
                  </a:lnTo>
                  <a:lnTo>
                    <a:pt x="1236" y="1827"/>
                  </a:lnTo>
                  <a:lnTo>
                    <a:pt x="1192" y="1871"/>
                  </a:lnTo>
                  <a:lnTo>
                    <a:pt x="1112" y="1906"/>
                  </a:lnTo>
                  <a:lnTo>
                    <a:pt x="1015" y="1906"/>
                  </a:lnTo>
                  <a:lnTo>
                    <a:pt x="962" y="1968"/>
                  </a:lnTo>
                  <a:lnTo>
                    <a:pt x="874" y="2003"/>
                  </a:lnTo>
                  <a:lnTo>
                    <a:pt x="795" y="2012"/>
                  </a:lnTo>
                  <a:lnTo>
                    <a:pt x="680" y="2162"/>
                  </a:lnTo>
                  <a:lnTo>
                    <a:pt x="618" y="2277"/>
                  </a:lnTo>
                  <a:lnTo>
                    <a:pt x="574" y="2339"/>
                  </a:lnTo>
                  <a:lnTo>
                    <a:pt x="521" y="2391"/>
                  </a:lnTo>
                  <a:lnTo>
                    <a:pt x="477" y="2409"/>
                  </a:lnTo>
                  <a:lnTo>
                    <a:pt x="468" y="2356"/>
                  </a:lnTo>
                  <a:lnTo>
                    <a:pt x="450" y="2277"/>
                  </a:lnTo>
                  <a:lnTo>
                    <a:pt x="389" y="2241"/>
                  </a:lnTo>
                  <a:lnTo>
                    <a:pt x="442" y="2127"/>
                  </a:lnTo>
                  <a:lnTo>
                    <a:pt x="406" y="2065"/>
                  </a:lnTo>
                  <a:lnTo>
                    <a:pt x="389" y="1986"/>
                  </a:lnTo>
                  <a:lnTo>
                    <a:pt x="442" y="1933"/>
                  </a:lnTo>
                  <a:lnTo>
                    <a:pt x="442" y="1853"/>
                  </a:lnTo>
                  <a:lnTo>
                    <a:pt x="406" y="1800"/>
                  </a:lnTo>
                  <a:lnTo>
                    <a:pt x="353" y="1747"/>
                  </a:lnTo>
                  <a:lnTo>
                    <a:pt x="300" y="1774"/>
                  </a:lnTo>
                  <a:lnTo>
                    <a:pt x="239" y="1809"/>
                  </a:lnTo>
                  <a:lnTo>
                    <a:pt x="168" y="1800"/>
                  </a:lnTo>
                  <a:lnTo>
                    <a:pt x="124" y="1747"/>
                  </a:lnTo>
                  <a:lnTo>
                    <a:pt x="53" y="1730"/>
                  </a:lnTo>
                  <a:lnTo>
                    <a:pt x="0" y="1624"/>
                  </a:lnTo>
                  <a:lnTo>
                    <a:pt x="27" y="1553"/>
                  </a:lnTo>
                  <a:lnTo>
                    <a:pt x="45" y="1456"/>
                  </a:lnTo>
                  <a:lnTo>
                    <a:pt x="36" y="1421"/>
                  </a:lnTo>
                  <a:lnTo>
                    <a:pt x="36" y="1341"/>
                  </a:lnTo>
                  <a:lnTo>
                    <a:pt x="36" y="1262"/>
                  </a:lnTo>
                  <a:lnTo>
                    <a:pt x="53" y="1191"/>
                  </a:lnTo>
                  <a:lnTo>
                    <a:pt x="80" y="1112"/>
                  </a:lnTo>
                  <a:lnTo>
                    <a:pt x="62" y="1050"/>
                  </a:lnTo>
                  <a:lnTo>
                    <a:pt x="80" y="989"/>
                  </a:lnTo>
                  <a:lnTo>
                    <a:pt x="124" y="944"/>
                  </a:lnTo>
                  <a:lnTo>
                    <a:pt x="106" y="874"/>
                  </a:lnTo>
                  <a:lnTo>
                    <a:pt x="142" y="830"/>
                  </a:lnTo>
                  <a:lnTo>
                    <a:pt x="115" y="777"/>
                  </a:lnTo>
                  <a:lnTo>
                    <a:pt x="106" y="715"/>
                  </a:lnTo>
                  <a:lnTo>
                    <a:pt x="106" y="636"/>
                  </a:lnTo>
                  <a:lnTo>
                    <a:pt x="80" y="591"/>
                  </a:lnTo>
                  <a:lnTo>
                    <a:pt x="115" y="574"/>
                  </a:lnTo>
                  <a:lnTo>
                    <a:pt x="177" y="486"/>
                  </a:lnTo>
                  <a:lnTo>
                    <a:pt x="177" y="397"/>
                  </a:lnTo>
                  <a:lnTo>
                    <a:pt x="212" y="336"/>
                  </a:lnTo>
                  <a:lnTo>
                    <a:pt x="203" y="238"/>
                  </a:lnTo>
                  <a:lnTo>
                    <a:pt x="212" y="168"/>
                  </a:lnTo>
                  <a:lnTo>
                    <a:pt x="239" y="88"/>
                  </a:lnTo>
                  <a:lnTo>
                    <a:pt x="300" y="71"/>
                  </a:lnTo>
                  <a:lnTo>
                    <a:pt x="362" y="44"/>
                  </a:lnTo>
                  <a:lnTo>
                    <a:pt x="415" y="80"/>
                  </a:lnTo>
                  <a:lnTo>
                    <a:pt x="477" y="62"/>
                  </a:lnTo>
                  <a:lnTo>
                    <a:pt x="521" y="18"/>
                  </a:lnTo>
                  <a:lnTo>
                    <a:pt x="556" y="0"/>
                  </a:lnTo>
                  <a:lnTo>
                    <a:pt x="592" y="53"/>
                  </a:lnTo>
                  <a:lnTo>
                    <a:pt x="627" y="150"/>
                  </a:lnTo>
                  <a:lnTo>
                    <a:pt x="583" y="203"/>
                  </a:lnTo>
                  <a:lnTo>
                    <a:pt x="627" y="274"/>
                  </a:lnTo>
                  <a:lnTo>
                    <a:pt x="671" y="327"/>
                  </a:lnTo>
                  <a:lnTo>
                    <a:pt x="689" y="371"/>
                  </a:lnTo>
                  <a:lnTo>
                    <a:pt x="751" y="371"/>
                  </a:lnTo>
                  <a:lnTo>
                    <a:pt x="848" y="397"/>
                  </a:lnTo>
                  <a:lnTo>
                    <a:pt x="865" y="450"/>
                  </a:lnTo>
                  <a:lnTo>
                    <a:pt x="936" y="486"/>
                  </a:lnTo>
                  <a:lnTo>
                    <a:pt x="1015" y="450"/>
                  </a:lnTo>
                  <a:lnTo>
                    <a:pt x="1086" y="388"/>
                  </a:lnTo>
                  <a:lnTo>
                    <a:pt x="1104" y="327"/>
                  </a:lnTo>
                  <a:lnTo>
                    <a:pt x="1156" y="309"/>
                  </a:lnTo>
                  <a:lnTo>
                    <a:pt x="1192" y="265"/>
                  </a:lnTo>
                  <a:lnTo>
                    <a:pt x="1227" y="327"/>
                  </a:lnTo>
                  <a:lnTo>
                    <a:pt x="1289" y="371"/>
                  </a:lnTo>
                  <a:lnTo>
                    <a:pt x="1412" y="388"/>
                  </a:lnTo>
                  <a:lnTo>
                    <a:pt x="1439" y="450"/>
                  </a:lnTo>
                  <a:lnTo>
                    <a:pt x="1439" y="521"/>
                  </a:lnTo>
                  <a:lnTo>
                    <a:pt x="1483" y="565"/>
                  </a:lnTo>
                  <a:lnTo>
                    <a:pt x="1554" y="600"/>
                  </a:lnTo>
                  <a:lnTo>
                    <a:pt x="1562" y="680"/>
                  </a:lnTo>
                  <a:lnTo>
                    <a:pt x="1607" y="768"/>
                  </a:lnTo>
                  <a:lnTo>
                    <a:pt x="1624" y="830"/>
                  </a:lnTo>
                  <a:lnTo>
                    <a:pt x="1589" y="883"/>
                  </a:lnTo>
                  <a:lnTo>
                    <a:pt x="1545" y="962"/>
                  </a:lnTo>
                  <a:lnTo>
                    <a:pt x="1598" y="997"/>
                  </a:lnTo>
                  <a:lnTo>
                    <a:pt x="1695" y="989"/>
                  </a:lnTo>
                  <a:lnTo>
                    <a:pt x="1739" y="1041"/>
                  </a:lnTo>
                  <a:lnTo>
                    <a:pt x="1739" y="1112"/>
                  </a:lnTo>
                  <a:lnTo>
                    <a:pt x="1809" y="1121"/>
                  </a:lnTo>
                  <a:lnTo>
                    <a:pt x="1836" y="1174"/>
                  </a:lnTo>
                  <a:lnTo>
                    <a:pt x="1907" y="1165"/>
                  </a:lnTo>
                  <a:lnTo>
                    <a:pt x="1960" y="1236"/>
                  </a:lnTo>
                  <a:lnTo>
                    <a:pt x="2074" y="1244"/>
                  </a:lnTo>
                  <a:lnTo>
                    <a:pt x="2127" y="1174"/>
                  </a:lnTo>
                  <a:lnTo>
                    <a:pt x="2074" y="176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14" name="Freeform 5"/>
            <p:cNvSpPr>
              <a:spLocks noChangeArrowheads="1"/>
            </p:cNvSpPr>
            <p:nvPr/>
          </p:nvSpPr>
          <p:spPr bwMode="auto">
            <a:xfrm>
              <a:off x="5259388" y="2674938"/>
              <a:ext cx="1271587" cy="428625"/>
            </a:xfrm>
            <a:custGeom>
              <a:avLst/>
              <a:gdLst>
                <a:gd name="T0" fmla="*/ 2204315 w 3531"/>
                <a:gd name="T1" fmla="*/ 122041238 h 1192"/>
                <a:gd name="T2" fmla="*/ 25155551 w 3531"/>
                <a:gd name="T3" fmla="*/ 103812783 h 1192"/>
                <a:gd name="T4" fmla="*/ 42271581 w 3531"/>
                <a:gd name="T5" fmla="*/ 85583967 h 1192"/>
                <a:gd name="T6" fmla="*/ 67426772 w 3531"/>
                <a:gd name="T7" fmla="*/ 14867224 h 1192"/>
                <a:gd name="T8" fmla="*/ 88043709 w 3531"/>
                <a:gd name="T9" fmla="*/ 10342557 h 1192"/>
                <a:gd name="T10" fmla="*/ 106456691 w 3531"/>
                <a:gd name="T11" fmla="*/ 13703789 h 1192"/>
                <a:gd name="T12" fmla="*/ 124739690 w 3531"/>
                <a:gd name="T13" fmla="*/ 14867224 h 1192"/>
                <a:gd name="T14" fmla="*/ 151061850 w 3531"/>
                <a:gd name="T15" fmla="*/ 13703789 h 1192"/>
                <a:gd name="T16" fmla="*/ 169344849 w 3531"/>
                <a:gd name="T17" fmla="*/ 12540355 h 1192"/>
                <a:gd name="T18" fmla="*/ 191129115 w 3531"/>
                <a:gd name="T19" fmla="*/ 12540355 h 1192"/>
                <a:gd name="T20" fmla="*/ 209412114 w 3531"/>
                <a:gd name="T21" fmla="*/ 19392250 h 1192"/>
                <a:gd name="T22" fmla="*/ 225361174 w 3531"/>
                <a:gd name="T23" fmla="*/ 12540355 h 1192"/>
                <a:gd name="T24" fmla="*/ 240272889 w 3531"/>
                <a:gd name="T25" fmla="*/ 5688460 h 1192"/>
                <a:gd name="T26" fmla="*/ 258555887 w 3531"/>
                <a:gd name="T27" fmla="*/ 9179123 h 1192"/>
                <a:gd name="T28" fmla="*/ 269966333 w 3531"/>
                <a:gd name="T29" fmla="*/ 5688460 h 1192"/>
                <a:gd name="T30" fmla="*/ 287211986 w 3531"/>
                <a:gd name="T31" fmla="*/ 10342557 h 1192"/>
                <a:gd name="T32" fmla="*/ 307829284 w 3531"/>
                <a:gd name="T33" fmla="*/ 14867224 h 1192"/>
                <a:gd name="T34" fmla="*/ 326112282 w 3531"/>
                <a:gd name="T35" fmla="*/ 20555684 h 1192"/>
                <a:gd name="T36" fmla="*/ 348933535 w 3531"/>
                <a:gd name="T37" fmla="*/ 16031017 h 1192"/>
                <a:gd name="T38" fmla="*/ 453056287 w 3531"/>
                <a:gd name="T39" fmla="*/ 143760356 h 1192"/>
                <a:gd name="T40" fmla="*/ 439441166 w 3531"/>
                <a:gd name="T41" fmla="*/ 149448817 h 1192"/>
                <a:gd name="T42" fmla="*/ 411951676 w 3531"/>
                <a:gd name="T43" fmla="*/ 149448817 h 1192"/>
                <a:gd name="T44" fmla="*/ 390167769 w 3531"/>
                <a:gd name="T45" fmla="*/ 144923791 h 1192"/>
                <a:gd name="T46" fmla="*/ 377589994 w 3531"/>
                <a:gd name="T47" fmla="*/ 134581593 h 1192"/>
                <a:gd name="T48" fmla="*/ 363845249 w 3531"/>
                <a:gd name="T49" fmla="*/ 127729699 h 1192"/>
                <a:gd name="T50" fmla="*/ 342061342 w 3531"/>
                <a:gd name="T51" fmla="*/ 115189344 h 1192"/>
                <a:gd name="T52" fmla="*/ 313534507 w 3531"/>
                <a:gd name="T53" fmla="*/ 110664677 h 1192"/>
                <a:gd name="T54" fmla="*/ 289416662 w 3531"/>
                <a:gd name="T55" fmla="*/ 125531901 h 1192"/>
                <a:gd name="T56" fmla="*/ 267762018 w 3531"/>
                <a:gd name="T57" fmla="*/ 126695335 h 1192"/>
                <a:gd name="T58" fmla="*/ 234567305 w 3531"/>
                <a:gd name="T59" fmla="*/ 125531901 h 1192"/>
                <a:gd name="T60" fmla="*/ 209412114 w 3531"/>
                <a:gd name="T61" fmla="*/ 120877804 h 1192"/>
                <a:gd name="T62" fmla="*/ 185293909 w 3531"/>
                <a:gd name="T63" fmla="*/ 117516572 h 1192"/>
                <a:gd name="T64" fmla="*/ 163639626 w 3531"/>
                <a:gd name="T65" fmla="*/ 127729699 h 1192"/>
                <a:gd name="T66" fmla="*/ 144189658 w 3531"/>
                <a:gd name="T67" fmla="*/ 132383795 h 1192"/>
                <a:gd name="T68" fmla="*/ 121238422 w 3531"/>
                <a:gd name="T69" fmla="*/ 128893133 h 1192"/>
                <a:gd name="T70" fmla="*/ 98417169 w 3531"/>
                <a:gd name="T71" fmla="*/ 133417799 h 1192"/>
                <a:gd name="T72" fmla="*/ 84672424 w 3531"/>
                <a:gd name="T73" fmla="*/ 139235690 h 1192"/>
                <a:gd name="T74" fmla="*/ 60684203 w 3531"/>
                <a:gd name="T75" fmla="*/ 142596922 h 1192"/>
                <a:gd name="T76" fmla="*/ 38899936 w 3531"/>
                <a:gd name="T77" fmla="*/ 153973483 h 1192"/>
                <a:gd name="T78" fmla="*/ 26322520 w 3531"/>
                <a:gd name="T79" fmla="*/ 149448817 h 1192"/>
                <a:gd name="T80" fmla="*/ 19449968 w 3531"/>
                <a:gd name="T81" fmla="*/ 134581593 h 1192"/>
                <a:gd name="T82" fmla="*/ 0 w 3531"/>
                <a:gd name="T83" fmla="*/ 133417799 h 11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31" h="1192">
                  <a:moveTo>
                    <a:pt x="0" y="1032"/>
                  </a:moveTo>
                  <a:lnTo>
                    <a:pt x="17" y="944"/>
                  </a:lnTo>
                  <a:lnTo>
                    <a:pt x="88" y="874"/>
                  </a:lnTo>
                  <a:lnTo>
                    <a:pt x="194" y="803"/>
                  </a:lnTo>
                  <a:lnTo>
                    <a:pt x="282" y="741"/>
                  </a:lnTo>
                  <a:lnTo>
                    <a:pt x="326" y="662"/>
                  </a:lnTo>
                  <a:lnTo>
                    <a:pt x="318" y="574"/>
                  </a:lnTo>
                  <a:lnTo>
                    <a:pt x="520" y="115"/>
                  </a:lnTo>
                  <a:lnTo>
                    <a:pt x="635" y="124"/>
                  </a:lnTo>
                  <a:lnTo>
                    <a:pt x="679" y="80"/>
                  </a:lnTo>
                  <a:lnTo>
                    <a:pt x="750" y="53"/>
                  </a:lnTo>
                  <a:lnTo>
                    <a:pt x="821" y="106"/>
                  </a:lnTo>
                  <a:lnTo>
                    <a:pt x="900" y="71"/>
                  </a:lnTo>
                  <a:lnTo>
                    <a:pt x="962" y="115"/>
                  </a:lnTo>
                  <a:lnTo>
                    <a:pt x="1068" y="71"/>
                  </a:lnTo>
                  <a:lnTo>
                    <a:pt x="1165" y="106"/>
                  </a:lnTo>
                  <a:lnTo>
                    <a:pt x="1235" y="124"/>
                  </a:lnTo>
                  <a:lnTo>
                    <a:pt x="1306" y="97"/>
                  </a:lnTo>
                  <a:lnTo>
                    <a:pt x="1368" y="115"/>
                  </a:lnTo>
                  <a:lnTo>
                    <a:pt x="1474" y="97"/>
                  </a:lnTo>
                  <a:lnTo>
                    <a:pt x="1535" y="132"/>
                  </a:lnTo>
                  <a:lnTo>
                    <a:pt x="1615" y="150"/>
                  </a:lnTo>
                  <a:lnTo>
                    <a:pt x="1677" y="115"/>
                  </a:lnTo>
                  <a:lnTo>
                    <a:pt x="1738" y="97"/>
                  </a:lnTo>
                  <a:lnTo>
                    <a:pt x="1791" y="71"/>
                  </a:lnTo>
                  <a:lnTo>
                    <a:pt x="1853" y="44"/>
                  </a:lnTo>
                  <a:lnTo>
                    <a:pt x="1941" y="27"/>
                  </a:lnTo>
                  <a:lnTo>
                    <a:pt x="1994" y="71"/>
                  </a:lnTo>
                  <a:lnTo>
                    <a:pt x="2012" y="0"/>
                  </a:lnTo>
                  <a:lnTo>
                    <a:pt x="2082" y="44"/>
                  </a:lnTo>
                  <a:lnTo>
                    <a:pt x="2162" y="27"/>
                  </a:lnTo>
                  <a:lnTo>
                    <a:pt x="2215" y="80"/>
                  </a:lnTo>
                  <a:lnTo>
                    <a:pt x="2277" y="97"/>
                  </a:lnTo>
                  <a:lnTo>
                    <a:pt x="2374" y="115"/>
                  </a:lnTo>
                  <a:lnTo>
                    <a:pt x="2444" y="168"/>
                  </a:lnTo>
                  <a:lnTo>
                    <a:pt x="2515" y="159"/>
                  </a:lnTo>
                  <a:lnTo>
                    <a:pt x="2568" y="124"/>
                  </a:lnTo>
                  <a:lnTo>
                    <a:pt x="2691" y="124"/>
                  </a:lnTo>
                  <a:lnTo>
                    <a:pt x="3530" y="1032"/>
                  </a:lnTo>
                  <a:lnTo>
                    <a:pt x="3494" y="1112"/>
                  </a:lnTo>
                  <a:lnTo>
                    <a:pt x="3424" y="1112"/>
                  </a:lnTo>
                  <a:lnTo>
                    <a:pt x="3389" y="1156"/>
                  </a:lnTo>
                  <a:lnTo>
                    <a:pt x="3274" y="1147"/>
                  </a:lnTo>
                  <a:lnTo>
                    <a:pt x="3177" y="1156"/>
                  </a:lnTo>
                  <a:lnTo>
                    <a:pt x="3106" y="1121"/>
                  </a:lnTo>
                  <a:lnTo>
                    <a:pt x="3009" y="1121"/>
                  </a:lnTo>
                  <a:lnTo>
                    <a:pt x="2983" y="1077"/>
                  </a:lnTo>
                  <a:lnTo>
                    <a:pt x="2912" y="1041"/>
                  </a:lnTo>
                  <a:lnTo>
                    <a:pt x="2841" y="1041"/>
                  </a:lnTo>
                  <a:lnTo>
                    <a:pt x="2806" y="988"/>
                  </a:lnTo>
                  <a:lnTo>
                    <a:pt x="2753" y="935"/>
                  </a:lnTo>
                  <a:lnTo>
                    <a:pt x="2638" y="891"/>
                  </a:lnTo>
                  <a:lnTo>
                    <a:pt x="2550" y="900"/>
                  </a:lnTo>
                  <a:lnTo>
                    <a:pt x="2418" y="856"/>
                  </a:lnTo>
                  <a:lnTo>
                    <a:pt x="2330" y="900"/>
                  </a:lnTo>
                  <a:lnTo>
                    <a:pt x="2232" y="971"/>
                  </a:lnTo>
                  <a:lnTo>
                    <a:pt x="2144" y="944"/>
                  </a:lnTo>
                  <a:lnTo>
                    <a:pt x="2065" y="980"/>
                  </a:lnTo>
                  <a:lnTo>
                    <a:pt x="1941" y="953"/>
                  </a:lnTo>
                  <a:lnTo>
                    <a:pt x="1809" y="971"/>
                  </a:lnTo>
                  <a:lnTo>
                    <a:pt x="1712" y="953"/>
                  </a:lnTo>
                  <a:lnTo>
                    <a:pt x="1615" y="935"/>
                  </a:lnTo>
                  <a:lnTo>
                    <a:pt x="1535" y="971"/>
                  </a:lnTo>
                  <a:lnTo>
                    <a:pt x="1429" y="909"/>
                  </a:lnTo>
                  <a:lnTo>
                    <a:pt x="1350" y="953"/>
                  </a:lnTo>
                  <a:lnTo>
                    <a:pt x="1262" y="988"/>
                  </a:lnTo>
                  <a:lnTo>
                    <a:pt x="1174" y="980"/>
                  </a:lnTo>
                  <a:lnTo>
                    <a:pt x="1112" y="1024"/>
                  </a:lnTo>
                  <a:lnTo>
                    <a:pt x="997" y="1024"/>
                  </a:lnTo>
                  <a:lnTo>
                    <a:pt x="935" y="997"/>
                  </a:lnTo>
                  <a:lnTo>
                    <a:pt x="829" y="997"/>
                  </a:lnTo>
                  <a:lnTo>
                    <a:pt x="759" y="1032"/>
                  </a:lnTo>
                  <a:lnTo>
                    <a:pt x="679" y="1032"/>
                  </a:lnTo>
                  <a:lnTo>
                    <a:pt x="653" y="1077"/>
                  </a:lnTo>
                  <a:lnTo>
                    <a:pt x="538" y="1077"/>
                  </a:lnTo>
                  <a:lnTo>
                    <a:pt x="468" y="1103"/>
                  </a:lnTo>
                  <a:lnTo>
                    <a:pt x="379" y="1147"/>
                  </a:lnTo>
                  <a:lnTo>
                    <a:pt x="300" y="1191"/>
                  </a:lnTo>
                  <a:lnTo>
                    <a:pt x="256" y="1147"/>
                  </a:lnTo>
                  <a:lnTo>
                    <a:pt x="203" y="1156"/>
                  </a:lnTo>
                  <a:lnTo>
                    <a:pt x="167" y="1103"/>
                  </a:lnTo>
                  <a:lnTo>
                    <a:pt x="150" y="1041"/>
                  </a:lnTo>
                  <a:lnTo>
                    <a:pt x="88" y="1024"/>
                  </a:lnTo>
                  <a:lnTo>
                    <a:pt x="0" y="1032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15" name="Freeform 6"/>
            <p:cNvSpPr>
              <a:spLocks noChangeArrowheads="1"/>
            </p:cNvSpPr>
            <p:nvPr/>
          </p:nvSpPr>
          <p:spPr bwMode="auto">
            <a:xfrm>
              <a:off x="5980113" y="3821113"/>
              <a:ext cx="1760537" cy="1135062"/>
            </a:xfrm>
            <a:custGeom>
              <a:avLst/>
              <a:gdLst>
                <a:gd name="T0" fmla="*/ 489499066 w 4890"/>
                <a:gd name="T1" fmla="*/ 22949336 h 3152"/>
                <a:gd name="T2" fmla="*/ 507772663 w 4890"/>
                <a:gd name="T3" fmla="*/ 34359375 h 3152"/>
                <a:gd name="T4" fmla="*/ 516974257 w 4890"/>
                <a:gd name="T5" fmla="*/ 64180658 h 3152"/>
                <a:gd name="T6" fmla="*/ 536414162 w 4890"/>
                <a:gd name="T7" fmla="*/ 82462284 h 3152"/>
                <a:gd name="T8" fmla="*/ 515807589 w 4890"/>
                <a:gd name="T9" fmla="*/ 104115074 h 3152"/>
                <a:gd name="T10" fmla="*/ 466689468 w 4890"/>
                <a:gd name="T11" fmla="*/ 167128804 h 3152"/>
                <a:gd name="T12" fmla="*/ 495201376 w 4890"/>
                <a:gd name="T13" fmla="*/ 171666896 h 3152"/>
                <a:gd name="T14" fmla="*/ 513474973 w 4890"/>
                <a:gd name="T15" fmla="*/ 187744285 h 3152"/>
                <a:gd name="T16" fmla="*/ 532914878 w 4890"/>
                <a:gd name="T17" fmla="*/ 207192839 h 3152"/>
                <a:gd name="T18" fmla="*/ 559223761 w 4890"/>
                <a:gd name="T19" fmla="*/ 226641752 h 3152"/>
                <a:gd name="T20" fmla="*/ 568425354 w 4890"/>
                <a:gd name="T21" fmla="*/ 256333416 h 3152"/>
                <a:gd name="T22" fmla="*/ 585532643 w 4890"/>
                <a:gd name="T23" fmla="*/ 273448115 h 3152"/>
                <a:gd name="T24" fmla="*/ 592401261 w 4890"/>
                <a:gd name="T25" fmla="*/ 305473634 h 3152"/>
                <a:gd name="T26" fmla="*/ 608471472 w 4890"/>
                <a:gd name="T27" fmla="*/ 328422970 h 3152"/>
                <a:gd name="T28" fmla="*/ 615340449 w 4890"/>
                <a:gd name="T29" fmla="*/ 353576543 h 3152"/>
                <a:gd name="T30" fmla="*/ 633614046 w 4890"/>
                <a:gd name="T31" fmla="*/ 383268208 h 3152"/>
                <a:gd name="T32" fmla="*/ 609638140 w 4890"/>
                <a:gd name="T33" fmla="*/ 408551399 h 3152"/>
                <a:gd name="T34" fmla="*/ 595900544 w 4890"/>
                <a:gd name="T35" fmla="*/ 376396261 h 3152"/>
                <a:gd name="T36" fmla="*/ 574127664 w 4890"/>
                <a:gd name="T37" fmla="*/ 321551023 h 3152"/>
                <a:gd name="T38" fmla="*/ 540950164 w 4890"/>
                <a:gd name="T39" fmla="*/ 273448115 h 3152"/>
                <a:gd name="T40" fmla="*/ 491831682 w 4890"/>
                <a:gd name="T41" fmla="*/ 290692431 h 3152"/>
                <a:gd name="T42" fmla="*/ 458654182 w 4890"/>
                <a:gd name="T43" fmla="*/ 330756826 h 3152"/>
                <a:gd name="T44" fmla="*/ 439214277 w 4890"/>
                <a:gd name="T45" fmla="*/ 320384096 h 3152"/>
                <a:gd name="T46" fmla="*/ 411739087 w 4890"/>
                <a:gd name="T47" fmla="*/ 317012932 h 3152"/>
                <a:gd name="T48" fmla="*/ 424310014 w 4890"/>
                <a:gd name="T49" fmla="*/ 340999577 h 3152"/>
                <a:gd name="T50" fmla="*/ 199065361 w 4890"/>
                <a:gd name="T51" fmla="*/ 342166504 h 3152"/>
                <a:gd name="T52" fmla="*/ 166924579 w 4890"/>
                <a:gd name="T53" fmla="*/ 353576543 h 3152"/>
                <a:gd name="T54" fmla="*/ 134913386 w 4890"/>
                <a:gd name="T55" fmla="*/ 347871524 h 3152"/>
                <a:gd name="T56" fmla="*/ 106401478 w 4890"/>
                <a:gd name="T57" fmla="*/ 328422970 h 3152"/>
                <a:gd name="T58" fmla="*/ 113270456 w 4890"/>
                <a:gd name="T59" fmla="*/ 300935543 h 3152"/>
                <a:gd name="T60" fmla="*/ 129211077 w 4890"/>
                <a:gd name="T61" fmla="*/ 273448115 h 3152"/>
                <a:gd name="T62" fmla="*/ 104068862 w 4890"/>
                <a:gd name="T63" fmla="*/ 279153134 h 3152"/>
                <a:gd name="T64" fmla="*/ 59486383 w 4890"/>
                <a:gd name="T65" fmla="*/ 284987412 h 3152"/>
                <a:gd name="T66" fmla="*/ 33177500 w 4890"/>
                <a:gd name="T67" fmla="*/ 262038076 h 3152"/>
                <a:gd name="T68" fmla="*/ 6868618 w 4890"/>
                <a:gd name="T69" fmla="*/ 242589522 h 3152"/>
                <a:gd name="T70" fmla="*/ 69724694 w 4890"/>
                <a:gd name="T71" fmla="*/ 195653541 h 3152"/>
                <a:gd name="T72" fmla="*/ 85795265 w 4890"/>
                <a:gd name="T73" fmla="*/ 169333041 h 3152"/>
                <a:gd name="T74" fmla="*/ 98366192 w 4890"/>
                <a:gd name="T75" fmla="*/ 144179468 h 3152"/>
                <a:gd name="T76" fmla="*/ 101735886 w 4890"/>
                <a:gd name="T77" fmla="*/ 125897482 h 3152"/>
                <a:gd name="T78" fmla="*/ 130377385 w 4890"/>
                <a:gd name="T79" fmla="*/ 119025895 h 3152"/>
                <a:gd name="T80" fmla="*/ 147484674 w 4890"/>
                <a:gd name="T81" fmla="*/ 105282001 h 3152"/>
                <a:gd name="T82" fmla="*/ 166924579 w 4890"/>
                <a:gd name="T83" fmla="*/ 91538467 h 3152"/>
                <a:gd name="T84" fmla="*/ 188697459 w 4890"/>
                <a:gd name="T85" fmla="*/ 81295356 h 3152"/>
                <a:gd name="T86" fmla="*/ 208137364 w 4890"/>
                <a:gd name="T87" fmla="*/ 67551822 h 3152"/>
                <a:gd name="T88" fmla="*/ 242481532 w 4890"/>
                <a:gd name="T89" fmla="*/ 73256482 h 3152"/>
                <a:gd name="T90" fmla="*/ 268790415 w 4890"/>
                <a:gd name="T91" fmla="*/ 75590337 h 3152"/>
                <a:gd name="T92" fmla="*/ 300801607 w 4890"/>
                <a:gd name="T93" fmla="*/ 61846803 h 3152"/>
                <a:gd name="T94" fmla="*/ 331646131 w 4890"/>
                <a:gd name="T95" fmla="*/ 52641001 h 3152"/>
                <a:gd name="T96" fmla="*/ 377394919 w 4890"/>
                <a:gd name="T97" fmla="*/ 37860158 h 3152"/>
                <a:gd name="T98" fmla="*/ 395668516 w 4890"/>
                <a:gd name="T99" fmla="*/ 22949336 h 3152"/>
                <a:gd name="T100" fmla="*/ 427809298 w 4890"/>
                <a:gd name="T101" fmla="*/ 22949336 h 3152"/>
                <a:gd name="T102" fmla="*/ 468892494 w 4890"/>
                <a:gd name="T103" fmla="*/ 13743894 h 31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890" h="3152">
                  <a:moveTo>
                    <a:pt x="3698" y="0"/>
                  </a:moveTo>
                  <a:lnTo>
                    <a:pt x="3733" y="62"/>
                  </a:lnTo>
                  <a:lnTo>
                    <a:pt x="3733" y="124"/>
                  </a:lnTo>
                  <a:lnTo>
                    <a:pt x="3777" y="177"/>
                  </a:lnTo>
                  <a:lnTo>
                    <a:pt x="3830" y="212"/>
                  </a:lnTo>
                  <a:lnTo>
                    <a:pt x="3909" y="168"/>
                  </a:lnTo>
                  <a:lnTo>
                    <a:pt x="3954" y="239"/>
                  </a:lnTo>
                  <a:lnTo>
                    <a:pt x="3918" y="265"/>
                  </a:lnTo>
                  <a:lnTo>
                    <a:pt x="3927" y="345"/>
                  </a:lnTo>
                  <a:lnTo>
                    <a:pt x="3945" y="389"/>
                  </a:lnTo>
                  <a:lnTo>
                    <a:pt x="3989" y="406"/>
                  </a:lnTo>
                  <a:lnTo>
                    <a:pt x="3989" y="495"/>
                  </a:lnTo>
                  <a:lnTo>
                    <a:pt x="4042" y="521"/>
                  </a:lnTo>
                  <a:lnTo>
                    <a:pt x="4059" y="556"/>
                  </a:lnTo>
                  <a:lnTo>
                    <a:pt x="4130" y="583"/>
                  </a:lnTo>
                  <a:lnTo>
                    <a:pt x="4139" y="636"/>
                  </a:lnTo>
                  <a:lnTo>
                    <a:pt x="4112" y="689"/>
                  </a:lnTo>
                  <a:lnTo>
                    <a:pt x="4059" y="706"/>
                  </a:lnTo>
                  <a:lnTo>
                    <a:pt x="4042" y="768"/>
                  </a:lnTo>
                  <a:lnTo>
                    <a:pt x="3980" y="803"/>
                  </a:lnTo>
                  <a:lnTo>
                    <a:pt x="3909" y="821"/>
                  </a:lnTo>
                  <a:lnTo>
                    <a:pt x="3477" y="1271"/>
                  </a:lnTo>
                  <a:lnTo>
                    <a:pt x="3539" y="1306"/>
                  </a:lnTo>
                  <a:lnTo>
                    <a:pt x="3601" y="1289"/>
                  </a:lnTo>
                  <a:lnTo>
                    <a:pt x="3654" y="1333"/>
                  </a:lnTo>
                  <a:lnTo>
                    <a:pt x="3742" y="1289"/>
                  </a:lnTo>
                  <a:lnTo>
                    <a:pt x="3768" y="1324"/>
                  </a:lnTo>
                  <a:lnTo>
                    <a:pt x="3821" y="1324"/>
                  </a:lnTo>
                  <a:lnTo>
                    <a:pt x="3856" y="1368"/>
                  </a:lnTo>
                  <a:lnTo>
                    <a:pt x="3856" y="1456"/>
                  </a:lnTo>
                  <a:lnTo>
                    <a:pt x="3901" y="1492"/>
                  </a:lnTo>
                  <a:lnTo>
                    <a:pt x="3962" y="1448"/>
                  </a:lnTo>
                  <a:lnTo>
                    <a:pt x="3971" y="1501"/>
                  </a:lnTo>
                  <a:lnTo>
                    <a:pt x="4024" y="1536"/>
                  </a:lnTo>
                  <a:lnTo>
                    <a:pt x="4077" y="1536"/>
                  </a:lnTo>
                  <a:lnTo>
                    <a:pt x="4112" y="1598"/>
                  </a:lnTo>
                  <a:lnTo>
                    <a:pt x="4174" y="1642"/>
                  </a:lnTo>
                  <a:lnTo>
                    <a:pt x="4245" y="1677"/>
                  </a:lnTo>
                  <a:lnTo>
                    <a:pt x="4254" y="1721"/>
                  </a:lnTo>
                  <a:lnTo>
                    <a:pt x="4315" y="1748"/>
                  </a:lnTo>
                  <a:lnTo>
                    <a:pt x="4360" y="1818"/>
                  </a:lnTo>
                  <a:lnTo>
                    <a:pt x="4342" y="1871"/>
                  </a:lnTo>
                  <a:lnTo>
                    <a:pt x="4377" y="1924"/>
                  </a:lnTo>
                  <a:lnTo>
                    <a:pt x="4386" y="1977"/>
                  </a:lnTo>
                  <a:lnTo>
                    <a:pt x="4404" y="2048"/>
                  </a:lnTo>
                  <a:lnTo>
                    <a:pt x="4483" y="2003"/>
                  </a:lnTo>
                  <a:lnTo>
                    <a:pt x="4483" y="2065"/>
                  </a:lnTo>
                  <a:lnTo>
                    <a:pt x="4518" y="2109"/>
                  </a:lnTo>
                  <a:lnTo>
                    <a:pt x="4501" y="2180"/>
                  </a:lnTo>
                  <a:lnTo>
                    <a:pt x="4474" y="2233"/>
                  </a:lnTo>
                  <a:lnTo>
                    <a:pt x="4545" y="2312"/>
                  </a:lnTo>
                  <a:lnTo>
                    <a:pt x="4571" y="2356"/>
                  </a:lnTo>
                  <a:lnTo>
                    <a:pt x="4615" y="2383"/>
                  </a:lnTo>
                  <a:lnTo>
                    <a:pt x="4615" y="2436"/>
                  </a:lnTo>
                  <a:lnTo>
                    <a:pt x="4615" y="2498"/>
                  </a:lnTo>
                  <a:lnTo>
                    <a:pt x="4695" y="2533"/>
                  </a:lnTo>
                  <a:lnTo>
                    <a:pt x="4695" y="2577"/>
                  </a:lnTo>
                  <a:lnTo>
                    <a:pt x="4730" y="2603"/>
                  </a:lnTo>
                  <a:lnTo>
                    <a:pt x="4713" y="2665"/>
                  </a:lnTo>
                  <a:lnTo>
                    <a:pt x="4748" y="2727"/>
                  </a:lnTo>
                  <a:lnTo>
                    <a:pt x="4801" y="2780"/>
                  </a:lnTo>
                  <a:lnTo>
                    <a:pt x="4783" y="2886"/>
                  </a:lnTo>
                  <a:lnTo>
                    <a:pt x="4845" y="2912"/>
                  </a:lnTo>
                  <a:lnTo>
                    <a:pt x="4889" y="2956"/>
                  </a:lnTo>
                  <a:lnTo>
                    <a:pt x="4845" y="3027"/>
                  </a:lnTo>
                  <a:lnTo>
                    <a:pt x="4889" y="3133"/>
                  </a:lnTo>
                  <a:lnTo>
                    <a:pt x="4792" y="3124"/>
                  </a:lnTo>
                  <a:lnTo>
                    <a:pt x="4704" y="3151"/>
                  </a:lnTo>
                  <a:lnTo>
                    <a:pt x="4598" y="3142"/>
                  </a:lnTo>
                  <a:lnTo>
                    <a:pt x="4589" y="3080"/>
                  </a:lnTo>
                  <a:lnTo>
                    <a:pt x="4571" y="3001"/>
                  </a:lnTo>
                  <a:lnTo>
                    <a:pt x="4598" y="2903"/>
                  </a:lnTo>
                  <a:lnTo>
                    <a:pt x="4562" y="2780"/>
                  </a:lnTo>
                  <a:lnTo>
                    <a:pt x="4483" y="2692"/>
                  </a:lnTo>
                  <a:lnTo>
                    <a:pt x="4474" y="2595"/>
                  </a:lnTo>
                  <a:lnTo>
                    <a:pt x="4430" y="2480"/>
                  </a:lnTo>
                  <a:lnTo>
                    <a:pt x="4324" y="2418"/>
                  </a:lnTo>
                  <a:lnTo>
                    <a:pt x="4271" y="2330"/>
                  </a:lnTo>
                  <a:lnTo>
                    <a:pt x="4227" y="2198"/>
                  </a:lnTo>
                  <a:lnTo>
                    <a:pt x="4174" y="2109"/>
                  </a:lnTo>
                  <a:lnTo>
                    <a:pt x="4086" y="2065"/>
                  </a:lnTo>
                  <a:lnTo>
                    <a:pt x="3980" y="2083"/>
                  </a:lnTo>
                  <a:lnTo>
                    <a:pt x="3892" y="2171"/>
                  </a:lnTo>
                  <a:lnTo>
                    <a:pt x="3795" y="2242"/>
                  </a:lnTo>
                  <a:lnTo>
                    <a:pt x="3671" y="2401"/>
                  </a:lnTo>
                  <a:lnTo>
                    <a:pt x="3592" y="2418"/>
                  </a:lnTo>
                  <a:lnTo>
                    <a:pt x="3521" y="2471"/>
                  </a:lnTo>
                  <a:lnTo>
                    <a:pt x="3539" y="2551"/>
                  </a:lnTo>
                  <a:lnTo>
                    <a:pt x="3574" y="2595"/>
                  </a:lnTo>
                  <a:lnTo>
                    <a:pt x="3495" y="2577"/>
                  </a:lnTo>
                  <a:lnTo>
                    <a:pt x="3424" y="2542"/>
                  </a:lnTo>
                  <a:lnTo>
                    <a:pt x="3389" y="2471"/>
                  </a:lnTo>
                  <a:lnTo>
                    <a:pt x="3353" y="2401"/>
                  </a:lnTo>
                  <a:lnTo>
                    <a:pt x="3292" y="2365"/>
                  </a:lnTo>
                  <a:lnTo>
                    <a:pt x="3230" y="2374"/>
                  </a:lnTo>
                  <a:lnTo>
                    <a:pt x="3177" y="2445"/>
                  </a:lnTo>
                  <a:lnTo>
                    <a:pt x="3151" y="2506"/>
                  </a:lnTo>
                  <a:lnTo>
                    <a:pt x="3195" y="2533"/>
                  </a:lnTo>
                  <a:lnTo>
                    <a:pt x="3203" y="2577"/>
                  </a:lnTo>
                  <a:lnTo>
                    <a:pt x="3274" y="2630"/>
                  </a:lnTo>
                  <a:lnTo>
                    <a:pt x="1747" y="2683"/>
                  </a:lnTo>
                  <a:lnTo>
                    <a:pt x="1659" y="2683"/>
                  </a:lnTo>
                  <a:lnTo>
                    <a:pt x="1606" y="2656"/>
                  </a:lnTo>
                  <a:lnTo>
                    <a:pt x="1536" y="2639"/>
                  </a:lnTo>
                  <a:lnTo>
                    <a:pt x="1483" y="2683"/>
                  </a:lnTo>
                  <a:lnTo>
                    <a:pt x="1403" y="2683"/>
                  </a:lnTo>
                  <a:lnTo>
                    <a:pt x="1324" y="2692"/>
                  </a:lnTo>
                  <a:lnTo>
                    <a:pt x="1288" y="2727"/>
                  </a:lnTo>
                  <a:lnTo>
                    <a:pt x="1227" y="2727"/>
                  </a:lnTo>
                  <a:lnTo>
                    <a:pt x="1183" y="2692"/>
                  </a:lnTo>
                  <a:lnTo>
                    <a:pt x="1138" y="2674"/>
                  </a:lnTo>
                  <a:lnTo>
                    <a:pt x="1041" y="2683"/>
                  </a:lnTo>
                  <a:lnTo>
                    <a:pt x="980" y="2674"/>
                  </a:lnTo>
                  <a:lnTo>
                    <a:pt x="927" y="2603"/>
                  </a:lnTo>
                  <a:lnTo>
                    <a:pt x="883" y="2559"/>
                  </a:lnTo>
                  <a:lnTo>
                    <a:pt x="821" y="2533"/>
                  </a:lnTo>
                  <a:lnTo>
                    <a:pt x="821" y="2480"/>
                  </a:lnTo>
                  <a:lnTo>
                    <a:pt x="874" y="2445"/>
                  </a:lnTo>
                  <a:lnTo>
                    <a:pt x="883" y="2392"/>
                  </a:lnTo>
                  <a:lnTo>
                    <a:pt x="874" y="2321"/>
                  </a:lnTo>
                  <a:lnTo>
                    <a:pt x="909" y="2268"/>
                  </a:lnTo>
                  <a:lnTo>
                    <a:pt x="980" y="2224"/>
                  </a:lnTo>
                  <a:lnTo>
                    <a:pt x="1015" y="2171"/>
                  </a:lnTo>
                  <a:lnTo>
                    <a:pt x="997" y="2109"/>
                  </a:lnTo>
                  <a:lnTo>
                    <a:pt x="953" y="2092"/>
                  </a:lnTo>
                  <a:lnTo>
                    <a:pt x="900" y="2136"/>
                  </a:lnTo>
                  <a:lnTo>
                    <a:pt x="847" y="2118"/>
                  </a:lnTo>
                  <a:lnTo>
                    <a:pt x="803" y="2153"/>
                  </a:lnTo>
                  <a:lnTo>
                    <a:pt x="715" y="2145"/>
                  </a:lnTo>
                  <a:lnTo>
                    <a:pt x="671" y="2189"/>
                  </a:lnTo>
                  <a:lnTo>
                    <a:pt x="521" y="2127"/>
                  </a:lnTo>
                  <a:lnTo>
                    <a:pt x="459" y="2198"/>
                  </a:lnTo>
                  <a:lnTo>
                    <a:pt x="415" y="2145"/>
                  </a:lnTo>
                  <a:lnTo>
                    <a:pt x="344" y="2118"/>
                  </a:lnTo>
                  <a:lnTo>
                    <a:pt x="282" y="2118"/>
                  </a:lnTo>
                  <a:lnTo>
                    <a:pt x="256" y="2021"/>
                  </a:lnTo>
                  <a:lnTo>
                    <a:pt x="221" y="1968"/>
                  </a:lnTo>
                  <a:lnTo>
                    <a:pt x="177" y="1915"/>
                  </a:lnTo>
                  <a:lnTo>
                    <a:pt x="124" y="1871"/>
                  </a:lnTo>
                  <a:lnTo>
                    <a:pt x="53" y="1871"/>
                  </a:lnTo>
                  <a:lnTo>
                    <a:pt x="0" y="1836"/>
                  </a:lnTo>
                  <a:lnTo>
                    <a:pt x="388" y="1562"/>
                  </a:lnTo>
                  <a:lnTo>
                    <a:pt x="450" y="1527"/>
                  </a:lnTo>
                  <a:lnTo>
                    <a:pt x="538" y="1509"/>
                  </a:lnTo>
                  <a:lnTo>
                    <a:pt x="582" y="1430"/>
                  </a:lnTo>
                  <a:lnTo>
                    <a:pt x="662" y="1412"/>
                  </a:lnTo>
                  <a:lnTo>
                    <a:pt x="671" y="1342"/>
                  </a:lnTo>
                  <a:lnTo>
                    <a:pt x="662" y="1306"/>
                  </a:lnTo>
                  <a:lnTo>
                    <a:pt x="706" y="1271"/>
                  </a:lnTo>
                  <a:lnTo>
                    <a:pt x="653" y="1218"/>
                  </a:lnTo>
                  <a:lnTo>
                    <a:pt x="706" y="1156"/>
                  </a:lnTo>
                  <a:lnTo>
                    <a:pt x="759" y="1112"/>
                  </a:lnTo>
                  <a:lnTo>
                    <a:pt x="830" y="1121"/>
                  </a:lnTo>
                  <a:lnTo>
                    <a:pt x="821" y="1068"/>
                  </a:lnTo>
                  <a:lnTo>
                    <a:pt x="838" y="1024"/>
                  </a:lnTo>
                  <a:lnTo>
                    <a:pt x="785" y="971"/>
                  </a:lnTo>
                  <a:lnTo>
                    <a:pt x="838" y="918"/>
                  </a:lnTo>
                  <a:lnTo>
                    <a:pt x="909" y="909"/>
                  </a:lnTo>
                  <a:lnTo>
                    <a:pt x="962" y="865"/>
                  </a:lnTo>
                  <a:lnTo>
                    <a:pt x="1006" y="918"/>
                  </a:lnTo>
                  <a:lnTo>
                    <a:pt x="1059" y="892"/>
                  </a:lnTo>
                  <a:lnTo>
                    <a:pt x="1041" y="830"/>
                  </a:lnTo>
                  <a:lnTo>
                    <a:pt x="1112" y="848"/>
                  </a:lnTo>
                  <a:lnTo>
                    <a:pt x="1138" y="812"/>
                  </a:lnTo>
                  <a:lnTo>
                    <a:pt x="1147" y="759"/>
                  </a:lnTo>
                  <a:lnTo>
                    <a:pt x="1200" y="759"/>
                  </a:lnTo>
                  <a:lnTo>
                    <a:pt x="1227" y="706"/>
                  </a:lnTo>
                  <a:lnTo>
                    <a:pt x="1288" y="706"/>
                  </a:lnTo>
                  <a:lnTo>
                    <a:pt x="1288" y="671"/>
                  </a:lnTo>
                  <a:lnTo>
                    <a:pt x="1386" y="689"/>
                  </a:lnTo>
                  <a:lnTo>
                    <a:pt x="1456" y="680"/>
                  </a:lnTo>
                  <a:lnTo>
                    <a:pt x="1456" y="627"/>
                  </a:lnTo>
                  <a:lnTo>
                    <a:pt x="1465" y="556"/>
                  </a:lnTo>
                  <a:lnTo>
                    <a:pt x="1500" y="539"/>
                  </a:lnTo>
                  <a:lnTo>
                    <a:pt x="1553" y="583"/>
                  </a:lnTo>
                  <a:lnTo>
                    <a:pt x="1606" y="521"/>
                  </a:lnTo>
                  <a:lnTo>
                    <a:pt x="1677" y="556"/>
                  </a:lnTo>
                  <a:lnTo>
                    <a:pt x="1747" y="556"/>
                  </a:lnTo>
                  <a:lnTo>
                    <a:pt x="1827" y="512"/>
                  </a:lnTo>
                  <a:lnTo>
                    <a:pt x="1871" y="565"/>
                  </a:lnTo>
                  <a:lnTo>
                    <a:pt x="1924" y="539"/>
                  </a:lnTo>
                  <a:lnTo>
                    <a:pt x="1950" y="583"/>
                  </a:lnTo>
                  <a:lnTo>
                    <a:pt x="2012" y="556"/>
                  </a:lnTo>
                  <a:lnTo>
                    <a:pt x="2074" y="583"/>
                  </a:lnTo>
                  <a:lnTo>
                    <a:pt x="2118" y="530"/>
                  </a:lnTo>
                  <a:lnTo>
                    <a:pt x="2189" y="530"/>
                  </a:lnTo>
                  <a:lnTo>
                    <a:pt x="2277" y="530"/>
                  </a:lnTo>
                  <a:lnTo>
                    <a:pt x="2321" y="477"/>
                  </a:lnTo>
                  <a:lnTo>
                    <a:pt x="2383" y="486"/>
                  </a:lnTo>
                  <a:lnTo>
                    <a:pt x="2409" y="424"/>
                  </a:lnTo>
                  <a:lnTo>
                    <a:pt x="2497" y="442"/>
                  </a:lnTo>
                  <a:lnTo>
                    <a:pt x="2559" y="406"/>
                  </a:lnTo>
                  <a:lnTo>
                    <a:pt x="2789" y="406"/>
                  </a:lnTo>
                  <a:lnTo>
                    <a:pt x="2771" y="345"/>
                  </a:lnTo>
                  <a:lnTo>
                    <a:pt x="2859" y="327"/>
                  </a:lnTo>
                  <a:lnTo>
                    <a:pt x="2912" y="292"/>
                  </a:lnTo>
                  <a:lnTo>
                    <a:pt x="2903" y="239"/>
                  </a:lnTo>
                  <a:lnTo>
                    <a:pt x="2992" y="239"/>
                  </a:lnTo>
                  <a:lnTo>
                    <a:pt x="3000" y="195"/>
                  </a:lnTo>
                  <a:lnTo>
                    <a:pt x="3053" y="177"/>
                  </a:lnTo>
                  <a:lnTo>
                    <a:pt x="3124" y="177"/>
                  </a:lnTo>
                  <a:lnTo>
                    <a:pt x="3177" y="150"/>
                  </a:lnTo>
                  <a:lnTo>
                    <a:pt x="3239" y="168"/>
                  </a:lnTo>
                  <a:lnTo>
                    <a:pt x="3301" y="177"/>
                  </a:lnTo>
                  <a:lnTo>
                    <a:pt x="3371" y="168"/>
                  </a:lnTo>
                  <a:lnTo>
                    <a:pt x="3459" y="177"/>
                  </a:lnTo>
                  <a:lnTo>
                    <a:pt x="3512" y="186"/>
                  </a:lnTo>
                  <a:lnTo>
                    <a:pt x="3618" y="106"/>
                  </a:lnTo>
                  <a:lnTo>
                    <a:pt x="3698" y="0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16" name="Freeform 7"/>
            <p:cNvSpPr>
              <a:spLocks noChangeArrowheads="1"/>
            </p:cNvSpPr>
            <p:nvPr/>
          </p:nvSpPr>
          <p:spPr bwMode="auto">
            <a:xfrm>
              <a:off x="5853113" y="2970213"/>
              <a:ext cx="1528762" cy="1436687"/>
            </a:xfrm>
            <a:custGeom>
              <a:avLst/>
              <a:gdLst>
                <a:gd name="T0" fmla="*/ 519363408 w 4246"/>
                <a:gd name="T1" fmla="*/ 296356417 h 3989"/>
                <a:gd name="T2" fmla="*/ 518196677 w 4246"/>
                <a:gd name="T3" fmla="*/ 272362584 h 3989"/>
                <a:gd name="T4" fmla="*/ 510160597 w 4246"/>
                <a:gd name="T5" fmla="*/ 241494698 h 3989"/>
                <a:gd name="T6" fmla="*/ 502124517 w 4246"/>
                <a:gd name="T7" fmla="*/ 216203765 h 3989"/>
                <a:gd name="T8" fmla="*/ 502124517 w 4246"/>
                <a:gd name="T9" fmla="*/ 187670803 h 3989"/>
                <a:gd name="T10" fmla="*/ 508994226 w 4246"/>
                <a:gd name="T11" fmla="*/ 165881537 h 3989"/>
                <a:gd name="T12" fmla="*/ 503291248 w 4246"/>
                <a:gd name="T13" fmla="*/ 146427195 h 3989"/>
                <a:gd name="T14" fmla="*/ 497588270 w 4246"/>
                <a:gd name="T15" fmla="*/ 131511984 h 3989"/>
                <a:gd name="T16" fmla="*/ 518196677 w 4246"/>
                <a:gd name="T17" fmla="*/ 112057642 h 3989"/>
                <a:gd name="T18" fmla="*/ 526103161 w 4246"/>
                <a:gd name="T19" fmla="*/ 91565836 h 3989"/>
                <a:gd name="T20" fmla="*/ 523899656 w 4246"/>
                <a:gd name="T21" fmla="*/ 68609468 h 3989"/>
                <a:gd name="T22" fmla="*/ 541008950 w 4246"/>
                <a:gd name="T23" fmla="*/ 40076146 h 3989"/>
                <a:gd name="T24" fmla="*/ 541008950 w 4246"/>
                <a:gd name="T25" fmla="*/ 22826730 h 3989"/>
                <a:gd name="T26" fmla="*/ 534139241 w 4246"/>
                <a:gd name="T27" fmla="*/ 4539490 h 3989"/>
                <a:gd name="T28" fmla="*/ 507827495 w 4246"/>
                <a:gd name="T29" fmla="*/ 1167102 h 3989"/>
                <a:gd name="T30" fmla="*/ 476979502 w 4246"/>
                <a:gd name="T31" fmla="*/ 7911519 h 3989"/>
                <a:gd name="T32" fmla="*/ 449501385 w 4246"/>
                <a:gd name="T33" fmla="*/ 7911519 h 3989"/>
                <a:gd name="T34" fmla="*/ 423189639 w 4246"/>
                <a:gd name="T35" fmla="*/ 11413185 h 3989"/>
                <a:gd name="T36" fmla="*/ 387805039 w 4246"/>
                <a:gd name="T37" fmla="*/ 17119777 h 3989"/>
                <a:gd name="T38" fmla="*/ 343217987 w 4246"/>
                <a:gd name="T39" fmla="*/ 15952675 h 3989"/>
                <a:gd name="T40" fmla="*/ 300834081 w 4246"/>
                <a:gd name="T41" fmla="*/ 14785213 h 3989"/>
                <a:gd name="T42" fmla="*/ 280225313 w 4246"/>
                <a:gd name="T43" fmla="*/ 28533323 h 3989"/>
                <a:gd name="T44" fmla="*/ 257413401 w 4246"/>
                <a:gd name="T45" fmla="*/ 22826730 h 3989"/>
                <a:gd name="T46" fmla="*/ 239008138 w 4246"/>
                <a:gd name="T47" fmla="*/ 37741581 h 3989"/>
                <a:gd name="T48" fmla="*/ 210493247 w 4246"/>
                <a:gd name="T49" fmla="*/ 42281072 h 3989"/>
                <a:gd name="T50" fmla="*/ 186514603 w 4246"/>
                <a:gd name="T51" fmla="*/ 44615636 h 3989"/>
                <a:gd name="T52" fmla="*/ 168109341 w 4246"/>
                <a:gd name="T53" fmla="*/ 61735414 h 3989"/>
                <a:gd name="T54" fmla="*/ 160202857 w 4246"/>
                <a:gd name="T55" fmla="*/ 81190115 h 3989"/>
                <a:gd name="T56" fmla="*/ 142964326 w 4246"/>
                <a:gd name="T57" fmla="*/ 99476995 h 3989"/>
                <a:gd name="T58" fmla="*/ 120152053 w 4246"/>
                <a:gd name="T59" fmla="*/ 109852716 h 3989"/>
                <a:gd name="T60" fmla="*/ 80101609 w 4246"/>
                <a:gd name="T61" fmla="*/ 126972853 h 3989"/>
                <a:gd name="T62" fmla="*/ 57159739 w 4246"/>
                <a:gd name="T63" fmla="*/ 152133788 h 3989"/>
                <a:gd name="T64" fmla="*/ 29811219 w 4246"/>
                <a:gd name="T65" fmla="*/ 171588489 h 3989"/>
                <a:gd name="T66" fmla="*/ 8036080 w 4246"/>
                <a:gd name="T67" fmla="*/ 202585654 h 3989"/>
                <a:gd name="T68" fmla="*/ 14905429 w 4246"/>
                <a:gd name="T69" fmla="*/ 506983227 h 3989"/>
                <a:gd name="T70" fmla="*/ 42383906 w 4246"/>
                <a:gd name="T71" fmla="*/ 506983227 h 3989"/>
                <a:gd name="T72" fmla="*/ 53789863 w 4246"/>
                <a:gd name="T73" fmla="*/ 516061848 h 3989"/>
                <a:gd name="T74" fmla="*/ 76601776 w 4246"/>
                <a:gd name="T75" fmla="*/ 510355256 h 3989"/>
                <a:gd name="T76" fmla="*/ 92673936 w 4246"/>
                <a:gd name="T77" fmla="*/ 501276635 h 3989"/>
                <a:gd name="T78" fmla="*/ 115486209 w 4246"/>
                <a:gd name="T79" fmla="*/ 502314099 h 3989"/>
                <a:gd name="T80" fmla="*/ 132724740 w 4246"/>
                <a:gd name="T81" fmla="*/ 480654831 h 3989"/>
                <a:gd name="T82" fmla="*/ 130391638 w 4246"/>
                <a:gd name="T83" fmla="*/ 464572518 h 3989"/>
                <a:gd name="T84" fmla="*/ 153333508 w 4246"/>
                <a:gd name="T85" fmla="*/ 451991870 h 3989"/>
                <a:gd name="T86" fmla="*/ 147500573 w 4246"/>
                <a:gd name="T87" fmla="*/ 432537529 h 3989"/>
                <a:gd name="T88" fmla="*/ 170442443 w 4246"/>
                <a:gd name="T89" fmla="*/ 418789779 h 3989"/>
                <a:gd name="T90" fmla="*/ 180682028 w 4246"/>
                <a:gd name="T91" fmla="*/ 414250289 h 3989"/>
                <a:gd name="T92" fmla="*/ 194421087 w 4246"/>
                <a:gd name="T93" fmla="*/ 405042030 h 3989"/>
                <a:gd name="T94" fmla="*/ 212696392 w 4246"/>
                <a:gd name="T95" fmla="*/ 398167976 h 3989"/>
                <a:gd name="T96" fmla="*/ 234471531 w 4246"/>
                <a:gd name="T97" fmla="*/ 394795947 h 3989"/>
                <a:gd name="T98" fmla="*/ 240174869 w 4246"/>
                <a:gd name="T99" fmla="*/ 376508708 h 3989"/>
                <a:gd name="T100" fmla="*/ 263116379 w 4246"/>
                <a:gd name="T101" fmla="*/ 378713634 h 3989"/>
                <a:gd name="T102" fmla="*/ 288261394 w 4246"/>
                <a:gd name="T103" fmla="*/ 379880736 h 3989"/>
                <a:gd name="T104" fmla="*/ 306537059 w 4246"/>
                <a:gd name="T105" fmla="*/ 378713634 h 3989"/>
                <a:gd name="T106" fmla="*/ 329478929 w 4246"/>
                <a:gd name="T107" fmla="*/ 375341246 h 3989"/>
                <a:gd name="T108" fmla="*/ 354623944 w 4246"/>
                <a:gd name="T109" fmla="*/ 369634653 h 3989"/>
                <a:gd name="T110" fmla="*/ 377435857 w 4246"/>
                <a:gd name="T111" fmla="*/ 359258932 h 3989"/>
                <a:gd name="T112" fmla="*/ 416320290 w 4246"/>
                <a:gd name="T113" fmla="*/ 349012849 h 3989"/>
                <a:gd name="T114" fmla="*/ 433558821 w 4246"/>
                <a:gd name="T115" fmla="*/ 337599664 h 3989"/>
                <a:gd name="T116" fmla="*/ 450667756 w 4246"/>
                <a:gd name="T117" fmla="*/ 329558507 h 3989"/>
                <a:gd name="T118" fmla="*/ 473609626 w 4246"/>
                <a:gd name="T119" fmla="*/ 329558507 h 3989"/>
                <a:gd name="T120" fmla="*/ 500958146 w 4246"/>
                <a:gd name="T121" fmla="*/ 330725970 h 3989"/>
                <a:gd name="T122" fmla="*/ 522733285 w 4246"/>
                <a:gd name="T123" fmla="*/ 304397573 h 398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246" h="3989">
                  <a:moveTo>
                    <a:pt x="4033" y="2347"/>
                  </a:moveTo>
                  <a:lnTo>
                    <a:pt x="4051" y="2303"/>
                  </a:lnTo>
                  <a:lnTo>
                    <a:pt x="4007" y="2285"/>
                  </a:lnTo>
                  <a:lnTo>
                    <a:pt x="4059" y="2197"/>
                  </a:lnTo>
                  <a:lnTo>
                    <a:pt x="4042" y="2144"/>
                  </a:lnTo>
                  <a:lnTo>
                    <a:pt x="3998" y="2100"/>
                  </a:lnTo>
                  <a:lnTo>
                    <a:pt x="4015" y="2012"/>
                  </a:lnTo>
                  <a:lnTo>
                    <a:pt x="3998" y="1941"/>
                  </a:lnTo>
                  <a:lnTo>
                    <a:pt x="3936" y="1862"/>
                  </a:lnTo>
                  <a:lnTo>
                    <a:pt x="3892" y="1809"/>
                  </a:lnTo>
                  <a:lnTo>
                    <a:pt x="3857" y="1729"/>
                  </a:lnTo>
                  <a:lnTo>
                    <a:pt x="3874" y="1667"/>
                  </a:lnTo>
                  <a:lnTo>
                    <a:pt x="3901" y="1606"/>
                  </a:lnTo>
                  <a:lnTo>
                    <a:pt x="3892" y="1509"/>
                  </a:lnTo>
                  <a:lnTo>
                    <a:pt x="3874" y="1447"/>
                  </a:lnTo>
                  <a:lnTo>
                    <a:pt x="3909" y="1394"/>
                  </a:lnTo>
                  <a:lnTo>
                    <a:pt x="3892" y="1323"/>
                  </a:lnTo>
                  <a:lnTo>
                    <a:pt x="3927" y="1279"/>
                  </a:lnTo>
                  <a:lnTo>
                    <a:pt x="3901" y="1235"/>
                  </a:lnTo>
                  <a:lnTo>
                    <a:pt x="3927" y="1182"/>
                  </a:lnTo>
                  <a:lnTo>
                    <a:pt x="3883" y="1129"/>
                  </a:lnTo>
                  <a:lnTo>
                    <a:pt x="3901" y="1094"/>
                  </a:lnTo>
                  <a:lnTo>
                    <a:pt x="3839" y="1067"/>
                  </a:lnTo>
                  <a:lnTo>
                    <a:pt x="3839" y="1014"/>
                  </a:lnTo>
                  <a:lnTo>
                    <a:pt x="3901" y="970"/>
                  </a:lnTo>
                  <a:lnTo>
                    <a:pt x="3945" y="917"/>
                  </a:lnTo>
                  <a:lnTo>
                    <a:pt x="3998" y="864"/>
                  </a:lnTo>
                  <a:lnTo>
                    <a:pt x="4051" y="811"/>
                  </a:lnTo>
                  <a:lnTo>
                    <a:pt x="4086" y="767"/>
                  </a:lnTo>
                  <a:lnTo>
                    <a:pt x="4059" y="706"/>
                  </a:lnTo>
                  <a:lnTo>
                    <a:pt x="4033" y="653"/>
                  </a:lnTo>
                  <a:lnTo>
                    <a:pt x="4068" y="591"/>
                  </a:lnTo>
                  <a:lnTo>
                    <a:pt x="4042" y="529"/>
                  </a:lnTo>
                  <a:lnTo>
                    <a:pt x="4086" y="432"/>
                  </a:lnTo>
                  <a:lnTo>
                    <a:pt x="4130" y="379"/>
                  </a:lnTo>
                  <a:lnTo>
                    <a:pt x="4174" y="309"/>
                  </a:lnTo>
                  <a:lnTo>
                    <a:pt x="4245" y="256"/>
                  </a:lnTo>
                  <a:lnTo>
                    <a:pt x="4236" y="194"/>
                  </a:lnTo>
                  <a:lnTo>
                    <a:pt x="4174" y="176"/>
                  </a:lnTo>
                  <a:lnTo>
                    <a:pt x="4139" y="114"/>
                  </a:lnTo>
                  <a:lnTo>
                    <a:pt x="4174" y="79"/>
                  </a:lnTo>
                  <a:lnTo>
                    <a:pt x="4121" y="35"/>
                  </a:lnTo>
                  <a:lnTo>
                    <a:pt x="4051" y="0"/>
                  </a:lnTo>
                  <a:lnTo>
                    <a:pt x="3971" y="0"/>
                  </a:lnTo>
                  <a:lnTo>
                    <a:pt x="3918" y="9"/>
                  </a:lnTo>
                  <a:lnTo>
                    <a:pt x="3821" y="35"/>
                  </a:lnTo>
                  <a:lnTo>
                    <a:pt x="3759" y="70"/>
                  </a:lnTo>
                  <a:lnTo>
                    <a:pt x="3680" y="61"/>
                  </a:lnTo>
                  <a:lnTo>
                    <a:pt x="3609" y="26"/>
                  </a:lnTo>
                  <a:lnTo>
                    <a:pt x="3539" y="26"/>
                  </a:lnTo>
                  <a:lnTo>
                    <a:pt x="3468" y="61"/>
                  </a:lnTo>
                  <a:lnTo>
                    <a:pt x="3433" y="106"/>
                  </a:lnTo>
                  <a:lnTo>
                    <a:pt x="3345" y="114"/>
                  </a:lnTo>
                  <a:lnTo>
                    <a:pt x="3265" y="88"/>
                  </a:lnTo>
                  <a:lnTo>
                    <a:pt x="3186" y="123"/>
                  </a:lnTo>
                  <a:lnTo>
                    <a:pt x="3133" y="159"/>
                  </a:lnTo>
                  <a:lnTo>
                    <a:pt x="2992" y="132"/>
                  </a:lnTo>
                  <a:lnTo>
                    <a:pt x="2815" y="176"/>
                  </a:lnTo>
                  <a:lnTo>
                    <a:pt x="2753" y="159"/>
                  </a:lnTo>
                  <a:lnTo>
                    <a:pt x="2648" y="123"/>
                  </a:lnTo>
                  <a:lnTo>
                    <a:pt x="2533" y="123"/>
                  </a:lnTo>
                  <a:lnTo>
                    <a:pt x="2427" y="123"/>
                  </a:lnTo>
                  <a:lnTo>
                    <a:pt x="2321" y="114"/>
                  </a:lnTo>
                  <a:lnTo>
                    <a:pt x="2250" y="106"/>
                  </a:lnTo>
                  <a:lnTo>
                    <a:pt x="2215" y="159"/>
                  </a:lnTo>
                  <a:lnTo>
                    <a:pt x="2162" y="220"/>
                  </a:lnTo>
                  <a:lnTo>
                    <a:pt x="2083" y="256"/>
                  </a:lnTo>
                  <a:lnTo>
                    <a:pt x="2030" y="229"/>
                  </a:lnTo>
                  <a:lnTo>
                    <a:pt x="1986" y="176"/>
                  </a:lnTo>
                  <a:lnTo>
                    <a:pt x="1950" y="211"/>
                  </a:lnTo>
                  <a:lnTo>
                    <a:pt x="1880" y="211"/>
                  </a:lnTo>
                  <a:lnTo>
                    <a:pt x="1844" y="291"/>
                  </a:lnTo>
                  <a:lnTo>
                    <a:pt x="1774" y="291"/>
                  </a:lnTo>
                  <a:lnTo>
                    <a:pt x="1739" y="335"/>
                  </a:lnTo>
                  <a:lnTo>
                    <a:pt x="1624" y="326"/>
                  </a:lnTo>
                  <a:lnTo>
                    <a:pt x="1527" y="335"/>
                  </a:lnTo>
                  <a:lnTo>
                    <a:pt x="1447" y="291"/>
                  </a:lnTo>
                  <a:lnTo>
                    <a:pt x="1439" y="344"/>
                  </a:lnTo>
                  <a:lnTo>
                    <a:pt x="1386" y="370"/>
                  </a:lnTo>
                  <a:lnTo>
                    <a:pt x="1359" y="441"/>
                  </a:lnTo>
                  <a:lnTo>
                    <a:pt x="1297" y="476"/>
                  </a:lnTo>
                  <a:lnTo>
                    <a:pt x="1280" y="529"/>
                  </a:lnTo>
                  <a:lnTo>
                    <a:pt x="1236" y="573"/>
                  </a:lnTo>
                  <a:lnTo>
                    <a:pt x="1236" y="626"/>
                  </a:lnTo>
                  <a:lnTo>
                    <a:pt x="1174" y="670"/>
                  </a:lnTo>
                  <a:lnTo>
                    <a:pt x="1165" y="723"/>
                  </a:lnTo>
                  <a:lnTo>
                    <a:pt x="1103" y="767"/>
                  </a:lnTo>
                  <a:lnTo>
                    <a:pt x="1077" y="811"/>
                  </a:lnTo>
                  <a:lnTo>
                    <a:pt x="997" y="820"/>
                  </a:lnTo>
                  <a:lnTo>
                    <a:pt x="927" y="847"/>
                  </a:lnTo>
                  <a:lnTo>
                    <a:pt x="821" y="847"/>
                  </a:lnTo>
                  <a:lnTo>
                    <a:pt x="715" y="917"/>
                  </a:lnTo>
                  <a:lnTo>
                    <a:pt x="618" y="979"/>
                  </a:lnTo>
                  <a:lnTo>
                    <a:pt x="547" y="1023"/>
                  </a:lnTo>
                  <a:lnTo>
                    <a:pt x="468" y="1076"/>
                  </a:lnTo>
                  <a:lnTo>
                    <a:pt x="441" y="1173"/>
                  </a:lnTo>
                  <a:lnTo>
                    <a:pt x="388" y="1217"/>
                  </a:lnTo>
                  <a:lnTo>
                    <a:pt x="300" y="1270"/>
                  </a:lnTo>
                  <a:lnTo>
                    <a:pt x="230" y="1323"/>
                  </a:lnTo>
                  <a:lnTo>
                    <a:pt x="150" y="1367"/>
                  </a:lnTo>
                  <a:lnTo>
                    <a:pt x="106" y="1482"/>
                  </a:lnTo>
                  <a:lnTo>
                    <a:pt x="62" y="1562"/>
                  </a:lnTo>
                  <a:lnTo>
                    <a:pt x="0" y="1614"/>
                  </a:lnTo>
                  <a:lnTo>
                    <a:pt x="71" y="3873"/>
                  </a:lnTo>
                  <a:lnTo>
                    <a:pt x="115" y="3909"/>
                  </a:lnTo>
                  <a:lnTo>
                    <a:pt x="194" y="3891"/>
                  </a:lnTo>
                  <a:lnTo>
                    <a:pt x="238" y="3917"/>
                  </a:lnTo>
                  <a:lnTo>
                    <a:pt x="327" y="3909"/>
                  </a:lnTo>
                  <a:lnTo>
                    <a:pt x="335" y="3953"/>
                  </a:lnTo>
                  <a:lnTo>
                    <a:pt x="415" y="3944"/>
                  </a:lnTo>
                  <a:lnTo>
                    <a:pt x="415" y="3979"/>
                  </a:lnTo>
                  <a:lnTo>
                    <a:pt x="503" y="3953"/>
                  </a:lnTo>
                  <a:lnTo>
                    <a:pt x="530" y="3988"/>
                  </a:lnTo>
                  <a:lnTo>
                    <a:pt x="591" y="3935"/>
                  </a:lnTo>
                  <a:lnTo>
                    <a:pt x="582" y="3882"/>
                  </a:lnTo>
                  <a:lnTo>
                    <a:pt x="627" y="3838"/>
                  </a:lnTo>
                  <a:lnTo>
                    <a:pt x="715" y="3865"/>
                  </a:lnTo>
                  <a:lnTo>
                    <a:pt x="741" y="3926"/>
                  </a:lnTo>
                  <a:lnTo>
                    <a:pt x="803" y="3891"/>
                  </a:lnTo>
                  <a:lnTo>
                    <a:pt x="891" y="3873"/>
                  </a:lnTo>
                  <a:lnTo>
                    <a:pt x="935" y="3794"/>
                  </a:lnTo>
                  <a:lnTo>
                    <a:pt x="1015" y="3776"/>
                  </a:lnTo>
                  <a:lnTo>
                    <a:pt x="1024" y="3706"/>
                  </a:lnTo>
                  <a:lnTo>
                    <a:pt x="1015" y="3670"/>
                  </a:lnTo>
                  <a:lnTo>
                    <a:pt x="1059" y="3635"/>
                  </a:lnTo>
                  <a:lnTo>
                    <a:pt x="1006" y="3582"/>
                  </a:lnTo>
                  <a:lnTo>
                    <a:pt x="1059" y="3520"/>
                  </a:lnTo>
                  <a:lnTo>
                    <a:pt x="1112" y="3476"/>
                  </a:lnTo>
                  <a:lnTo>
                    <a:pt x="1183" y="3485"/>
                  </a:lnTo>
                  <a:lnTo>
                    <a:pt x="1174" y="3432"/>
                  </a:lnTo>
                  <a:lnTo>
                    <a:pt x="1191" y="3388"/>
                  </a:lnTo>
                  <a:lnTo>
                    <a:pt x="1138" y="3335"/>
                  </a:lnTo>
                  <a:lnTo>
                    <a:pt x="1191" y="3282"/>
                  </a:lnTo>
                  <a:lnTo>
                    <a:pt x="1262" y="3273"/>
                  </a:lnTo>
                  <a:lnTo>
                    <a:pt x="1315" y="3229"/>
                  </a:lnTo>
                  <a:lnTo>
                    <a:pt x="1359" y="3282"/>
                  </a:lnTo>
                  <a:lnTo>
                    <a:pt x="1412" y="3256"/>
                  </a:lnTo>
                  <a:lnTo>
                    <a:pt x="1394" y="3194"/>
                  </a:lnTo>
                  <a:lnTo>
                    <a:pt x="1465" y="3212"/>
                  </a:lnTo>
                  <a:lnTo>
                    <a:pt x="1491" y="3176"/>
                  </a:lnTo>
                  <a:lnTo>
                    <a:pt x="1500" y="3123"/>
                  </a:lnTo>
                  <a:lnTo>
                    <a:pt x="1553" y="3123"/>
                  </a:lnTo>
                  <a:lnTo>
                    <a:pt x="1580" y="3070"/>
                  </a:lnTo>
                  <a:lnTo>
                    <a:pt x="1641" y="3070"/>
                  </a:lnTo>
                  <a:lnTo>
                    <a:pt x="1641" y="3035"/>
                  </a:lnTo>
                  <a:lnTo>
                    <a:pt x="1739" y="3053"/>
                  </a:lnTo>
                  <a:lnTo>
                    <a:pt x="1809" y="3044"/>
                  </a:lnTo>
                  <a:lnTo>
                    <a:pt x="1809" y="2991"/>
                  </a:lnTo>
                  <a:lnTo>
                    <a:pt x="1818" y="2920"/>
                  </a:lnTo>
                  <a:lnTo>
                    <a:pt x="1853" y="2903"/>
                  </a:lnTo>
                  <a:lnTo>
                    <a:pt x="1906" y="2947"/>
                  </a:lnTo>
                  <a:lnTo>
                    <a:pt x="1959" y="2885"/>
                  </a:lnTo>
                  <a:lnTo>
                    <a:pt x="2030" y="2920"/>
                  </a:lnTo>
                  <a:lnTo>
                    <a:pt x="2100" y="2920"/>
                  </a:lnTo>
                  <a:lnTo>
                    <a:pt x="2180" y="2876"/>
                  </a:lnTo>
                  <a:lnTo>
                    <a:pt x="2224" y="2929"/>
                  </a:lnTo>
                  <a:lnTo>
                    <a:pt x="2277" y="2903"/>
                  </a:lnTo>
                  <a:lnTo>
                    <a:pt x="2303" y="2947"/>
                  </a:lnTo>
                  <a:lnTo>
                    <a:pt x="2365" y="2920"/>
                  </a:lnTo>
                  <a:lnTo>
                    <a:pt x="2427" y="2947"/>
                  </a:lnTo>
                  <a:lnTo>
                    <a:pt x="2471" y="2894"/>
                  </a:lnTo>
                  <a:lnTo>
                    <a:pt x="2542" y="2894"/>
                  </a:lnTo>
                  <a:lnTo>
                    <a:pt x="2630" y="2894"/>
                  </a:lnTo>
                  <a:lnTo>
                    <a:pt x="2674" y="2841"/>
                  </a:lnTo>
                  <a:lnTo>
                    <a:pt x="2736" y="2850"/>
                  </a:lnTo>
                  <a:lnTo>
                    <a:pt x="2762" y="2788"/>
                  </a:lnTo>
                  <a:lnTo>
                    <a:pt x="2850" y="2806"/>
                  </a:lnTo>
                  <a:lnTo>
                    <a:pt x="2912" y="2770"/>
                  </a:lnTo>
                  <a:lnTo>
                    <a:pt x="3142" y="2770"/>
                  </a:lnTo>
                  <a:lnTo>
                    <a:pt x="3124" y="2709"/>
                  </a:lnTo>
                  <a:lnTo>
                    <a:pt x="3212" y="2691"/>
                  </a:lnTo>
                  <a:lnTo>
                    <a:pt x="3265" y="2656"/>
                  </a:lnTo>
                  <a:lnTo>
                    <a:pt x="3256" y="2603"/>
                  </a:lnTo>
                  <a:lnTo>
                    <a:pt x="3345" y="2603"/>
                  </a:lnTo>
                  <a:lnTo>
                    <a:pt x="3353" y="2559"/>
                  </a:lnTo>
                  <a:lnTo>
                    <a:pt x="3406" y="2541"/>
                  </a:lnTo>
                  <a:lnTo>
                    <a:pt x="3477" y="2541"/>
                  </a:lnTo>
                  <a:lnTo>
                    <a:pt x="3530" y="2514"/>
                  </a:lnTo>
                  <a:lnTo>
                    <a:pt x="3592" y="2532"/>
                  </a:lnTo>
                  <a:lnTo>
                    <a:pt x="3654" y="2541"/>
                  </a:lnTo>
                  <a:lnTo>
                    <a:pt x="3724" y="2532"/>
                  </a:lnTo>
                  <a:lnTo>
                    <a:pt x="3812" y="2541"/>
                  </a:lnTo>
                  <a:lnTo>
                    <a:pt x="3865" y="2550"/>
                  </a:lnTo>
                  <a:lnTo>
                    <a:pt x="3971" y="2470"/>
                  </a:lnTo>
                  <a:lnTo>
                    <a:pt x="4051" y="2364"/>
                  </a:lnTo>
                  <a:lnTo>
                    <a:pt x="4033" y="2347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17" name="Freeform 8"/>
            <p:cNvSpPr>
              <a:spLocks noChangeArrowheads="1"/>
            </p:cNvSpPr>
            <p:nvPr/>
          </p:nvSpPr>
          <p:spPr bwMode="auto">
            <a:xfrm>
              <a:off x="4648200" y="604838"/>
              <a:ext cx="1042988" cy="809625"/>
            </a:xfrm>
            <a:custGeom>
              <a:avLst/>
              <a:gdLst>
                <a:gd name="T0" fmla="*/ 140457989 w 2903"/>
                <a:gd name="T1" fmla="*/ 283006399 h 2251"/>
                <a:gd name="T2" fmla="*/ 140457989 w 2903"/>
                <a:gd name="T3" fmla="*/ 270459719 h 2251"/>
                <a:gd name="T4" fmla="*/ 150685158 w 2903"/>
                <a:gd name="T5" fmla="*/ 257913399 h 2251"/>
                <a:gd name="T6" fmla="*/ 159746674 w 2903"/>
                <a:gd name="T7" fmla="*/ 238511699 h 2251"/>
                <a:gd name="T8" fmla="*/ 166607839 w 2903"/>
                <a:gd name="T9" fmla="*/ 221438160 h 2251"/>
                <a:gd name="T10" fmla="*/ 173469004 w 2903"/>
                <a:gd name="T11" fmla="*/ 206563679 h 2251"/>
                <a:gd name="T12" fmla="*/ 196252850 w 2903"/>
                <a:gd name="T13" fmla="*/ 189490140 h 2251"/>
                <a:gd name="T14" fmla="*/ 216836345 w 2903"/>
                <a:gd name="T15" fmla="*/ 180306599 h 2251"/>
                <a:gd name="T16" fmla="*/ 237419480 w 2903"/>
                <a:gd name="T17" fmla="*/ 147194139 h 2251"/>
                <a:gd name="T18" fmla="*/ 248811583 w 2903"/>
                <a:gd name="T19" fmla="*/ 130120960 h 2251"/>
                <a:gd name="T20" fmla="*/ 258002616 w 2903"/>
                <a:gd name="T21" fmla="*/ 115246119 h 2251"/>
                <a:gd name="T22" fmla="*/ 291143148 w 2903"/>
                <a:gd name="T23" fmla="*/ 108390739 h 2251"/>
                <a:gd name="T24" fmla="*/ 320788158 w 2903"/>
                <a:gd name="T25" fmla="*/ 98172580 h 2251"/>
                <a:gd name="T26" fmla="*/ 344866815 w 2903"/>
                <a:gd name="T27" fmla="*/ 86790341 h 2251"/>
                <a:gd name="T28" fmla="*/ 365449950 w 2903"/>
                <a:gd name="T29" fmla="*/ 69587339 h 2251"/>
                <a:gd name="T30" fmla="*/ 374511826 w 2903"/>
                <a:gd name="T31" fmla="*/ 52513800 h 2251"/>
                <a:gd name="T32" fmla="*/ 361954789 w 2903"/>
                <a:gd name="T33" fmla="*/ 30783939 h 2251"/>
                <a:gd name="T34" fmla="*/ 338005650 w 2903"/>
                <a:gd name="T35" fmla="*/ 14874481 h 2251"/>
                <a:gd name="T36" fmla="*/ 306030411 w 2903"/>
                <a:gd name="T37" fmla="*/ 2328161 h 2251"/>
                <a:gd name="T38" fmla="*/ 283117049 w 2903"/>
                <a:gd name="T39" fmla="*/ 1164080 h 2251"/>
                <a:gd name="T40" fmla="*/ 283117049 w 2903"/>
                <a:gd name="T41" fmla="*/ 16038921 h 2251"/>
                <a:gd name="T42" fmla="*/ 266029074 w 2903"/>
                <a:gd name="T43" fmla="*/ 21729861 h 2251"/>
                <a:gd name="T44" fmla="*/ 264863781 w 2903"/>
                <a:gd name="T45" fmla="*/ 37639319 h 2251"/>
                <a:gd name="T46" fmla="*/ 247775807 w 2903"/>
                <a:gd name="T47" fmla="*/ 46822860 h 2251"/>
                <a:gd name="T48" fmla="*/ 232888543 w 2903"/>
                <a:gd name="T49" fmla="*/ 36475239 h 2251"/>
                <a:gd name="T50" fmla="*/ 223697150 w 2903"/>
                <a:gd name="T51" fmla="*/ 58205100 h 2251"/>
                <a:gd name="T52" fmla="*/ 211140114 w 2903"/>
                <a:gd name="T53" fmla="*/ 83298099 h 2251"/>
                <a:gd name="T54" fmla="*/ 190556978 w 2903"/>
                <a:gd name="T55" fmla="*/ 93645721 h 2251"/>
                <a:gd name="T56" fmla="*/ 173469004 w 2903"/>
                <a:gd name="T57" fmla="*/ 106192041 h 2251"/>
                <a:gd name="T58" fmla="*/ 151720575 w 2903"/>
                <a:gd name="T59" fmla="*/ 105027960 h 2251"/>
                <a:gd name="T60" fmla="*/ 134762118 w 2903"/>
                <a:gd name="T61" fmla="*/ 110718900 h 2251"/>
                <a:gd name="T62" fmla="*/ 113013689 w 2903"/>
                <a:gd name="T63" fmla="*/ 124429660 h 2251"/>
                <a:gd name="T64" fmla="*/ 94760781 w 2903"/>
                <a:gd name="T65" fmla="*/ 138140061 h 2251"/>
                <a:gd name="T66" fmla="*/ 85569388 w 2903"/>
                <a:gd name="T67" fmla="*/ 151850821 h 2251"/>
                <a:gd name="T68" fmla="*/ 66151187 w 2903"/>
                <a:gd name="T69" fmla="*/ 162068980 h 2251"/>
                <a:gd name="T70" fmla="*/ 45697568 w 2903"/>
                <a:gd name="T71" fmla="*/ 171252520 h 2251"/>
                <a:gd name="T72" fmla="*/ 14757747 w 2903"/>
                <a:gd name="T73" fmla="*/ 172287139 h 2251"/>
                <a:gd name="T74" fmla="*/ 2200710 w 2903"/>
                <a:gd name="T75" fmla="*/ 190654220 h 2251"/>
                <a:gd name="T76" fmla="*/ 0 w 2903"/>
                <a:gd name="T77" fmla="*/ 215746860 h 2251"/>
                <a:gd name="T78" fmla="*/ 9061875 w 2903"/>
                <a:gd name="T79" fmla="*/ 228293540 h 2251"/>
                <a:gd name="T80" fmla="*/ 22783846 w 2903"/>
                <a:gd name="T81" fmla="*/ 232820399 h 2251"/>
                <a:gd name="T82" fmla="*/ 53594150 w 2903"/>
                <a:gd name="T83" fmla="*/ 228293540 h 2251"/>
                <a:gd name="T84" fmla="*/ 60455315 w 2903"/>
                <a:gd name="T85" fmla="*/ 238511699 h 2251"/>
                <a:gd name="T86" fmla="*/ 71976575 w 2903"/>
                <a:gd name="T87" fmla="*/ 243038559 h 2251"/>
                <a:gd name="T88" fmla="*/ 85569388 w 2903"/>
                <a:gd name="T89" fmla="*/ 253386180 h 2251"/>
                <a:gd name="T90" fmla="*/ 89064549 w 2903"/>
                <a:gd name="T91" fmla="*/ 268261020 h 2251"/>
                <a:gd name="T92" fmla="*/ 76507513 w 2903"/>
                <a:gd name="T93" fmla="*/ 283006399 h 2251"/>
                <a:gd name="T94" fmla="*/ 85569388 w 2903"/>
                <a:gd name="T95" fmla="*/ 291025499 h 2251"/>
                <a:gd name="T96" fmla="*/ 105117107 w 2903"/>
                <a:gd name="T97" fmla="*/ 286498640 h 2251"/>
                <a:gd name="T98" fmla="*/ 123370015 w 2903"/>
                <a:gd name="T99" fmla="*/ 287662720 h 22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903" h="2251">
                  <a:moveTo>
                    <a:pt x="1032" y="2241"/>
                  </a:moveTo>
                  <a:lnTo>
                    <a:pt x="1085" y="2188"/>
                  </a:lnTo>
                  <a:lnTo>
                    <a:pt x="1085" y="2144"/>
                  </a:lnTo>
                  <a:lnTo>
                    <a:pt x="1085" y="2091"/>
                  </a:lnTo>
                  <a:lnTo>
                    <a:pt x="1129" y="2047"/>
                  </a:lnTo>
                  <a:lnTo>
                    <a:pt x="1164" y="1994"/>
                  </a:lnTo>
                  <a:lnTo>
                    <a:pt x="1190" y="1941"/>
                  </a:lnTo>
                  <a:lnTo>
                    <a:pt x="1234" y="1844"/>
                  </a:lnTo>
                  <a:lnTo>
                    <a:pt x="1261" y="1774"/>
                  </a:lnTo>
                  <a:lnTo>
                    <a:pt x="1287" y="1712"/>
                  </a:lnTo>
                  <a:lnTo>
                    <a:pt x="1340" y="1659"/>
                  </a:lnTo>
                  <a:lnTo>
                    <a:pt x="1340" y="1597"/>
                  </a:lnTo>
                  <a:lnTo>
                    <a:pt x="1428" y="1527"/>
                  </a:lnTo>
                  <a:lnTo>
                    <a:pt x="1516" y="1465"/>
                  </a:lnTo>
                  <a:lnTo>
                    <a:pt x="1622" y="1447"/>
                  </a:lnTo>
                  <a:lnTo>
                    <a:pt x="1675" y="1394"/>
                  </a:lnTo>
                  <a:lnTo>
                    <a:pt x="1728" y="1315"/>
                  </a:lnTo>
                  <a:lnTo>
                    <a:pt x="1834" y="1138"/>
                  </a:lnTo>
                  <a:lnTo>
                    <a:pt x="1869" y="1076"/>
                  </a:lnTo>
                  <a:lnTo>
                    <a:pt x="1922" y="1006"/>
                  </a:lnTo>
                  <a:lnTo>
                    <a:pt x="1940" y="953"/>
                  </a:lnTo>
                  <a:lnTo>
                    <a:pt x="1993" y="891"/>
                  </a:lnTo>
                  <a:lnTo>
                    <a:pt x="2090" y="865"/>
                  </a:lnTo>
                  <a:lnTo>
                    <a:pt x="2249" y="838"/>
                  </a:lnTo>
                  <a:lnTo>
                    <a:pt x="2337" y="794"/>
                  </a:lnTo>
                  <a:lnTo>
                    <a:pt x="2478" y="759"/>
                  </a:lnTo>
                  <a:lnTo>
                    <a:pt x="2567" y="732"/>
                  </a:lnTo>
                  <a:lnTo>
                    <a:pt x="2664" y="671"/>
                  </a:lnTo>
                  <a:lnTo>
                    <a:pt x="2708" y="591"/>
                  </a:lnTo>
                  <a:lnTo>
                    <a:pt x="2823" y="538"/>
                  </a:lnTo>
                  <a:lnTo>
                    <a:pt x="2902" y="476"/>
                  </a:lnTo>
                  <a:lnTo>
                    <a:pt x="2893" y="406"/>
                  </a:lnTo>
                  <a:lnTo>
                    <a:pt x="2840" y="309"/>
                  </a:lnTo>
                  <a:lnTo>
                    <a:pt x="2796" y="238"/>
                  </a:lnTo>
                  <a:lnTo>
                    <a:pt x="2717" y="168"/>
                  </a:lnTo>
                  <a:lnTo>
                    <a:pt x="2611" y="115"/>
                  </a:lnTo>
                  <a:lnTo>
                    <a:pt x="2478" y="71"/>
                  </a:lnTo>
                  <a:lnTo>
                    <a:pt x="2364" y="18"/>
                  </a:lnTo>
                  <a:lnTo>
                    <a:pt x="2284" y="0"/>
                  </a:lnTo>
                  <a:lnTo>
                    <a:pt x="2187" y="9"/>
                  </a:lnTo>
                  <a:lnTo>
                    <a:pt x="2134" y="62"/>
                  </a:lnTo>
                  <a:lnTo>
                    <a:pt x="2187" y="124"/>
                  </a:lnTo>
                  <a:lnTo>
                    <a:pt x="2161" y="185"/>
                  </a:lnTo>
                  <a:lnTo>
                    <a:pt x="2055" y="168"/>
                  </a:lnTo>
                  <a:lnTo>
                    <a:pt x="1993" y="212"/>
                  </a:lnTo>
                  <a:lnTo>
                    <a:pt x="2046" y="291"/>
                  </a:lnTo>
                  <a:lnTo>
                    <a:pt x="2020" y="353"/>
                  </a:lnTo>
                  <a:lnTo>
                    <a:pt x="1914" y="362"/>
                  </a:lnTo>
                  <a:lnTo>
                    <a:pt x="1869" y="291"/>
                  </a:lnTo>
                  <a:lnTo>
                    <a:pt x="1799" y="282"/>
                  </a:lnTo>
                  <a:lnTo>
                    <a:pt x="1737" y="309"/>
                  </a:lnTo>
                  <a:lnTo>
                    <a:pt x="1728" y="450"/>
                  </a:lnTo>
                  <a:lnTo>
                    <a:pt x="1667" y="574"/>
                  </a:lnTo>
                  <a:lnTo>
                    <a:pt x="1631" y="644"/>
                  </a:lnTo>
                  <a:lnTo>
                    <a:pt x="1534" y="688"/>
                  </a:lnTo>
                  <a:lnTo>
                    <a:pt x="1472" y="724"/>
                  </a:lnTo>
                  <a:lnTo>
                    <a:pt x="1437" y="776"/>
                  </a:lnTo>
                  <a:lnTo>
                    <a:pt x="1340" y="821"/>
                  </a:lnTo>
                  <a:lnTo>
                    <a:pt x="1243" y="803"/>
                  </a:lnTo>
                  <a:lnTo>
                    <a:pt x="1172" y="812"/>
                  </a:lnTo>
                  <a:lnTo>
                    <a:pt x="1120" y="847"/>
                  </a:lnTo>
                  <a:lnTo>
                    <a:pt x="1041" y="856"/>
                  </a:lnTo>
                  <a:lnTo>
                    <a:pt x="953" y="909"/>
                  </a:lnTo>
                  <a:lnTo>
                    <a:pt x="873" y="962"/>
                  </a:lnTo>
                  <a:lnTo>
                    <a:pt x="820" y="1041"/>
                  </a:lnTo>
                  <a:lnTo>
                    <a:pt x="732" y="1068"/>
                  </a:lnTo>
                  <a:lnTo>
                    <a:pt x="661" y="1112"/>
                  </a:lnTo>
                  <a:lnTo>
                    <a:pt x="661" y="1174"/>
                  </a:lnTo>
                  <a:lnTo>
                    <a:pt x="564" y="1191"/>
                  </a:lnTo>
                  <a:lnTo>
                    <a:pt x="511" y="1253"/>
                  </a:lnTo>
                  <a:lnTo>
                    <a:pt x="441" y="1306"/>
                  </a:lnTo>
                  <a:lnTo>
                    <a:pt x="353" y="1324"/>
                  </a:lnTo>
                  <a:lnTo>
                    <a:pt x="211" y="1324"/>
                  </a:lnTo>
                  <a:lnTo>
                    <a:pt x="114" y="1332"/>
                  </a:lnTo>
                  <a:lnTo>
                    <a:pt x="97" y="1394"/>
                  </a:lnTo>
                  <a:lnTo>
                    <a:pt x="17" y="1474"/>
                  </a:lnTo>
                  <a:lnTo>
                    <a:pt x="8" y="1571"/>
                  </a:lnTo>
                  <a:lnTo>
                    <a:pt x="0" y="1668"/>
                  </a:lnTo>
                  <a:lnTo>
                    <a:pt x="26" y="1729"/>
                  </a:lnTo>
                  <a:lnTo>
                    <a:pt x="70" y="1765"/>
                  </a:lnTo>
                  <a:lnTo>
                    <a:pt x="61" y="1809"/>
                  </a:lnTo>
                  <a:lnTo>
                    <a:pt x="176" y="1800"/>
                  </a:lnTo>
                  <a:lnTo>
                    <a:pt x="300" y="1765"/>
                  </a:lnTo>
                  <a:lnTo>
                    <a:pt x="414" y="1765"/>
                  </a:lnTo>
                  <a:lnTo>
                    <a:pt x="476" y="1774"/>
                  </a:lnTo>
                  <a:lnTo>
                    <a:pt x="467" y="1844"/>
                  </a:lnTo>
                  <a:lnTo>
                    <a:pt x="450" y="1915"/>
                  </a:lnTo>
                  <a:lnTo>
                    <a:pt x="556" y="1879"/>
                  </a:lnTo>
                  <a:lnTo>
                    <a:pt x="600" y="1941"/>
                  </a:lnTo>
                  <a:lnTo>
                    <a:pt x="661" y="1959"/>
                  </a:lnTo>
                  <a:lnTo>
                    <a:pt x="706" y="2012"/>
                  </a:lnTo>
                  <a:lnTo>
                    <a:pt x="688" y="2074"/>
                  </a:lnTo>
                  <a:lnTo>
                    <a:pt x="644" y="2118"/>
                  </a:lnTo>
                  <a:lnTo>
                    <a:pt x="591" y="2188"/>
                  </a:lnTo>
                  <a:lnTo>
                    <a:pt x="653" y="2206"/>
                  </a:lnTo>
                  <a:lnTo>
                    <a:pt x="661" y="2250"/>
                  </a:lnTo>
                  <a:lnTo>
                    <a:pt x="732" y="2215"/>
                  </a:lnTo>
                  <a:lnTo>
                    <a:pt x="812" y="2215"/>
                  </a:lnTo>
                  <a:lnTo>
                    <a:pt x="864" y="2232"/>
                  </a:lnTo>
                  <a:lnTo>
                    <a:pt x="953" y="2224"/>
                  </a:lnTo>
                  <a:lnTo>
                    <a:pt x="1032" y="2241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18" name="Freeform 9"/>
            <p:cNvSpPr>
              <a:spLocks noChangeArrowheads="1"/>
            </p:cNvSpPr>
            <p:nvPr/>
          </p:nvSpPr>
          <p:spPr bwMode="auto">
            <a:xfrm>
              <a:off x="4117975" y="1071563"/>
              <a:ext cx="577850" cy="906462"/>
            </a:xfrm>
            <a:custGeom>
              <a:avLst/>
              <a:gdLst>
                <a:gd name="T0" fmla="*/ 198444218 w 1607"/>
                <a:gd name="T1" fmla="*/ 72157906 h 2516"/>
                <a:gd name="T2" fmla="*/ 200771432 w 1607"/>
                <a:gd name="T3" fmla="*/ 88250831 h 2516"/>
                <a:gd name="T4" fmla="*/ 204261715 w 1607"/>
                <a:gd name="T5" fmla="*/ 106549758 h 2516"/>
                <a:gd name="T6" fmla="*/ 192755790 w 1607"/>
                <a:gd name="T7" fmla="*/ 117970602 h 2516"/>
                <a:gd name="T8" fmla="*/ 173364012 w 1607"/>
                <a:gd name="T9" fmla="*/ 124848684 h 2516"/>
                <a:gd name="T10" fmla="*/ 150610662 w 1607"/>
                <a:gd name="T11" fmla="*/ 135101328 h 2516"/>
                <a:gd name="T12" fmla="*/ 140268524 w 1607"/>
                <a:gd name="T13" fmla="*/ 150026413 h 2516"/>
                <a:gd name="T14" fmla="*/ 134580097 w 1607"/>
                <a:gd name="T15" fmla="*/ 171829221 h 2516"/>
                <a:gd name="T16" fmla="*/ 147120379 w 1607"/>
                <a:gd name="T17" fmla="*/ 192334508 h 2516"/>
                <a:gd name="T18" fmla="*/ 171166227 w 1607"/>
                <a:gd name="T19" fmla="*/ 211801635 h 2516"/>
                <a:gd name="T20" fmla="*/ 181379295 w 1607"/>
                <a:gd name="T21" fmla="*/ 232436963 h 2516"/>
                <a:gd name="T22" fmla="*/ 168839012 w 1607"/>
                <a:gd name="T23" fmla="*/ 239315405 h 2516"/>
                <a:gd name="T24" fmla="*/ 142595379 w 1607"/>
                <a:gd name="T25" fmla="*/ 239315405 h 2516"/>
                <a:gd name="T26" fmla="*/ 134580097 w 1607"/>
                <a:gd name="T27" fmla="*/ 250735889 h 2516"/>
                <a:gd name="T28" fmla="*/ 134580097 w 1607"/>
                <a:gd name="T29" fmla="*/ 258782172 h 2516"/>
                <a:gd name="T30" fmla="*/ 151774449 w 1607"/>
                <a:gd name="T31" fmla="*/ 270332696 h 2516"/>
                <a:gd name="T32" fmla="*/ 156299089 w 1607"/>
                <a:gd name="T33" fmla="*/ 287463782 h 2516"/>
                <a:gd name="T34" fmla="*/ 163150944 w 1607"/>
                <a:gd name="T35" fmla="*/ 295510065 h 2516"/>
                <a:gd name="T36" fmla="*/ 170002799 w 1607"/>
                <a:gd name="T37" fmla="*/ 302388507 h 2516"/>
                <a:gd name="T38" fmla="*/ 180215867 w 1607"/>
                <a:gd name="T39" fmla="*/ 310305110 h 2516"/>
                <a:gd name="T40" fmla="*/ 173364012 w 1607"/>
                <a:gd name="T41" fmla="*/ 326398036 h 2516"/>
                <a:gd name="T42" fmla="*/ 151774449 w 1607"/>
                <a:gd name="T43" fmla="*/ 324061995 h 2516"/>
                <a:gd name="T44" fmla="*/ 138070739 w 1607"/>
                <a:gd name="T45" fmla="*/ 325229835 h 2516"/>
                <a:gd name="T46" fmla="*/ 125530457 w 1607"/>
                <a:gd name="T47" fmla="*/ 314977192 h 2516"/>
                <a:gd name="T48" fmla="*/ 106138679 w 1607"/>
                <a:gd name="T49" fmla="*/ 304594868 h 2516"/>
                <a:gd name="T50" fmla="*/ 94632754 w 1607"/>
                <a:gd name="T51" fmla="*/ 292006184 h 2516"/>
                <a:gd name="T52" fmla="*/ 82092471 w 1607"/>
                <a:gd name="T53" fmla="*/ 282921380 h 2516"/>
                <a:gd name="T54" fmla="*/ 62700693 w 1607"/>
                <a:gd name="T55" fmla="*/ 286295942 h 2516"/>
                <a:gd name="T56" fmla="*/ 46799198 w 1607"/>
                <a:gd name="T57" fmla="*/ 270332696 h 2516"/>
                <a:gd name="T58" fmla="*/ 27407420 w 1607"/>
                <a:gd name="T59" fmla="*/ 266828815 h 2516"/>
                <a:gd name="T60" fmla="*/ 28570848 w 1607"/>
                <a:gd name="T61" fmla="*/ 248529528 h 2516"/>
                <a:gd name="T62" fmla="*/ 25080205 w 1607"/>
                <a:gd name="T63" fmla="*/ 235940844 h 2516"/>
                <a:gd name="T64" fmla="*/ 30768633 w 1607"/>
                <a:gd name="T65" fmla="*/ 218680078 h 2516"/>
                <a:gd name="T66" fmla="*/ 18228350 w 1607"/>
                <a:gd name="T67" fmla="*/ 211801635 h 2516"/>
                <a:gd name="T68" fmla="*/ 14867138 w 1607"/>
                <a:gd name="T69" fmla="*/ 197006950 h 2516"/>
                <a:gd name="T70" fmla="*/ 23916778 w 1607"/>
                <a:gd name="T71" fmla="*/ 186624266 h 2516"/>
                <a:gd name="T72" fmla="*/ 9049640 w 1607"/>
                <a:gd name="T73" fmla="*/ 172867741 h 2516"/>
                <a:gd name="T74" fmla="*/ 6851855 w 1607"/>
                <a:gd name="T75" fmla="*/ 161446897 h 2516"/>
                <a:gd name="T76" fmla="*/ 10213068 w 1607"/>
                <a:gd name="T77" fmla="*/ 146651852 h 2516"/>
                <a:gd name="T78" fmla="*/ 15901495 w 1607"/>
                <a:gd name="T79" fmla="*/ 132895327 h 2516"/>
                <a:gd name="T80" fmla="*/ 20555565 w 1607"/>
                <a:gd name="T81" fmla="*/ 116802401 h 2516"/>
                <a:gd name="T82" fmla="*/ 29605205 w 1607"/>
                <a:gd name="T83" fmla="*/ 101877676 h 2516"/>
                <a:gd name="T84" fmla="*/ 27407420 w 1607"/>
                <a:gd name="T85" fmla="*/ 85914791 h 2516"/>
                <a:gd name="T86" fmla="*/ 28570848 w 1607"/>
                <a:gd name="T87" fmla="*/ 69821865 h 2516"/>
                <a:gd name="T88" fmla="*/ 35293273 w 1607"/>
                <a:gd name="T89" fmla="*/ 51522938 h 2516"/>
                <a:gd name="T90" fmla="*/ 54685411 w 1607"/>
                <a:gd name="T91" fmla="*/ 48148737 h 2516"/>
                <a:gd name="T92" fmla="*/ 80929044 w 1607"/>
                <a:gd name="T93" fmla="*/ 51522938 h 2516"/>
                <a:gd name="T94" fmla="*/ 110663319 w 1607"/>
                <a:gd name="T95" fmla="*/ 44644496 h 2516"/>
                <a:gd name="T96" fmla="*/ 108336464 w 1607"/>
                <a:gd name="T97" fmla="*/ 18298926 h 2516"/>
                <a:gd name="T98" fmla="*/ 117515174 w 1607"/>
                <a:gd name="T99" fmla="*/ 8046283 h 2516"/>
                <a:gd name="T100" fmla="*/ 128891669 w 1607"/>
                <a:gd name="T101" fmla="*/ 0 h 2516"/>
                <a:gd name="T102" fmla="*/ 145956592 w 1607"/>
                <a:gd name="T103" fmla="*/ 3504241 h 2516"/>
                <a:gd name="T104" fmla="*/ 172200585 w 1607"/>
                <a:gd name="T105" fmla="*/ 8046283 h 2516"/>
                <a:gd name="T106" fmla="*/ 196246432 w 1607"/>
                <a:gd name="T107" fmla="*/ 6878442 h 2516"/>
                <a:gd name="T108" fmla="*/ 203098287 w 1607"/>
                <a:gd name="T109" fmla="*/ 12588684 h 2516"/>
                <a:gd name="T110" fmla="*/ 191592363 w 1607"/>
                <a:gd name="T111" fmla="*/ 35559693 h 2516"/>
                <a:gd name="T112" fmla="*/ 193919577 w 1607"/>
                <a:gd name="T113" fmla="*/ 56065340 h 2516"/>
                <a:gd name="T114" fmla="*/ 198444218 w 1607"/>
                <a:gd name="T115" fmla="*/ 66447664 h 251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607" h="2516">
                  <a:moveTo>
                    <a:pt x="1491" y="556"/>
                  </a:moveTo>
                  <a:lnTo>
                    <a:pt x="1535" y="556"/>
                  </a:lnTo>
                  <a:lnTo>
                    <a:pt x="1606" y="600"/>
                  </a:lnTo>
                  <a:lnTo>
                    <a:pt x="1553" y="680"/>
                  </a:lnTo>
                  <a:lnTo>
                    <a:pt x="1571" y="741"/>
                  </a:lnTo>
                  <a:lnTo>
                    <a:pt x="1580" y="821"/>
                  </a:lnTo>
                  <a:lnTo>
                    <a:pt x="1509" y="847"/>
                  </a:lnTo>
                  <a:lnTo>
                    <a:pt x="1491" y="909"/>
                  </a:lnTo>
                  <a:lnTo>
                    <a:pt x="1421" y="927"/>
                  </a:lnTo>
                  <a:lnTo>
                    <a:pt x="1341" y="962"/>
                  </a:lnTo>
                  <a:lnTo>
                    <a:pt x="1244" y="971"/>
                  </a:lnTo>
                  <a:lnTo>
                    <a:pt x="1165" y="1041"/>
                  </a:lnTo>
                  <a:lnTo>
                    <a:pt x="1138" y="1112"/>
                  </a:lnTo>
                  <a:lnTo>
                    <a:pt x="1085" y="1156"/>
                  </a:lnTo>
                  <a:lnTo>
                    <a:pt x="1041" y="1218"/>
                  </a:lnTo>
                  <a:lnTo>
                    <a:pt x="1041" y="1324"/>
                  </a:lnTo>
                  <a:lnTo>
                    <a:pt x="1059" y="1403"/>
                  </a:lnTo>
                  <a:lnTo>
                    <a:pt x="1138" y="1482"/>
                  </a:lnTo>
                  <a:lnTo>
                    <a:pt x="1235" y="1553"/>
                  </a:lnTo>
                  <a:lnTo>
                    <a:pt x="1324" y="1632"/>
                  </a:lnTo>
                  <a:lnTo>
                    <a:pt x="1377" y="1721"/>
                  </a:lnTo>
                  <a:lnTo>
                    <a:pt x="1403" y="1791"/>
                  </a:lnTo>
                  <a:lnTo>
                    <a:pt x="1403" y="1853"/>
                  </a:lnTo>
                  <a:lnTo>
                    <a:pt x="1306" y="1844"/>
                  </a:lnTo>
                  <a:lnTo>
                    <a:pt x="1235" y="1853"/>
                  </a:lnTo>
                  <a:lnTo>
                    <a:pt x="1103" y="1844"/>
                  </a:lnTo>
                  <a:lnTo>
                    <a:pt x="1050" y="1862"/>
                  </a:lnTo>
                  <a:lnTo>
                    <a:pt x="1041" y="1932"/>
                  </a:lnTo>
                  <a:lnTo>
                    <a:pt x="971" y="1959"/>
                  </a:lnTo>
                  <a:lnTo>
                    <a:pt x="1041" y="1994"/>
                  </a:lnTo>
                  <a:lnTo>
                    <a:pt x="1121" y="2021"/>
                  </a:lnTo>
                  <a:lnTo>
                    <a:pt x="1174" y="2083"/>
                  </a:lnTo>
                  <a:lnTo>
                    <a:pt x="1218" y="2153"/>
                  </a:lnTo>
                  <a:lnTo>
                    <a:pt x="1209" y="2215"/>
                  </a:lnTo>
                  <a:lnTo>
                    <a:pt x="1200" y="2277"/>
                  </a:lnTo>
                  <a:lnTo>
                    <a:pt x="1262" y="2277"/>
                  </a:lnTo>
                  <a:lnTo>
                    <a:pt x="1306" y="2277"/>
                  </a:lnTo>
                  <a:lnTo>
                    <a:pt x="1315" y="2330"/>
                  </a:lnTo>
                  <a:lnTo>
                    <a:pt x="1341" y="2391"/>
                  </a:lnTo>
                  <a:lnTo>
                    <a:pt x="1394" y="2391"/>
                  </a:lnTo>
                  <a:lnTo>
                    <a:pt x="1377" y="2453"/>
                  </a:lnTo>
                  <a:lnTo>
                    <a:pt x="1341" y="2515"/>
                  </a:lnTo>
                  <a:lnTo>
                    <a:pt x="1253" y="2506"/>
                  </a:lnTo>
                  <a:lnTo>
                    <a:pt x="1174" y="2497"/>
                  </a:lnTo>
                  <a:lnTo>
                    <a:pt x="1129" y="2462"/>
                  </a:lnTo>
                  <a:lnTo>
                    <a:pt x="1068" y="2506"/>
                  </a:lnTo>
                  <a:lnTo>
                    <a:pt x="1006" y="2497"/>
                  </a:lnTo>
                  <a:lnTo>
                    <a:pt x="971" y="2427"/>
                  </a:lnTo>
                  <a:lnTo>
                    <a:pt x="900" y="2409"/>
                  </a:lnTo>
                  <a:lnTo>
                    <a:pt x="821" y="2347"/>
                  </a:lnTo>
                  <a:lnTo>
                    <a:pt x="794" y="2277"/>
                  </a:lnTo>
                  <a:lnTo>
                    <a:pt x="732" y="2250"/>
                  </a:lnTo>
                  <a:lnTo>
                    <a:pt x="671" y="2277"/>
                  </a:lnTo>
                  <a:lnTo>
                    <a:pt x="635" y="2180"/>
                  </a:lnTo>
                  <a:lnTo>
                    <a:pt x="582" y="2241"/>
                  </a:lnTo>
                  <a:lnTo>
                    <a:pt x="485" y="2206"/>
                  </a:lnTo>
                  <a:lnTo>
                    <a:pt x="432" y="2144"/>
                  </a:lnTo>
                  <a:lnTo>
                    <a:pt x="362" y="2083"/>
                  </a:lnTo>
                  <a:lnTo>
                    <a:pt x="291" y="2038"/>
                  </a:lnTo>
                  <a:lnTo>
                    <a:pt x="212" y="2056"/>
                  </a:lnTo>
                  <a:lnTo>
                    <a:pt x="203" y="1985"/>
                  </a:lnTo>
                  <a:lnTo>
                    <a:pt x="221" y="1915"/>
                  </a:lnTo>
                  <a:lnTo>
                    <a:pt x="229" y="1871"/>
                  </a:lnTo>
                  <a:lnTo>
                    <a:pt x="194" y="1818"/>
                  </a:lnTo>
                  <a:lnTo>
                    <a:pt x="159" y="1738"/>
                  </a:lnTo>
                  <a:lnTo>
                    <a:pt x="238" y="1685"/>
                  </a:lnTo>
                  <a:lnTo>
                    <a:pt x="194" y="1668"/>
                  </a:lnTo>
                  <a:lnTo>
                    <a:pt x="141" y="1632"/>
                  </a:lnTo>
                  <a:lnTo>
                    <a:pt x="123" y="1597"/>
                  </a:lnTo>
                  <a:lnTo>
                    <a:pt x="115" y="1518"/>
                  </a:lnTo>
                  <a:lnTo>
                    <a:pt x="176" y="1482"/>
                  </a:lnTo>
                  <a:lnTo>
                    <a:pt x="185" y="1438"/>
                  </a:lnTo>
                  <a:lnTo>
                    <a:pt x="123" y="1359"/>
                  </a:lnTo>
                  <a:lnTo>
                    <a:pt x="70" y="1332"/>
                  </a:lnTo>
                  <a:lnTo>
                    <a:pt x="0" y="1297"/>
                  </a:lnTo>
                  <a:lnTo>
                    <a:pt x="53" y="1244"/>
                  </a:lnTo>
                  <a:lnTo>
                    <a:pt x="35" y="1165"/>
                  </a:lnTo>
                  <a:lnTo>
                    <a:pt x="79" y="1130"/>
                  </a:lnTo>
                  <a:lnTo>
                    <a:pt x="106" y="1068"/>
                  </a:lnTo>
                  <a:lnTo>
                    <a:pt x="123" y="1024"/>
                  </a:lnTo>
                  <a:lnTo>
                    <a:pt x="150" y="953"/>
                  </a:lnTo>
                  <a:lnTo>
                    <a:pt x="159" y="900"/>
                  </a:lnTo>
                  <a:lnTo>
                    <a:pt x="203" y="838"/>
                  </a:lnTo>
                  <a:lnTo>
                    <a:pt x="229" y="785"/>
                  </a:lnTo>
                  <a:lnTo>
                    <a:pt x="229" y="715"/>
                  </a:lnTo>
                  <a:lnTo>
                    <a:pt x="212" y="662"/>
                  </a:lnTo>
                  <a:lnTo>
                    <a:pt x="247" y="600"/>
                  </a:lnTo>
                  <a:lnTo>
                    <a:pt x="221" y="538"/>
                  </a:lnTo>
                  <a:lnTo>
                    <a:pt x="221" y="432"/>
                  </a:lnTo>
                  <a:lnTo>
                    <a:pt x="273" y="397"/>
                  </a:lnTo>
                  <a:lnTo>
                    <a:pt x="318" y="344"/>
                  </a:lnTo>
                  <a:lnTo>
                    <a:pt x="423" y="371"/>
                  </a:lnTo>
                  <a:lnTo>
                    <a:pt x="512" y="380"/>
                  </a:lnTo>
                  <a:lnTo>
                    <a:pt x="626" y="397"/>
                  </a:lnTo>
                  <a:lnTo>
                    <a:pt x="768" y="380"/>
                  </a:lnTo>
                  <a:lnTo>
                    <a:pt x="856" y="344"/>
                  </a:lnTo>
                  <a:lnTo>
                    <a:pt x="838" y="230"/>
                  </a:lnTo>
                  <a:lnTo>
                    <a:pt x="838" y="141"/>
                  </a:lnTo>
                  <a:lnTo>
                    <a:pt x="865" y="80"/>
                  </a:lnTo>
                  <a:lnTo>
                    <a:pt x="909" y="62"/>
                  </a:lnTo>
                  <a:lnTo>
                    <a:pt x="926" y="0"/>
                  </a:lnTo>
                  <a:lnTo>
                    <a:pt x="997" y="0"/>
                  </a:lnTo>
                  <a:lnTo>
                    <a:pt x="1059" y="9"/>
                  </a:lnTo>
                  <a:lnTo>
                    <a:pt x="1129" y="27"/>
                  </a:lnTo>
                  <a:lnTo>
                    <a:pt x="1244" y="53"/>
                  </a:lnTo>
                  <a:lnTo>
                    <a:pt x="1332" y="62"/>
                  </a:lnTo>
                  <a:lnTo>
                    <a:pt x="1412" y="71"/>
                  </a:lnTo>
                  <a:lnTo>
                    <a:pt x="1518" y="53"/>
                  </a:lnTo>
                  <a:lnTo>
                    <a:pt x="1588" y="35"/>
                  </a:lnTo>
                  <a:lnTo>
                    <a:pt x="1571" y="97"/>
                  </a:lnTo>
                  <a:lnTo>
                    <a:pt x="1491" y="177"/>
                  </a:lnTo>
                  <a:lnTo>
                    <a:pt x="1482" y="274"/>
                  </a:lnTo>
                  <a:lnTo>
                    <a:pt x="1474" y="371"/>
                  </a:lnTo>
                  <a:lnTo>
                    <a:pt x="1500" y="432"/>
                  </a:lnTo>
                  <a:lnTo>
                    <a:pt x="1544" y="468"/>
                  </a:lnTo>
                  <a:lnTo>
                    <a:pt x="1535" y="512"/>
                  </a:lnTo>
                  <a:lnTo>
                    <a:pt x="1491" y="55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19" name="Freeform 10"/>
            <p:cNvSpPr>
              <a:spLocks noChangeArrowheads="1"/>
            </p:cNvSpPr>
            <p:nvPr/>
          </p:nvSpPr>
          <p:spPr bwMode="auto">
            <a:xfrm>
              <a:off x="4467225" y="1239838"/>
              <a:ext cx="552450" cy="1244600"/>
            </a:xfrm>
            <a:custGeom>
              <a:avLst/>
              <a:gdLst>
                <a:gd name="T0" fmla="*/ 54711267 w 1536"/>
                <a:gd name="T1" fmla="*/ 248925410 h 3459"/>
                <a:gd name="T2" fmla="*/ 43329209 w 1536"/>
                <a:gd name="T3" fmla="*/ 234168484 h 3459"/>
                <a:gd name="T4" fmla="*/ 30783089 w 1536"/>
                <a:gd name="T5" fmla="*/ 226142995 h 3459"/>
                <a:gd name="T6" fmla="*/ 19401031 w 1536"/>
                <a:gd name="T7" fmla="*/ 201030426 h 3459"/>
                <a:gd name="T8" fmla="*/ 9053934 w 1536"/>
                <a:gd name="T9" fmla="*/ 189509526 h 3459"/>
                <a:gd name="T10" fmla="*/ 34145815 w 1536"/>
                <a:gd name="T11" fmla="*/ 179283396 h 3459"/>
                <a:gd name="T12" fmla="*/ 55875329 w 1536"/>
                <a:gd name="T13" fmla="*/ 171257548 h 3459"/>
                <a:gd name="T14" fmla="*/ 34145815 w 1536"/>
                <a:gd name="T15" fmla="*/ 140449285 h 3459"/>
                <a:gd name="T16" fmla="*/ 9053934 w 1536"/>
                <a:gd name="T17" fmla="*/ 110806280 h 3459"/>
                <a:gd name="T18" fmla="*/ 21600054 w 1536"/>
                <a:gd name="T19" fmla="*/ 83363556 h 3459"/>
                <a:gd name="T20" fmla="*/ 47855997 w 1536"/>
                <a:gd name="T21" fmla="*/ 63946680 h 3459"/>
                <a:gd name="T22" fmla="*/ 69585152 w 1536"/>
                <a:gd name="T23" fmla="*/ 49060241 h 3459"/>
                <a:gd name="T24" fmla="*/ 75276360 w 1536"/>
                <a:gd name="T25" fmla="*/ 27442724 h 3459"/>
                <a:gd name="T26" fmla="*/ 67257028 w 1536"/>
                <a:gd name="T27" fmla="*/ 11391387 h 3459"/>
                <a:gd name="T28" fmla="*/ 103860427 w 1536"/>
                <a:gd name="T29" fmla="*/ 0 h 3459"/>
                <a:gd name="T30" fmla="*/ 125460481 w 1536"/>
                <a:gd name="T31" fmla="*/ 10226130 h 3459"/>
                <a:gd name="T32" fmla="*/ 142662848 w 1536"/>
                <a:gd name="T33" fmla="*/ 22782415 h 3459"/>
                <a:gd name="T34" fmla="*/ 154044907 w 1536"/>
                <a:gd name="T35" fmla="*/ 39999008 h 3459"/>
                <a:gd name="T36" fmla="*/ 149517760 w 1536"/>
                <a:gd name="T37" fmla="*/ 57085729 h 3459"/>
                <a:gd name="T38" fmla="*/ 170082853 w 1536"/>
                <a:gd name="T39" fmla="*/ 58250987 h 3459"/>
                <a:gd name="T40" fmla="*/ 198537818 w 1536"/>
                <a:gd name="T41" fmla="*/ 61616526 h 3459"/>
                <a:gd name="T42" fmla="*/ 183663934 w 1536"/>
                <a:gd name="T43" fmla="*/ 84528453 h 3459"/>
                <a:gd name="T44" fmla="*/ 177972725 w 1536"/>
                <a:gd name="T45" fmla="*/ 121032410 h 3459"/>
                <a:gd name="T46" fmla="*/ 179136787 w 1536"/>
                <a:gd name="T47" fmla="*/ 147309876 h 3459"/>
                <a:gd name="T48" fmla="*/ 162063880 w 1536"/>
                <a:gd name="T49" fmla="*/ 178118139 h 3459"/>
                <a:gd name="T50" fmla="*/ 136971640 w 1536"/>
                <a:gd name="T51" fmla="*/ 207891017 h 3459"/>
                <a:gd name="T52" fmla="*/ 126624543 w 1536"/>
                <a:gd name="T53" fmla="*/ 234168484 h 3459"/>
                <a:gd name="T54" fmla="*/ 115242485 w 1536"/>
                <a:gd name="T55" fmla="*/ 244394974 h 3459"/>
                <a:gd name="T56" fmla="*/ 114078423 w 1536"/>
                <a:gd name="T57" fmla="*/ 273002595 h 3459"/>
                <a:gd name="T58" fmla="*/ 110715697 w 1536"/>
                <a:gd name="T59" fmla="*/ 293455215 h 3459"/>
                <a:gd name="T60" fmla="*/ 101532303 w 1536"/>
                <a:gd name="T61" fmla="*/ 311836346 h 3459"/>
                <a:gd name="T62" fmla="*/ 106059450 w 1536"/>
                <a:gd name="T63" fmla="*/ 332288966 h 3459"/>
                <a:gd name="T64" fmla="*/ 116406547 w 1536"/>
                <a:gd name="T65" fmla="*/ 352871099 h 3459"/>
                <a:gd name="T66" fmla="*/ 131151330 w 1536"/>
                <a:gd name="T67" fmla="*/ 340314814 h 3459"/>
                <a:gd name="T68" fmla="*/ 122097755 w 1536"/>
                <a:gd name="T69" fmla="*/ 375783026 h 3459"/>
                <a:gd name="T70" fmla="*/ 138006601 w 1536"/>
                <a:gd name="T71" fmla="*/ 402060493 h 3459"/>
                <a:gd name="T72" fmla="*/ 132315392 w 1536"/>
                <a:gd name="T73" fmla="*/ 423548857 h 3459"/>
                <a:gd name="T74" fmla="*/ 116406547 w 1536"/>
                <a:gd name="T75" fmla="*/ 444130630 h 3459"/>
                <a:gd name="T76" fmla="*/ 92349268 w 1536"/>
                <a:gd name="T77" fmla="*/ 438434936 h 3459"/>
                <a:gd name="T78" fmla="*/ 68421090 w 1536"/>
                <a:gd name="T79" fmla="*/ 431574345 h 3459"/>
                <a:gd name="T80" fmla="*/ 79803148 w 1536"/>
                <a:gd name="T81" fmla="*/ 409956828 h 3459"/>
                <a:gd name="T82" fmla="*/ 65058364 w 1536"/>
                <a:gd name="T83" fmla="*/ 380313463 h 3459"/>
                <a:gd name="T84" fmla="*/ 65058364 w 1536"/>
                <a:gd name="T85" fmla="*/ 333453863 h 3459"/>
                <a:gd name="T86" fmla="*/ 58203453 w 1536"/>
                <a:gd name="T87" fmla="*/ 302645600 h 3459"/>
                <a:gd name="T88" fmla="*/ 44493271 w 1536"/>
                <a:gd name="T89" fmla="*/ 275203236 h 34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536" h="3459">
                  <a:moveTo>
                    <a:pt x="370" y="2047"/>
                  </a:moveTo>
                  <a:lnTo>
                    <a:pt x="406" y="1985"/>
                  </a:lnTo>
                  <a:lnTo>
                    <a:pt x="423" y="1923"/>
                  </a:lnTo>
                  <a:lnTo>
                    <a:pt x="370" y="1923"/>
                  </a:lnTo>
                  <a:lnTo>
                    <a:pt x="344" y="1862"/>
                  </a:lnTo>
                  <a:lnTo>
                    <a:pt x="335" y="1809"/>
                  </a:lnTo>
                  <a:lnTo>
                    <a:pt x="291" y="1809"/>
                  </a:lnTo>
                  <a:lnTo>
                    <a:pt x="229" y="1809"/>
                  </a:lnTo>
                  <a:lnTo>
                    <a:pt x="238" y="1747"/>
                  </a:lnTo>
                  <a:lnTo>
                    <a:pt x="247" y="1685"/>
                  </a:lnTo>
                  <a:lnTo>
                    <a:pt x="203" y="1615"/>
                  </a:lnTo>
                  <a:lnTo>
                    <a:pt x="150" y="1553"/>
                  </a:lnTo>
                  <a:lnTo>
                    <a:pt x="70" y="1526"/>
                  </a:lnTo>
                  <a:lnTo>
                    <a:pt x="0" y="1491"/>
                  </a:lnTo>
                  <a:lnTo>
                    <a:pt x="70" y="1464"/>
                  </a:lnTo>
                  <a:lnTo>
                    <a:pt x="79" y="1394"/>
                  </a:lnTo>
                  <a:lnTo>
                    <a:pt x="132" y="1376"/>
                  </a:lnTo>
                  <a:lnTo>
                    <a:pt x="264" y="1385"/>
                  </a:lnTo>
                  <a:lnTo>
                    <a:pt x="335" y="1376"/>
                  </a:lnTo>
                  <a:lnTo>
                    <a:pt x="432" y="1385"/>
                  </a:lnTo>
                  <a:lnTo>
                    <a:pt x="432" y="1323"/>
                  </a:lnTo>
                  <a:lnTo>
                    <a:pt x="406" y="1253"/>
                  </a:lnTo>
                  <a:lnTo>
                    <a:pt x="353" y="1164"/>
                  </a:lnTo>
                  <a:lnTo>
                    <a:pt x="264" y="1085"/>
                  </a:lnTo>
                  <a:lnTo>
                    <a:pt x="167" y="1014"/>
                  </a:lnTo>
                  <a:lnTo>
                    <a:pt x="88" y="935"/>
                  </a:lnTo>
                  <a:lnTo>
                    <a:pt x="70" y="856"/>
                  </a:lnTo>
                  <a:lnTo>
                    <a:pt x="70" y="750"/>
                  </a:lnTo>
                  <a:lnTo>
                    <a:pt x="114" y="688"/>
                  </a:lnTo>
                  <a:lnTo>
                    <a:pt x="167" y="644"/>
                  </a:lnTo>
                  <a:lnTo>
                    <a:pt x="194" y="573"/>
                  </a:lnTo>
                  <a:lnTo>
                    <a:pt x="273" y="503"/>
                  </a:lnTo>
                  <a:lnTo>
                    <a:pt x="370" y="494"/>
                  </a:lnTo>
                  <a:lnTo>
                    <a:pt x="450" y="459"/>
                  </a:lnTo>
                  <a:lnTo>
                    <a:pt x="520" y="441"/>
                  </a:lnTo>
                  <a:lnTo>
                    <a:pt x="538" y="379"/>
                  </a:lnTo>
                  <a:lnTo>
                    <a:pt x="609" y="353"/>
                  </a:lnTo>
                  <a:lnTo>
                    <a:pt x="600" y="273"/>
                  </a:lnTo>
                  <a:lnTo>
                    <a:pt x="582" y="212"/>
                  </a:lnTo>
                  <a:lnTo>
                    <a:pt x="635" y="132"/>
                  </a:lnTo>
                  <a:lnTo>
                    <a:pt x="564" y="88"/>
                  </a:lnTo>
                  <a:lnTo>
                    <a:pt x="520" y="88"/>
                  </a:lnTo>
                  <a:lnTo>
                    <a:pt x="564" y="44"/>
                  </a:lnTo>
                  <a:lnTo>
                    <a:pt x="679" y="35"/>
                  </a:lnTo>
                  <a:lnTo>
                    <a:pt x="803" y="0"/>
                  </a:lnTo>
                  <a:lnTo>
                    <a:pt x="917" y="0"/>
                  </a:lnTo>
                  <a:lnTo>
                    <a:pt x="979" y="9"/>
                  </a:lnTo>
                  <a:lnTo>
                    <a:pt x="970" y="79"/>
                  </a:lnTo>
                  <a:lnTo>
                    <a:pt x="953" y="150"/>
                  </a:lnTo>
                  <a:lnTo>
                    <a:pt x="1059" y="114"/>
                  </a:lnTo>
                  <a:lnTo>
                    <a:pt x="1103" y="176"/>
                  </a:lnTo>
                  <a:lnTo>
                    <a:pt x="1164" y="194"/>
                  </a:lnTo>
                  <a:lnTo>
                    <a:pt x="1209" y="247"/>
                  </a:lnTo>
                  <a:lnTo>
                    <a:pt x="1191" y="309"/>
                  </a:lnTo>
                  <a:lnTo>
                    <a:pt x="1147" y="353"/>
                  </a:lnTo>
                  <a:lnTo>
                    <a:pt x="1094" y="423"/>
                  </a:lnTo>
                  <a:lnTo>
                    <a:pt x="1156" y="441"/>
                  </a:lnTo>
                  <a:lnTo>
                    <a:pt x="1164" y="485"/>
                  </a:lnTo>
                  <a:lnTo>
                    <a:pt x="1235" y="450"/>
                  </a:lnTo>
                  <a:lnTo>
                    <a:pt x="1315" y="450"/>
                  </a:lnTo>
                  <a:lnTo>
                    <a:pt x="1367" y="467"/>
                  </a:lnTo>
                  <a:lnTo>
                    <a:pt x="1456" y="459"/>
                  </a:lnTo>
                  <a:lnTo>
                    <a:pt x="1535" y="476"/>
                  </a:lnTo>
                  <a:lnTo>
                    <a:pt x="1517" y="529"/>
                  </a:lnTo>
                  <a:lnTo>
                    <a:pt x="1456" y="582"/>
                  </a:lnTo>
                  <a:lnTo>
                    <a:pt x="1420" y="653"/>
                  </a:lnTo>
                  <a:lnTo>
                    <a:pt x="1429" y="732"/>
                  </a:lnTo>
                  <a:lnTo>
                    <a:pt x="1420" y="820"/>
                  </a:lnTo>
                  <a:lnTo>
                    <a:pt x="1376" y="935"/>
                  </a:lnTo>
                  <a:lnTo>
                    <a:pt x="1359" y="1014"/>
                  </a:lnTo>
                  <a:lnTo>
                    <a:pt x="1438" y="1067"/>
                  </a:lnTo>
                  <a:lnTo>
                    <a:pt x="1385" y="1138"/>
                  </a:lnTo>
                  <a:lnTo>
                    <a:pt x="1350" y="1191"/>
                  </a:lnTo>
                  <a:lnTo>
                    <a:pt x="1323" y="1279"/>
                  </a:lnTo>
                  <a:lnTo>
                    <a:pt x="1253" y="1376"/>
                  </a:lnTo>
                  <a:lnTo>
                    <a:pt x="1164" y="1420"/>
                  </a:lnTo>
                  <a:lnTo>
                    <a:pt x="1103" y="1500"/>
                  </a:lnTo>
                  <a:lnTo>
                    <a:pt x="1059" y="1606"/>
                  </a:lnTo>
                  <a:lnTo>
                    <a:pt x="1023" y="1694"/>
                  </a:lnTo>
                  <a:lnTo>
                    <a:pt x="1023" y="1747"/>
                  </a:lnTo>
                  <a:lnTo>
                    <a:pt x="979" y="1809"/>
                  </a:lnTo>
                  <a:lnTo>
                    <a:pt x="926" y="1826"/>
                  </a:lnTo>
                  <a:lnTo>
                    <a:pt x="882" y="1826"/>
                  </a:lnTo>
                  <a:lnTo>
                    <a:pt x="891" y="1888"/>
                  </a:lnTo>
                  <a:lnTo>
                    <a:pt x="891" y="1976"/>
                  </a:lnTo>
                  <a:lnTo>
                    <a:pt x="873" y="2029"/>
                  </a:lnTo>
                  <a:lnTo>
                    <a:pt x="882" y="2109"/>
                  </a:lnTo>
                  <a:lnTo>
                    <a:pt x="891" y="2170"/>
                  </a:lnTo>
                  <a:lnTo>
                    <a:pt x="900" y="2241"/>
                  </a:lnTo>
                  <a:lnTo>
                    <a:pt x="856" y="2267"/>
                  </a:lnTo>
                  <a:lnTo>
                    <a:pt x="856" y="2312"/>
                  </a:lnTo>
                  <a:lnTo>
                    <a:pt x="820" y="2356"/>
                  </a:lnTo>
                  <a:lnTo>
                    <a:pt x="785" y="2409"/>
                  </a:lnTo>
                  <a:lnTo>
                    <a:pt x="767" y="2479"/>
                  </a:lnTo>
                  <a:lnTo>
                    <a:pt x="785" y="2523"/>
                  </a:lnTo>
                  <a:lnTo>
                    <a:pt x="820" y="2567"/>
                  </a:lnTo>
                  <a:lnTo>
                    <a:pt x="847" y="2620"/>
                  </a:lnTo>
                  <a:lnTo>
                    <a:pt x="838" y="2700"/>
                  </a:lnTo>
                  <a:lnTo>
                    <a:pt x="900" y="2726"/>
                  </a:lnTo>
                  <a:lnTo>
                    <a:pt x="917" y="2656"/>
                  </a:lnTo>
                  <a:lnTo>
                    <a:pt x="953" y="2585"/>
                  </a:lnTo>
                  <a:lnTo>
                    <a:pt x="1014" y="2629"/>
                  </a:lnTo>
                  <a:lnTo>
                    <a:pt x="997" y="2735"/>
                  </a:lnTo>
                  <a:lnTo>
                    <a:pt x="953" y="2815"/>
                  </a:lnTo>
                  <a:lnTo>
                    <a:pt x="944" y="2903"/>
                  </a:lnTo>
                  <a:lnTo>
                    <a:pt x="944" y="2973"/>
                  </a:lnTo>
                  <a:lnTo>
                    <a:pt x="988" y="3035"/>
                  </a:lnTo>
                  <a:lnTo>
                    <a:pt x="1067" y="3106"/>
                  </a:lnTo>
                  <a:lnTo>
                    <a:pt x="1067" y="3176"/>
                  </a:lnTo>
                  <a:lnTo>
                    <a:pt x="1014" y="3194"/>
                  </a:lnTo>
                  <a:lnTo>
                    <a:pt x="1023" y="3272"/>
                  </a:lnTo>
                  <a:lnTo>
                    <a:pt x="1006" y="3325"/>
                  </a:lnTo>
                  <a:lnTo>
                    <a:pt x="935" y="3387"/>
                  </a:lnTo>
                  <a:lnTo>
                    <a:pt x="900" y="3431"/>
                  </a:lnTo>
                  <a:lnTo>
                    <a:pt x="847" y="3458"/>
                  </a:lnTo>
                  <a:lnTo>
                    <a:pt x="776" y="3414"/>
                  </a:lnTo>
                  <a:lnTo>
                    <a:pt x="714" y="3387"/>
                  </a:lnTo>
                  <a:lnTo>
                    <a:pt x="661" y="3387"/>
                  </a:lnTo>
                  <a:lnTo>
                    <a:pt x="564" y="3387"/>
                  </a:lnTo>
                  <a:lnTo>
                    <a:pt x="529" y="3334"/>
                  </a:lnTo>
                  <a:lnTo>
                    <a:pt x="538" y="3264"/>
                  </a:lnTo>
                  <a:lnTo>
                    <a:pt x="609" y="3229"/>
                  </a:lnTo>
                  <a:lnTo>
                    <a:pt x="617" y="3167"/>
                  </a:lnTo>
                  <a:lnTo>
                    <a:pt x="556" y="3097"/>
                  </a:lnTo>
                  <a:lnTo>
                    <a:pt x="511" y="3000"/>
                  </a:lnTo>
                  <a:lnTo>
                    <a:pt x="503" y="2938"/>
                  </a:lnTo>
                  <a:lnTo>
                    <a:pt x="503" y="2841"/>
                  </a:lnTo>
                  <a:lnTo>
                    <a:pt x="520" y="2726"/>
                  </a:lnTo>
                  <a:lnTo>
                    <a:pt x="503" y="2576"/>
                  </a:lnTo>
                  <a:lnTo>
                    <a:pt x="459" y="2479"/>
                  </a:lnTo>
                  <a:lnTo>
                    <a:pt x="441" y="2400"/>
                  </a:lnTo>
                  <a:lnTo>
                    <a:pt x="450" y="2338"/>
                  </a:lnTo>
                  <a:lnTo>
                    <a:pt x="459" y="2250"/>
                  </a:lnTo>
                  <a:lnTo>
                    <a:pt x="432" y="2197"/>
                  </a:lnTo>
                  <a:lnTo>
                    <a:pt x="344" y="2126"/>
                  </a:lnTo>
                  <a:lnTo>
                    <a:pt x="370" y="204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20" name="Freeform 11"/>
            <p:cNvSpPr>
              <a:spLocks noChangeArrowheads="1"/>
            </p:cNvSpPr>
            <p:nvPr/>
          </p:nvSpPr>
          <p:spPr bwMode="auto">
            <a:xfrm>
              <a:off x="4724400" y="1836738"/>
              <a:ext cx="674688" cy="949325"/>
            </a:xfrm>
            <a:custGeom>
              <a:avLst/>
              <a:gdLst>
                <a:gd name="T0" fmla="*/ 8021594 w 1880"/>
                <a:gd name="T1" fmla="*/ 236305965 h 2638"/>
                <a:gd name="T2" fmla="*/ 26263771 w 1880"/>
                <a:gd name="T3" fmla="*/ 248865816 h 2638"/>
                <a:gd name="T4" fmla="*/ 43471193 w 1880"/>
                <a:gd name="T5" fmla="*/ 250031237 h 2638"/>
                <a:gd name="T6" fmla="*/ 53692135 w 1880"/>
                <a:gd name="T7" fmla="*/ 242003179 h 2638"/>
                <a:gd name="T8" fmla="*/ 71934671 w 1880"/>
                <a:gd name="T9" fmla="*/ 236305965 h 2638"/>
                <a:gd name="T10" fmla="*/ 89142093 w 1880"/>
                <a:gd name="T11" fmla="*/ 233975482 h 2638"/>
                <a:gd name="T12" fmla="*/ 94834501 w 1880"/>
                <a:gd name="T13" fmla="*/ 246664864 h 2638"/>
                <a:gd name="T14" fmla="*/ 108548862 w 1880"/>
                <a:gd name="T15" fmla="*/ 255728452 h 2638"/>
                <a:gd name="T16" fmla="*/ 111912443 w 1880"/>
                <a:gd name="T17" fmla="*/ 266086991 h 2638"/>
                <a:gd name="T18" fmla="*/ 117605211 w 1880"/>
                <a:gd name="T19" fmla="*/ 282013574 h 2638"/>
                <a:gd name="T20" fmla="*/ 122133385 w 1880"/>
                <a:gd name="T21" fmla="*/ 300270640 h 2638"/>
                <a:gd name="T22" fmla="*/ 123297978 w 1880"/>
                <a:gd name="T23" fmla="*/ 316326395 h 2638"/>
                <a:gd name="T24" fmla="*/ 141540155 w 1880"/>
                <a:gd name="T25" fmla="*/ 325390342 h 2638"/>
                <a:gd name="T26" fmla="*/ 162111518 w 1880"/>
                <a:gd name="T27" fmla="*/ 324354452 h 2638"/>
                <a:gd name="T28" fmla="*/ 167804285 w 1880"/>
                <a:gd name="T29" fmla="*/ 337950193 h 2638"/>
                <a:gd name="T30" fmla="*/ 182553401 w 1880"/>
                <a:gd name="T31" fmla="*/ 339115614 h 2638"/>
                <a:gd name="T32" fmla="*/ 196267404 w 1880"/>
                <a:gd name="T33" fmla="*/ 340280675 h 2638"/>
                <a:gd name="T34" fmla="*/ 208817172 w 1880"/>
                <a:gd name="T35" fmla="*/ 319693127 h 2638"/>
                <a:gd name="T36" fmla="*/ 221366941 w 1880"/>
                <a:gd name="T37" fmla="*/ 315160974 h 2638"/>
                <a:gd name="T38" fmla="*/ 236245536 w 1880"/>
                <a:gd name="T39" fmla="*/ 322023610 h 2638"/>
                <a:gd name="T40" fmla="*/ 229388535 w 1880"/>
                <a:gd name="T41" fmla="*/ 291206693 h 2638"/>
                <a:gd name="T42" fmla="*/ 224860361 w 1880"/>
                <a:gd name="T43" fmla="*/ 275150938 h 2638"/>
                <a:gd name="T44" fmla="*/ 211145999 w 1880"/>
                <a:gd name="T45" fmla="*/ 267122881 h 2638"/>
                <a:gd name="T46" fmla="*/ 184882228 w 1880"/>
                <a:gd name="T47" fmla="*/ 266086991 h 2638"/>
                <a:gd name="T48" fmla="*/ 173497053 w 1880"/>
                <a:gd name="T49" fmla="*/ 251196658 h 2638"/>
                <a:gd name="T50" fmla="*/ 172332460 w 1880"/>
                <a:gd name="T51" fmla="*/ 235140903 h 2638"/>
                <a:gd name="T52" fmla="*/ 172332460 w 1880"/>
                <a:gd name="T53" fmla="*/ 216883838 h 2638"/>
                <a:gd name="T54" fmla="*/ 173497053 w 1880"/>
                <a:gd name="T55" fmla="*/ 198755943 h 2638"/>
                <a:gd name="T56" fmla="*/ 181518287 w 1880"/>
                <a:gd name="T57" fmla="*/ 181664299 h 2638"/>
                <a:gd name="T58" fmla="*/ 183717635 w 1880"/>
                <a:gd name="T59" fmla="*/ 166773965 h 2638"/>
                <a:gd name="T60" fmla="*/ 190574996 w 1880"/>
                <a:gd name="T61" fmla="*/ 150717851 h 2638"/>
                <a:gd name="T62" fmla="*/ 184882228 w 1880"/>
                <a:gd name="T63" fmla="*/ 131295724 h 2638"/>
                <a:gd name="T64" fmla="*/ 128990746 w 1880"/>
                <a:gd name="T65" fmla="*/ 52569886 h 2638"/>
                <a:gd name="T66" fmla="*/ 116570097 w 1880"/>
                <a:gd name="T67" fmla="*/ 25119702 h 2638"/>
                <a:gd name="T68" fmla="*/ 101691861 w 1880"/>
                <a:gd name="T69" fmla="*/ 27321013 h 2638"/>
                <a:gd name="T70" fmla="*/ 89142093 w 1880"/>
                <a:gd name="T71" fmla="*/ 21623798 h 2638"/>
                <a:gd name="T72" fmla="*/ 90306326 w 1880"/>
                <a:gd name="T73" fmla="*/ 10229009 h 2638"/>
                <a:gd name="T74" fmla="*/ 74263497 w 1880"/>
                <a:gd name="T75" fmla="*/ 7898526 h 2638"/>
                <a:gd name="T76" fmla="*/ 54856728 w 1880"/>
                <a:gd name="T77" fmla="*/ 18257066 h 2638"/>
                <a:gd name="T78" fmla="*/ 27428364 w 1880"/>
                <a:gd name="T79" fmla="*/ 21623798 h 2638"/>
                <a:gd name="T80" fmla="*/ 22900190 w 1880"/>
                <a:gd name="T81" fmla="*/ 29651495 h 2638"/>
                <a:gd name="T82" fmla="*/ 20571363 w 1880"/>
                <a:gd name="T83" fmla="*/ 47908561 h 2638"/>
                <a:gd name="T84" fmla="*/ 22900190 w 1880"/>
                <a:gd name="T85" fmla="*/ 66165627 h 2638"/>
                <a:gd name="T86" fmla="*/ 18371656 w 1880"/>
                <a:gd name="T87" fmla="*/ 78725478 h 2638"/>
                <a:gd name="T88" fmla="*/ 13714002 w 1880"/>
                <a:gd name="T89" fmla="*/ 90249439 h 2638"/>
                <a:gd name="T90" fmla="*/ 6857001 w 1880"/>
                <a:gd name="T91" fmla="*/ 106176022 h 2638"/>
                <a:gd name="T92" fmla="*/ 13714002 w 1880"/>
                <a:gd name="T93" fmla="*/ 117570452 h 2638"/>
                <a:gd name="T94" fmla="*/ 16042829 w 1880"/>
                <a:gd name="T95" fmla="*/ 134791627 h 2638"/>
                <a:gd name="T96" fmla="*/ 26263771 w 1880"/>
                <a:gd name="T97" fmla="*/ 129094413 h 2638"/>
                <a:gd name="T98" fmla="*/ 38813539 w 1880"/>
                <a:gd name="T99" fmla="*/ 125598149 h 2638"/>
                <a:gd name="T100" fmla="*/ 30921424 w 1880"/>
                <a:gd name="T101" fmla="*/ 149681961 h 2638"/>
                <a:gd name="T102" fmla="*/ 29757191 w 1880"/>
                <a:gd name="T103" fmla="*/ 170140338 h 2638"/>
                <a:gd name="T104" fmla="*/ 45670540 w 1880"/>
                <a:gd name="T105" fmla="*/ 187361513 h 2638"/>
                <a:gd name="T106" fmla="*/ 38813539 w 1880"/>
                <a:gd name="T107" fmla="*/ 198755943 h 2638"/>
                <a:gd name="T108" fmla="*/ 37778425 w 1880"/>
                <a:gd name="T109" fmla="*/ 215718416 h 2638"/>
                <a:gd name="T110" fmla="*/ 24064423 w 1880"/>
                <a:gd name="T111" fmla="*/ 229443688 h 2638"/>
                <a:gd name="T112" fmla="*/ 8021594 w 1880"/>
                <a:gd name="T113" fmla="*/ 227242377 h 2638"/>
                <a:gd name="T114" fmla="*/ 2328827 w 1880"/>
                <a:gd name="T115" fmla="*/ 230608750 h 263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80" h="2638">
                  <a:moveTo>
                    <a:pt x="18" y="1781"/>
                  </a:moveTo>
                  <a:lnTo>
                    <a:pt x="62" y="1825"/>
                  </a:lnTo>
                  <a:lnTo>
                    <a:pt x="133" y="1887"/>
                  </a:lnTo>
                  <a:lnTo>
                    <a:pt x="203" y="1922"/>
                  </a:lnTo>
                  <a:lnTo>
                    <a:pt x="265" y="1905"/>
                  </a:lnTo>
                  <a:lnTo>
                    <a:pt x="336" y="1931"/>
                  </a:lnTo>
                  <a:lnTo>
                    <a:pt x="398" y="1922"/>
                  </a:lnTo>
                  <a:lnTo>
                    <a:pt x="415" y="1869"/>
                  </a:lnTo>
                  <a:lnTo>
                    <a:pt x="450" y="1807"/>
                  </a:lnTo>
                  <a:lnTo>
                    <a:pt x="556" y="1825"/>
                  </a:lnTo>
                  <a:lnTo>
                    <a:pt x="627" y="1825"/>
                  </a:lnTo>
                  <a:lnTo>
                    <a:pt x="689" y="1807"/>
                  </a:lnTo>
                  <a:lnTo>
                    <a:pt x="733" y="1869"/>
                  </a:lnTo>
                  <a:lnTo>
                    <a:pt x="733" y="1905"/>
                  </a:lnTo>
                  <a:lnTo>
                    <a:pt x="786" y="1931"/>
                  </a:lnTo>
                  <a:lnTo>
                    <a:pt x="839" y="1975"/>
                  </a:lnTo>
                  <a:lnTo>
                    <a:pt x="848" y="2019"/>
                  </a:lnTo>
                  <a:lnTo>
                    <a:pt x="865" y="2055"/>
                  </a:lnTo>
                  <a:lnTo>
                    <a:pt x="918" y="2116"/>
                  </a:lnTo>
                  <a:lnTo>
                    <a:pt x="909" y="2178"/>
                  </a:lnTo>
                  <a:lnTo>
                    <a:pt x="892" y="2249"/>
                  </a:lnTo>
                  <a:lnTo>
                    <a:pt x="944" y="2319"/>
                  </a:lnTo>
                  <a:lnTo>
                    <a:pt x="909" y="2399"/>
                  </a:lnTo>
                  <a:lnTo>
                    <a:pt x="953" y="2443"/>
                  </a:lnTo>
                  <a:lnTo>
                    <a:pt x="1005" y="2496"/>
                  </a:lnTo>
                  <a:lnTo>
                    <a:pt x="1094" y="2513"/>
                  </a:lnTo>
                  <a:lnTo>
                    <a:pt x="1182" y="2513"/>
                  </a:lnTo>
                  <a:lnTo>
                    <a:pt x="1253" y="2505"/>
                  </a:lnTo>
                  <a:lnTo>
                    <a:pt x="1261" y="2558"/>
                  </a:lnTo>
                  <a:lnTo>
                    <a:pt x="1297" y="2610"/>
                  </a:lnTo>
                  <a:lnTo>
                    <a:pt x="1350" y="2610"/>
                  </a:lnTo>
                  <a:lnTo>
                    <a:pt x="1411" y="2619"/>
                  </a:lnTo>
                  <a:lnTo>
                    <a:pt x="1464" y="2637"/>
                  </a:lnTo>
                  <a:lnTo>
                    <a:pt x="1517" y="2628"/>
                  </a:lnTo>
                  <a:lnTo>
                    <a:pt x="1570" y="2540"/>
                  </a:lnTo>
                  <a:lnTo>
                    <a:pt x="1614" y="2469"/>
                  </a:lnTo>
                  <a:lnTo>
                    <a:pt x="1685" y="2505"/>
                  </a:lnTo>
                  <a:lnTo>
                    <a:pt x="1711" y="2434"/>
                  </a:lnTo>
                  <a:lnTo>
                    <a:pt x="1773" y="2452"/>
                  </a:lnTo>
                  <a:lnTo>
                    <a:pt x="1826" y="2487"/>
                  </a:lnTo>
                  <a:lnTo>
                    <a:pt x="1879" y="2452"/>
                  </a:lnTo>
                  <a:lnTo>
                    <a:pt x="1773" y="2249"/>
                  </a:lnTo>
                  <a:lnTo>
                    <a:pt x="1703" y="2178"/>
                  </a:lnTo>
                  <a:lnTo>
                    <a:pt x="1738" y="2125"/>
                  </a:lnTo>
                  <a:lnTo>
                    <a:pt x="1703" y="2063"/>
                  </a:lnTo>
                  <a:lnTo>
                    <a:pt x="1632" y="2063"/>
                  </a:lnTo>
                  <a:lnTo>
                    <a:pt x="1517" y="2063"/>
                  </a:lnTo>
                  <a:lnTo>
                    <a:pt x="1429" y="2055"/>
                  </a:lnTo>
                  <a:lnTo>
                    <a:pt x="1447" y="1993"/>
                  </a:lnTo>
                  <a:lnTo>
                    <a:pt x="1341" y="1940"/>
                  </a:lnTo>
                  <a:lnTo>
                    <a:pt x="1376" y="1896"/>
                  </a:lnTo>
                  <a:lnTo>
                    <a:pt x="1332" y="1816"/>
                  </a:lnTo>
                  <a:lnTo>
                    <a:pt x="1358" y="1755"/>
                  </a:lnTo>
                  <a:lnTo>
                    <a:pt x="1332" y="1675"/>
                  </a:lnTo>
                  <a:lnTo>
                    <a:pt x="1367" y="1596"/>
                  </a:lnTo>
                  <a:lnTo>
                    <a:pt x="1341" y="1535"/>
                  </a:lnTo>
                  <a:lnTo>
                    <a:pt x="1350" y="1438"/>
                  </a:lnTo>
                  <a:lnTo>
                    <a:pt x="1403" y="1403"/>
                  </a:lnTo>
                  <a:lnTo>
                    <a:pt x="1456" y="1332"/>
                  </a:lnTo>
                  <a:lnTo>
                    <a:pt x="1420" y="1288"/>
                  </a:lnTo>
                  <a:lnTo>
                    <a:pt x="1464" y="1226"/>
                  </a:lnTo>
                  <a:lnTo>
                    <a:pt x="1473" y="1164"/>
                  </a:lnTo>
                  <a:lnTo>
                    <a:pt x="1456" y="1085"/>
                  </a:lnTo>
                  <a:lnTo>
                    <a:pt x="1429" y="1014"/>
                  </a:lnTo>
                  <a:lnTo>
                    <a:pt x="1094" y="732"/>
                  </a:lnTo>
                  <a:lnTo>
                    <a:pt x="997" y="406"/>
                  </a:lnTo>
                  <a:lnTo>
                    <a:pt x="970" y="229"/>
                  </a:lnTo>
                  <a:lnTo>
                    <a:pt x="901" y="194"/>
                  </a:lnTo>
                  <a:lnTo>
                    <a:pt x="830" y="167"/>
                  </a:lnTo>
                  <a:lnTo>
                    <a:pt x="786" y="211"/>
                  </a:lnTo>
                  <a:lnTo>
                    <a:pt x="724" y="229"/>
                  </a:lnTo>
                  <a:lnTo>
                    <a:pt x="689" y="167"/>
                  </a:lnTo>
                  <a:lnTo>
                    <a:pt x="733" y="132"/>
                  </a:lnTo>
                  <a:lnTo>
                    <a:pt x="698" y="79"/>
                  </a:lnTo>
                  <a:lnTo>
                    <a:pt x="645" y="0"/>
                  </a:lnTo>
                  <a:lnTo>
                    <a:pt x="574" y="61"/>
                  </a:lnTo>
                  <a:lnTo>
                    <a:pt x="512" y="106"/>
                  </a:lnTo>
                  <a:lnTo>
                    <a:pt x="424" y="141"/>
                  </a:lnTo>
                  <a:lnTo>
                    <a:pt x="327" y="176"/>
                  </a:lnTo>
                  <a:lnTo>
                    <a:pt x="212" y="167"/>
                  </a:lnTo>
                  <a:lnTo>
                    <a:pt x="168" y="167"/>
                  </a:lnTo>
                  <a:lnTo>
                    <a:pt x="177" y="229"/>
                  </a:lnTo>
                  <a:lnTo>
                    <a:pt x="177" y="317"/>
                  </a:lnTo>
                  <a:lnTo>
                    <a:pt x="159" y="370"/>
                  </a:lnTo>
                  <a:lnTo>
                    <a:pt x="168" y="450"/>
                  </a:lnTo>
                  <a:lnTo>
                    <a:pt x="177" y="511"/>
                  </a:lnTo>
                  <a:lnTo>
                    <a:pt x="186" y="582"/>
                  </a:lnTo>
                  <a:lnTo>
                    <a:pt x="142" y="608"/>
                  </a:lnTo>
                  <a:lnTo>
                    <a:pt x="142" y="653"/>
                  </a:lnTo>
                  <a:lnTo>
                    <a:pt x="106" y="697"/>
                  </a:lnTo>
                  <a:lnTo>
                    <a:pt x="71" y="750"/>
                  </a:lnTo>
                  <a:lnTo>
                    <a:pt x="53" y="820"/>
                  </a:lnTo>
                  <a:lnTo>
                    <a:pt x="71" y="864"/>
                  </a:lnTo>
                  <a:lnTo>
                    <a:pt x="106" y="908"/>
                  </a:lnTo>
                  <a:lnTo>
                    <a:pt x="133" y="961"/>
                  </a:lnTo>
                  <a:lnTo>
                    <a:pt x="124" y="1041"/>
                  </a:lnTo>
                  <a:lnTo>
                    <a:pt x="186" y="1067"/>
                  </a:lnTo>
                  <a:lnTo>
                    <a:pt x="203" y="997"/>
                  </a:lnTo>
                  <a:lnTo>
                    <a:pt x="239" y="926"/>
                  </a:lnTo>
                  <a:lnTo>
                    <a:pt x="300" y="970"/>
                  </a:lnTo>
                  <a:lnTo>
                    <a:pt x="283" y="1076"/>
                  </a:lnTo>
                  <a:lnTo>
                    <a:pt x="239" y="1156"/>
                  </a:lnTo>
                  <a:lnTo>
                    <a:pt x="230" y="1244"/>
                  </a:lnTo>
                  <a:lnTo>
                    <a:pt x="230" y="1314"/>
                  </a:lnTo>
                  <a:lnTo>
                    <a:pt x="274" y="1376"/>
                  </a:lnTo>
                  <a:lnTo>
                    <a:pt x="353" y="1447"/>
                  </a:lnTo>
                  <a:lnTo>
                    <a:pt x="353" y="1517"/>
                  </a:lnTo>
                  <a:lnTo>
                    <a:pt x="300" y="1535"/>
                  </a:lnTo>
                  <a:lnTo>
                    <a:pt x="309" y="1613"/>
                  </a:lnTo>
                  <a:lnTo>
                    <a:pt x="292" y="1666"/>
                  </a:lnTo>
                  <a:lnTo>
                    <a:pt x="221" y="1728"/>
                  </a:lnTo>
                  <a:lnTo>
                    <a:pt x="186" y="1772"/>
                  </a:lnTo>
                  <a:lnTo>
                    <a:pt x="133" y="1799"/>
                  </a:lnTo>
                  <a:lnTo>
                    <a:pt x="62" y="1755"/>
                  </a:lnTo>
                  <a:lnTo>
                    <a:pt x="0" y="1728"/>
                  </a:lnTo>
                  <a:lnTo>
                    <a:pt x="18" y="1781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21" name="Freeform 12"/>
            <p:cNvSpPr>
              <a:spLocks noChangeArrowheads="1"/>
            </p:cNvSpPr>
            <p:nvPr/>
          </p:nvSpPr>
          <p:spPr bwMode="auto">
            <a:xfrm>
              <a:off x="3873500" y="1319213"/>
              <a:ext cx="782638" cy="1439862"/>
            </a:xfrm>
            <a:custGeom>
              <a:avLst/>
              <a:gdLst>
                <a:gd name="T0" fmla="*/ 8048520 w 2172"/>
                <a:gd name="T1" fmla="*/ 18415301 h 3998"/>
                <a:gd name="T2" fmla="*/ 0 w 2172"/>
                <a:gd name="T3" fmla="*/ 46945856 h 3998"/>
                <a:gd name="T4" fmla="*/ 3505105 w 2172"/>
                <a:gd name="T5" fmla="*/ 68732669 h 3998"/>
                <a:gd name="T6" fmla="*/ 20641175 w 2172"/>
                <a:gd name="T7" fmla="*/ 91557257 h 3998"/>
                <a:gd name="T8" fmla="*/ 10385257 w 2172"/>
                <a:gd name="T9" fmla="*/ 113344070 h 3998"/>
                <a:gd name="T10" fmla="*/ 31026432 w 2172"/>
                <a:gd name="T11" fmla="*/ 123589316 h 3998"/>
                <a:gd name="T12" fmla="*/ 26352958 w 2172"/>
                <a:gd name="T13" fmla="*/ 151082455 h 3998"/>
                <a:gd name="T14" fmla="*/ 51537548 w 2172"/>
                <a:gd name="T15" fmla="*/ 146543176 h 3998"/>
                <a:gd name="T16" fmla="*/ 74515459 w 2172"/>
                <a:gd name="T17" fmla="*/ 160289926 h 3998"/>
                <a:gd name="T18" fmla="*/ 99700049 w 2172"/>
                <a:gd name="T19" fmla="*/ 178575235 h 3998"/>
                <a:gd name="T20" fmla="*/ 103205154 w 2172"/>
                <a:gd name="T21" fmla="*/ 210607294 h 3998"/>
                <a:gd name="T22" fmla="*/ 124884638 w 2172"/>
                <a:gd name="T23" fmla="*/ 233431882 h 3998"/>
                <a:gd name="T24" fmla="*/ 149030558 w 2172"/>
                <a:gd name="T25" fmla="*/ 252884599 h 3998"/>
                <a:gd name="T26" fmla="*/ 145525813 w 2172"/>
                <a:gd name="T27" fmla="*/ 271299900 h 3998"/>
                <a:gd name="T28" fmla="*/ 153574333 w 2172"/>
                <a:gd name="T29" fmla="*/ 300997503 h 3998"/>
                <a:gd name="T30" fmla="*/ 151237596 w 2172"/>
                <a:gd name="T31" fmla="*/ 323821731 h 3998"/>
                <a:gd name="T32" fmla="*/ 136438263 w 2172"/>
                <a:gd name="T33" fmla="*/ 336531065 h 3998"/>
                <a:gd name="T34" fmla="*/ 118004127 w 2172"/>
                <a:gd name="T35" fmla="*/ 351314871 h 3998"/>
                <a:gd name="T36" fmla="*/ 154742702 w 2172"/>
                <a:gd name="T37" fmla="*/ 376473915 h 3998"/>
                <a:gd name="T38" fmla="*/ 163829891 w 2172"/>
                <a:gd name="T39" fmla="*/ 406171518 h 3998"/>
                <a:gd name="T40" fmla="*/ 171878771 w 2172"/>
                <a:gd name="T41" fmla="*/ 425624235 h 3998"/>
                <a:gd name="T42" fmla="*/ 158118108 w 2172"/>
                <a:gd name="T43" fmla="*/ 443909544 h 3998"/>
                <a:gd name="T44" fmla="*/ 164998260 w 2172"/>
                <a:gd name="T45" fmla="*/ 465696716 h 3998"/>
                <a:gd name="T46" fmla="*/ 183302698 w 2172"/>
                <a:gd name="T47" fmla="*/ 457656294 h 3998"/>
                <a:gd name="T48" fmla="*/ 193687954 w 2172"/>
                <a:gd name="T49" fmla="*/ 465696716 h 3998"/>
                <a:gd name="T50" fmla="*/ 186807803 w 2172"/>
                <a:gd name="T51" fmla="*/ 488520945 h 3998"/>
                <a:gd name="T52" fmla="*/ 193687954 w 2172"/>
                <a:gd name="T53" fmla="*/ 514847036 h 3998"/>
                <a:gd name="T54" fmla="*/ 250937645 w 2172"/>
                <a:gd name="T55" fmla="*/ 485149433 h 3998"/>
                <a:gd name="T56" fmla="*/ 263529940 w 2172"/>
                <a:gd name="T57" fmla="*/ 446243999 h 3998"/>
                <a:gd name="T58" fmla="*/ 276122235 w 2172"/>
                <a:gd name="T59" fmla="*/ 418750860 h 3998"/>
                <a:gd name="T60" fmla="*/ 270410452 w 2172"/>
                <a:gd name="T61" fmla="*/ 386848433 h 3998"/>
                <a:gd name="T62" fmla="*/ 271578820 w 2172"/>
                <a:gd name="T63" fmla="*/ 358188246 h 3998"/>
                <a:gd name="T64" fmla="*/ 281834378 w 2172"/>
                <a:gd name="T65" fmla="*/ 324989139 h 3998"/>
                <a:gd name="T66" fmla="*/ 271578820 w 2172"/>
                <a:gd name="T67" fmla="*/ 282711834 h 3998"/>
                <a:gd name="T68" fmla="*/ 270410452 w 2172"/>
                <a:gd name="T69" fmla="*/ 256386102 h 3998"/>
                <a:gd name="T70" fmla="*/ 250937645 w 2172"/>
                <a:gd name="T71" fmla="*/ 235766338 h 3998"/>
                <a:gd name="T72" fmla="*/ 226921424 w 2172"/>
                <a:gd name="T73" fmla="*/ 235766338 h 3998"/>
                <a:gd name="T74" fmla="*/ 205111881 w 2172"/>
                <a:gd name="T75" fmla="*/ 223186996 h 3998"/>
                <a:gd name="T76" fmla="*/ 183302698 w 2172"/>
                <a:gd name="T77" fmla="*/ 202566871 h 3998"/>
                <a:gd name="T78" fmla="*/ 163829891 w 2172"/>
                <a:gd name="T79" fmla="*/ 201399823 h 3998"/>
                <a:gd name="T80" fmla="*/ 135269895 w 2172"/>
                <a:gd name="T81" fmla="*/ 180909691 h 3998"/>
                <a:gd name="T82" fmla="*/ 114629080 w 2172"/>
                <a:gd name="T83" fmla="*/ 168200717 h 3998"/>
                <a:gd name="T84" fmla="*/ 113460712 w 2172"/>
                <a:gd name="T85" fmla="*/ 146543176 h 3998"/>
                <a:gd name="T86" fmla="*/ 113460712 w 2172"/>
                <a:gd name="T87" fmla="*/ 127090819 h 3998"/>
                <a:gd name="T88" fmla="*/ 103205154 w 2172"/>
                <a:gd name="T89" fmla="*/ 107638103 h 3998"/>
                <a:gd name="T90" fmla="*/ 104243463 w 2172"/>
                <a:gd name="T91" fmla="*/ 87018338 h 3998"/>
                <a:gd name="T92" fmla="*/ 95156274 w 2172"/>
                <a:gd name="T93" fmla="*/ 72104540 h 3998"/>
                <a:gd name="T94" fmla="*/ 80227242 w 2172"/>
                <a:gd name="T95" fmla="*/ 48112904 h 3998"/>
                <a:gd name="T96" fmla="*/ 59586428 w 2172"/>
                <a:gd name="T97" fmla="*/ 40072481 h 3998"/>
                <a:gd name="T98" fmla="*/ 43618726 w 2172"/>
                <a:gd name="T99" fmla="*/ 28660187 h 3998"/>
                <a:gd name="T100" fmla="*/ 37906943 w 2172"/>
                <a:gd name="T101" fmla="*/ 8040423 h 39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72" h="3998">
                  <a:moveTo>
                    <a:pt x="195" y="27"/>
                  </a:moveTo>
                  <a:lnTo>
                    <a:pt x="115" y="80"/>
                  </a:lnTo>
                  <a:lnTo>
                    <a:pt x="62" y="142"/>
                  </a:lnTo>
                  <a:lnTo>
                    <a:pt x="9" y="212"/>
                  </a:lnTo>
                  <a:lnTo>
                    <a:pt x="0" y="309"/>
                  </a:lnTo>
                  <a:lnTo>
                    <a:pt x="0" y="362"/>
                  </a:lnTo>
                  <a:lnTo>
                    <a:pt x="27" y="406"/>
                  </a:lnTo>
                  <a:lnTo>
                    <a:pt x="9" y="450"/>
                  </a:lnTo>
                  <a:lnTo>
                    <a:pt x="27" y="530"/>
                  </a:lnTo>
                  <a:lnTo>
                    <a:pt x="44" y="600"/>
                  </a:lnTo>
                  <a:lnTo>
                    <a:pt x="97" y="662"/>
                  </a:lnTo>
                  <a:lnTo>
                    <a:pt x="159" y="706"/>
                  </a:lnTo>
                  <a:lnTo>
                    <a:pt x="80" y="742"/>
                  </a:lnTo>
                  <a:lnTo>
                    <a:pt x="80" y="812"/>
                  </a:lnTo>
                  <a:lnTo>
                    <a:pt x="80" y="874"/>
                  </a:lnTo>
                  <a:lnTo>
                    <a:pt x="142" y="900"/>
                  </a:lnTo>
                  <a:lnTo>
                    <a:pt x="247" y="918"/>
                  </a:lnTo>
                  <a:lnTo>
                    <a:pt x="239" y="953"/>
                  </a:lnTo>
                  <a:lnTo>
                    <a:pt x="239" y="1024"/>
                  </a:lnTo>
                  <a:lnTo>
                    <a:pt x="186" y="1094"/>
                  </a:lnTo>
                  <a:lnTo>
                    <a:pt x="203" y="1165"/>
                  </a:lnTo>
                  <a:lnTo>
                    <a:pt x="265" y="1121"/>
                  </a:lnTo>
                  <a:lnTo>
                    <a:pt x="345" y="1112"/>
                  </a:lnTo>
                  <a:lnTo>
                    <a:pt x="397" y="1130"/>
                  </a:lnTo>
                  <a:lnTo>
                    <a:pt x="477" y="1183"/>
                  </a:lnTo>
                  <a:lnTo>
                    <a:pt x="512" y="1227"/>
                  </a:lnTo>
                  <a:lnTo>
                    <a:pt x="574" y="1236"/>
                  </a:lnTo>
                  <a:lnTo>
                    <a:pt x="627" y="1244"/>
                  </a:lnTo>
                  <a:lnTo>
                    <a:pt x="689" y="1315"/>
                  </a:lnTo>
                  <a:lnTo>
                    <a:pt x="768" y="1377"/>
                  </a:lnTo>
                  <a:lnTo>
                    <a:pt x="759" y="1474"/>
                  </a:lnTo>
                  <a:lnTo>
                    <a:pt x="742" y="1553"/>
                  </a:lnTo>
                  <a:lnTo>
                    <a:pt x="795" y="1624"/>
                  </a:lnTo>
                  <a:lnTo>
                    <a:pt x="848" y="1695"/>
                  </a:lnTo>
                  <a:lnTo>
                    <a:pt x="892" y="1765"/>
                  </a:lnTo>
                  <a:lnTo>
                    <a:pt x="962" y="1800"/>
                  </a:lnTo>
                  <a:lnTo>
                    <a:pt x="1024" y="1818"/>
                  </a:lnTo>
                  <a:lnTo>
                    <a:pt x="1086" y="1862"/>
                  </a:lnTo>
                  <a:lnTo>
                    <a:pt x="1148" y="1950"/>
                  </a:lnTo>
                  <a:lnTo>
                    <a:pt x="1183" y="2003"/>
                  </a:lnTo>
                  <a:lnTo>
                    <a:pt x="1183" y="2074"/>
                  </a:lnTo>
                  <a:lnTo>
                    <a:pt x="1121" y="2092"/>
                  </a:lnTo>
                  <a:lnTo>
                    <a:pt x="1139" y="2171"/>
                  </a:lnTo>
                  <a:lnTo>
                    <a:pt x="1156" y="2242"/>
                  </a:lnTo>
                  <a:lnTo>
                    <a:pt x="1183" y="2321"/>
                  </a:lnTo>
                  <a:lnTo>
                    <a:pt x="1209" y="2365"/>
                  </a:lnTo>
                  <a:lnTo>
                    <a:pt x="1253" y="2418"/>
                  </a:lnTo>
                  <a:lnTo>
                    <a:pt x="1165" y="2497"/>
                  </a:lnTo>
                  <a:lnTo>
                    <a:pt x="1139" y="2568"/>
                  </a:lnTo>
                  <a:lnTo>
                    <a:pt x="1095" y="2630"/>
                  </a:lnTo>
                  <a:lnTo>
                    <a:pt x="1051" y="2595"/>
                  </a:lnTo>
                  <a:lnTo>
                    <a:pt x="998" y="2621"/>
                  </a:lnTo>
                  <a:lnTo>
                    <a:pt x="980" y="2674"/>
                  </a:lnTo>
                  <a:lnTo>
                    <a:pt x="909" y="2709"/>
                  </a:lnTo>
                  <a:lnTo>
                    <a:pt x="1024" y="2797"/>
                  </a:lnTo>
                  <a:lnTo>
                    <a:pt x="1112" y="2842"/>
                  </a:lnTo>
                  <a:lnTo>
                    <a:pt x="1192" y="2903"/>
                  </a:lnTo>
                  <a:lnTo>
                    <a:pt x="1253" y="2974"/>
                  </a:lnTo>
                  <a:lnTo>
                    <a:pt x="1271" y="3044"/>
                  </a:lnTo>
                  <a:lnTo>
                    <a:pt x="1262" y="3132"/>
                  </a:lnTo>
                  <a:lnTo>
                    <a:pt x="1306" y="3167"/>
                  </a:lnTo>
                  <a:lnTo>
                    <a:pt x="1359" y="3211"/>
                  </a:lnTo>
                  <a:lnTo>
                    <a:pt x="1324" y="3282"/>
                  </a:lnTo>
                  <a:lnTo>
                    <a:pt x="1236" y="3308"/>
                  </a:lnTo>
                  <a:lnTo>
                    <a:pt x="1236" y="3370"/>
                  </a:lnTo>
                  <a:lnTo>
                    <a:pt x="1218" y="3423"/>
                  </a:lnTo>
                  <a:lnTo>
                    <a:pt x="1209" y="3494"/>
                  </a:lnTo>
                  <a:lnTo>
                    <a:pt x="1236" y="3555"/>
                  </a:lnTo>
                  <a:lnTo>
                    <a:pt x="1271" y="3591"/>
                  </a:lnTo>
                  <a:lnTo>
                    <a:pt x="1333" y="3635"/>
                  </a:lnTo>
                  <a:lnTo>
                    <a:pt x="1386" y="3599"/>
                  </a:lnTo>
                  <a:lnTo>
                    <a:pt x="1412" y="3529"/>
                  </a:lnTo>
                  <a:lnTo>
                    <a:pt x="1439" y="3476"/>
                  </a:lnTo>
                  <a:lnTo>
                    <a:pt x="1501" y="3546"/>
                  </a:lnTo>
                  <a:lnTo>
                    <a:pt x="1492" y="3591"/>
                  </a:lnTo>
                  <a:lnTo>
                    <a:pt x="1430" y="3652"/>
                  </a:lnTo>
                  <a:lnTo>
                    <a:pt x="1465" y="3714"/>
                  </a:lnTo>
                  <a:lnTo>
                    <a:pt x="1439" y="3767"/>
                  </a:lnTo>
                  <a:lnTo>
                    <a:pt x="1456" y="3838"/>
                  </a:lnTo>
                  <a:lnTo>
                    <a:pt x="1492" y="3891"/>
                  </a:lnTo>
                  <a:lnTo>
                    <a:pt x="1492" y="3970"/>
                  </a:lnTo>
                  <a:lnTo>
                    <a:pt x="1554" y="3997"/>
                  </a:lnTo>
                  <a:lnTo>
                    <a:pt x="1633" y="3997"/>
                  </a:lnTo>
                  <a:lnTo>
                    <a:pt x="1933" y="3741"/>
                  </a:lnTo>
                  <a:lnTo>
                    <a:pt x="1986" y="3661"/>
                  </a:lnTo>
                  <a:lnTo>
                    <a:pt x="2021" y="3529"/>
                  </a:lnTo>
                  <a:lnTo>
                    <a:pt x="2030" y="3441"/>
                  </a:lnTo>
                  <a:lnTo>
                    <a:pt x="2065" y="3352"/>
                  </a:lnTo>
                  <a:lnTo>
                    <a:pt x="2110" y="3308"/>
                  </a:lnTo>
                  <a:lnTo>
                    <a:pt x="2127" y="3229"/>
                  </a:lnTo>
                  <a:lnTo>
                    <a:pt x="2118" y="3141"/>
                  </a:lnTo>
                  <a:lnTo>
                    <a:pt x="2110" y="3070"/>
                  </a:lnTo>
                  <a:lnTo>
                    <a:pt x="2083" y="2983"/>
                  </a:lnTo>
                  <a:lnTo>
                    <a:pt x="2039" y="2921"/>
                  </a:lnTo>
                  <a:lnTo>
                    <a:pt x="2048" y="2833"/>
                  </a:lnTo>
                  <a:lnTo>
                    <a:pt x="2092" y="2762"/>
                  </a:lnTo>
                  <a:lnTo>
                    <a:pt x="2154" y="2718"/>
                  </a:lnTo>
                  <a:lnTo>
                    <a:pt x="2154" y="2621"/>
                  </a:lnTo>
                  <a:lnTo>
                    <a:pt x="2171" y="2506"/>
                  </a:lnTo>
                  <a:lnTo>
                    <a:pt x="2154" y="2356"/>
                  </a:lnTo>
                  <a:lnTo>
                    <a:pt x="2110" y="2259"/>
                  </a:lnTo>
                  <a:lnTo>
                    <a:pt x="2092" y="2180"/>
                  </a:lnTo>
                  <a:lnTo>
                    <a:pt x="2101" y="2118"/>
                  </a:lnTo>
                  <a:lnTo>
                    <a:pt x="2110" y="2030"/>
                  </a:lnTo>
                  <a:lnTo>
                    <a:pt x="2083" y="1977"/>
                  </a:lnTo>
                  <a:lnTo>
                    <a:pt x="1995" y="1906"/>
                  </a:lnTo>
                  <a:lnTo>
                    <a:pt x="2021" y="1827"/>
                  </a:lnTo>
                  <a:lnTo>
                    <a:pt x="1933" y="1818"/>
                  </a:lnTo>
                  <a:lnTo>
                    <a:pt x="1854" y="1809"/>
                  </a:lnTo>
                  <a:lnTo>
                    <a:pt x="1809" y="1774"/>
                  </a:lnTo>
                  <a:lnTo>
                    <a:pt x="1748" y="1818"/>
                  </a:lnTo>
                  <a:lnTo>
                    <a:pt x="1686" y="1809"/>
                  </a:lnTo>
                  <a:lnTo>
                    <a:pt x="1651" y="1739"/>
                  </a:lnTo>
                  <a:lnTo>
                    <a:pt x="1580" y="1721"/>
                  </a:lnTo>
                  <a:lnTo>
                    <a:pt x="1501" y="1659"/>
                  </a:lnTo>
                  <a:lnTo>
                    <a:pt x="1474" y="1589"/>
                  </a:lnTo>
                  <a:lnTo>
                    <a:pt x="1412" y="1562"/>
                  </a:lnTo>
                  <a:lnTo>
                    <a:pt x="1351" y="1589"/>
                  </a:lnTo>
                  <a:lnTo>
                    <a:pt x="1315" y="1492"/>
                  </a:lnTo>
                  <a:lnTo>
                    <a:pt x="1262" y="1553"/>
                  </a:lnTo>
                  <a:lnTo>
                    <a:pt x="1165" y="1518"/>
                  </a:lnTo>
                  <a:lnTo>
                    <a:pt x="1112" y="1456"/>
                  </a:lnTo>
                  <a:lnTo>
                    <a:pt x="1042" y="1395"/>
                  </a:lnTo>
                  <a:lnTo>
                    <a:pt x="971" y="1350"/>
                  </a:lnTo>
                  <a:lnTo>
                    <a:pt x="892" y="1368"/>
                  </a:lnTo>
                  <a:lnTo>
                    <a:pt x="883" y="1297"/>
                  </a:lnTo>
                  <a:lnTo>
                    <a:pt x="901" y="1227"/>
                  </a:lnTo>
                  <a:lnTo>
                    <a:pt x="909" y="1183"/>
                  </a:lnTo>
                  <a:lnTo>
                    <a:pt x="874" y="1130"/>
                  </a:lnTo>
                  <a:lnTo>
                    <a:pt x="839" y="1050"/>
                  </a:lnTo>
                  <a:lnTo>
                    <a:pt x="918" y="997"/>
                  </a:lnTo>
                  <a:lnTo>
                    <a:pt x="874" y="980"/>
                  </a:lnTo>
                  <a:lnTo>
                    <a:pt x="821" y="944"/>
                  </a:lnTo>
                  <a:lnTo>
                    <a:pt x="803" y="909"/>
                  </a:lnTo>
                  <a:lnTo>
                    <a:pt x="795" y="830"/>
                  </a:lnTo>
                  <a:lnTo>
                    <a:pt x="856" y="794"/>
                  </a:lnTo>
                  <a:lnTo>
                    <a:pt x="865" y="750"/>
                  </a:lnTo>
                  <a:lnTo>
                    <a:pt x="803" y="671"/>
                  </a:lnTo>
                  <a:lnTo>
                    <a:pt x="750" y="644"/>
                  </a:lnTo>
                  <a:lnTo>
                    <a:pt x="680" y="609"/>
                  </a:lnTo>
                  <a:lnTo>
                    <a:pt x="733" y="556"/>
                  </a:lnTo>
                  <a:lnTo>
                    <a:pt x="715" y="477"/>
                  </a:lnTo>
                  <a:lnTo>
                    <a:pt x="662" y="389"/>
                  </a:lnTo>
                  <a:lnTo>
                    <a:pt x="618" y="371"/>
                  </a:lnTo>
                  <a:lnTo>
                    <a:pt x="539" y="353"/>
                  </a:lnTo>
                  <a:lnTo>
                    <a:pt x="468" y="362"/>
                  </a:lnTo>
                  <a:lnTo>
                    <a:pt x="459" y="309"/>
                  </a:lnTo>
                  <a:lnTo>
                    <a:pt x="406" y="274"/>
                  </a:lnTo>
                  <a:lnTo>
                    <a:pt x="345" y="274"/>
                  </a:lnTo>
                  <a:lnTo>
                    <a:pt x="336" y="221"/>
                  </a:lnTo>
                  <a:lnTo>
                    <a:pt x="292" y="186"/>
                  </a:lnTo>
                  <a:lnTo>
                    <a:pt x="300" y="124"/>
                  </a:lnTo>
                  <a:lnTo>
                    <a:pt x="292" y="62"/>
                  </a:lnTo>
                  <a:lnTo>
                    <a:pt x="283" y="0"/>
                  </a:lnTo>
                  <a:lnTo>
                    <a:pt x="195" y="2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22" name="Freeform 13"/>
            <p:cNvSpPr>
              <a:spLocks noChangeArrowheads="1"/>
            </p:cNvSpPr>
            <p:nvPr/>
          </p:nvSpPr>
          <p:spPr bwMode="auto">
            <a:xfrm>
              <a:off x="3810000" y="1557338"/>
              <a:ext cx="514350" cy="709612"/>
            </a:xfrm>
            <a:custGeom>
              <a:avLst/>
              <a:gdLst>
                <a:gd name="T0" fmla="*/ 143840680 w 1430"/>
                <a:gd name="T1" fmla="*/ 238296511 h 1969"/>
                <a:gd name="T2" fmla="*/ 130129117 w 1430"/>
                <a:gd name="T3" fmla="*/ 232582676 h 1969"/>
                <a:gd name="T4" fmla="*/ 111890549 w 1430"/>
                <a:gd name="T5" fmla="*/ 230375263 h 1969"/>
                <a:gd name="T6" fmla="*/ 100378116 w 1430"/>
                <a:gd name="T7" fmla="*/ 234920170 h 1969"/>
                <a:gd name="T8" fmla="*/ 79940419 w 1430"/>
                <a:gd name="T9" fmla="*/ 237257665 h 1969"/>
                <a:gd name="T10" fmla="*/ 75283587 w 1430"/>
                <a:gd name="T11" fmla="*/ 225699913 h 1969"/>
                <a:gd name="T12" fmla="*/ 62736143 w 1430"/>
                <a:gd name="T13" fmla="*/ 219986078 h 1969"/>
                <a:gd name="T14" fmla="*/ 59373255 w 1430"/>
                <a:gd name="T15" fmla="*/ 204013140 h 1969"/>
                <a:gd name="T16" fmla="*/ 58208777 w 1430"/>
                <a:gd name="T17" fmla="*/ 186741553 h 1969"/>
                <a:gd name="T18" fmla="*/ 52517294 w 1430"/>
                <a:gd name="T19" fmla="*/ 176482450 h 1969"/>
                <a:gd name="T20" fmla="*/ 73084458 w 1430"/>
                <a:gd name="T21" fmla="*/ 171937182 h 1969"/>
                <a:gd name="T22" fmla="*/ 76447705 w 1430"/>
                <a:gd name="T23" fmla="*/ 155834162 h 1969"/>
                <a:gd name="T24" fmla="*/ 63900620 w 1430"/>
                <a:gd name="T25" fmla="*/ 146743986 h 1969"/>
                <a:gd name="T26" fmla="*/ 51353176 w 1430"/>
                <a:gd name="T27" fmla="*/ 136355162 h 1969"/>
                <a:gd name="T28" fmla="*/ 37641614 w 1430"/>
                <a:gd name="T29" fmla="*/ 129472399 h 1969"/>
                <a:gd name="T30" fmla="*/ 27422765 w 1430"/>
                <a:gd name="T31" fmla="*/ 122589637 h 1969"/>
                <a:gd name="T32" fmla="*/ 10218849 w 1430"/>
                <a:gd name="T33" fmla="*/ 114668028 h 1969"/>
                <a:gd name="T34" fmla="*/ 0 w 1430"/>
                <a:gd name="T35" fmla="*/ 101941709 h 1969"/>
                <a:gd name="T36" fmla="*/ 21731282 w 1430"/>
                <a:gd name="T37" fmla="*/ 88306265 h 1969"/>
                <a:gd name="T38" fmla="*/ 17074450 w 1430"/>
                <a:gd name="T39" fmla="*/ 67657978 h 1969"/>
                <a:gd name="T40" fmla="*/ 4527365 w 1430"/>
                <a:gd name="T41" fmla="*/ 53892813 h 1969"/>
                <a:gd name="T42" fmla="*/ 12547085 w 1430"/>
                <a:gd name="T43" fmla="*/ 32075958 h 1969"/>
                <a:gd name="T44" fmla="*/ 14875680 w 1430"/>
                <a:gd name="T45" fmla="*/ 8051330 h 1969"/>
                <a:gd name="T46" fmla="*/ 26258647 w 1430"/>
                <a:gd name="T47" fmla="*/ 3506422 h 1969"/>
                <a:gd name="T48" fmla="*/ 33114248 w 1430"/>
                <a:gd name="T49" fmla="*/ 10388824 h 1969"/>
                <a:gd name="T50" fmla="*/ 33114248 w 1430"/>
                <a:gd name="T51" fmla="*/ 27530690 h 1969"/>
                <a:gd name="T52" fmla="*/ 54716423 w 1430"/>
                <a:gd name="T53" fmla="*/ 33244525 h 1969"/>
                <a:gd name="T54" fmla="*/ 53681412 w 1430"/>
                <a:gd name="T55" fmla="*/ 47010050 h 1969"/>
                <a:gd name="T56" fmla="*/ 49024940 w 1430"/>
                <a:gd name="T57" fmla="*/ 65320483 h 1969"/>
                <a:gd name="T58" fmla="*/ 67392974 w 1430"/>
                <a:gd name="T59" fmla="*/ 58437721 h 1969"/>
                <a:gd name="T60" fmla="*/ 84467784 w 1430"/>
                <a:gd name="T61" fmla="*/ 67657978 h 1969"/>
                <a:gd name="T62" fmla="*/ 97014869 w 1430"/>
                <a:gd name="T63" fmla="*/ 74540740 h 1969"/>
                <a:gd name="T64" fmla="*/ 111890549 w 1430"/>
                <a:gd name="T65" fmla="*/ 84799844 h 1969"/>
                <a:gd name="T66" fmla="*/ 120945280 w 1430"/>
                <a:gd name="T67" fmla="*/ 105447771 h 1969"/>
                <a:gd name="T68" fmla="*/ 125601752 w 1430"/>
                <a:gd name="T69" fmla="*/ 124927131 h 1969"/>
                <a:gd name="T70" fmla="*/ 138149196 w 1430"/>
                <a:gd name="T71" fmla="*/ 143237564 h 1969"/>
                <a:gd name="T72" fmla="*/ 155223646 w 1430"/>
                <a:gd name="T73" fmla="*/ 150120327 h 1969"/>
                <a:gd name="T74" fmla="*/ 171263445 w 1430"/>
                <a:gd name="T75" fmla="*/ 167262193 h 1969"/>
                <a:gd name="T76" fmla="*/ 175790810 w 1430"/>
                <a:gd name="T77" fmla="*/ 183365212 h 1969"/>
                <a:gd name="T78" fmla="*/ 170099327 w 1430"/>
                <a:gd name="T79" fmla="*/ 195961810 h 1969"/>
                <a:gd name="T80" fmla="*/ 175790810 w 1430"/>
                <a:gd name="T81" fmla="*/ 215440810 h 1969"/>
                <a:gd name="T82" fmla="*/ 184845541 w 1430"/>
                <a:gd name="T83" fmla="*/ 228037408 h 1969"/>
                <a:gd name="T84" fmla="*/ 170099327 w 1430"/>
                <a:gd name="T85" fmla="*/ 247516768 h 1969"/>
                <a:gd name="T86" fmla="*/ 158716360 w 1430"/>
                <a:gd name="T87" fmla="*/ 251023190 h 1969"/>
                <a:gd name="T88" fmla="*/ 146039809 w 1430"/>
                <a:gd name="T89" fmla="*/ 252062036 h 19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0" h="1969">
                  <a:moveTo>
                    <a:pt x="1121" y="1888"/>
                  </a:moveTo>
                  <a:lnTo>
                    <a:pt x="1112" y="1835"/>
                  </a:lnTo>
                  <a:lnTo>
                    <a:pt x="1041" y="1827"/>
                  </a:lnTo>
                  <a:lnTo>
                    <a:pt x="1006" y="1791"/>
                  </a:lnTo>
                  <a:lnTo>
                    <a:pt x="944" y="1765"/>
                  </a:lnTo>
                  <a:lnTo>
                    <a:pt x="865" y="1774"/>
                  </a:lnTo>
                  <a:lnTo>
                    <a:pt x="856" y="1712"/>
                  </a:lnTo>
                  <a:lnTo>
                    <a:pt x="776" y="1809"/>
                  </a:lnTo>
                  <a:lnTo>
                    <a:pt x="688" y="1844"/>
                  </a:lnTo>
                  <a:lnTo>
                    <a:pt x="618" y="1827"/>
                  </a:lnTo>
                  <a:lnTo>
                    <a:pt x="626" y="1765"/>
                  </a:lnTo>
                  <a:lnTo>
                    <a:pt x="582" y="1738"/>
                  </a:lnTo>
                  <a:lnTo>
                    <a:pt x="503" y="1738"/>
                  </a:lnTo>
                  <a:lnTo>
                    <a:pt x="485" y="1694"/>
                  </a:lnTo>
                  <a:lnTo>
                    <a:pt x="476" y="1633"/>
                  </a:lnTo>
                  <a:lnTo>
                    <a:pt x="459" y="1571"/>
                  </a:lnTo>
                  <a:lnTo>
                    <a:pt x="441" y="1500"/>
                  </a:lnTo>
                  <a:lnTo>
                    <a:pt x="450" y="1438"/>
                  </a:lnTo>
                  <a:lnTo>
                    <a:pt x="379" y="1403"/>
                  </a:lnTo>
                  <a:lnTo>
                    <a:pt x="406" y="1359"/>
                  </a:lnTo>
                  <a:lnTo>
                    <a:pt x="485" y="1333"/>
                  </a:lnTo>
                  <a:lnTo>
                    <a:pt x="565" y="1324"/>
                  </a:lnTo>
                  <a:lnTo>
                    <a:pt x="600" y="1288"/>
                  </a:lnTo>
                  <a:lnTo>
                    <a:pt x="591" y="1200"/>
                  </a:lnTo>
                  <a:lnTo>
                    <a:pt x="565" y="1138"/>
                  </a:lnTo>
                  <a:lnTo>
                    <a:pt x="494" y="1130"/>
                  </a:lnTo>
                  <a:lnTo>
                    <a:pt x="476" y="1077"/>
                  </a:lnTo>
                  <a:lnTo>
                    <a:pt x="397" y="1050"/>
                  </a:lnTo>
                  <a:lnTo>
                    <a:pt x="344" y="1015"/>
                  </a:lnTo>
                  <a:lnTo>
                    <a:pt x="291" y="997"/>
                  </a:lnTo>
                  <a:lnTo>
                    <a:pt x="300" y="953"/>
                  </a:lnTo>
                  <a:lnTo>
                    <a:pt x="212" y="944"/>
                  </a:lnTo>
                  <a:lnTo>
                    <a:pt x="141" y="883"/>
                  </a:lnTo>
                  <a:lnTo>
                    <a:pt x="79" y="883"/>
                  </a:lnTo>
                  <a:lnTo>
                    <a:pt x="18" y="865"/>
                  </a:lnTo>
                  <a:lnTo>
                    <a:pt x="0" y="785"/>
                  </a:lnTo>
                  <a:lnTo>
                    <a:pt x="97" y="733"/>
                  </a:lnTo>
                  <a:lnTo>
                    <a:pt x="168" y="680"/>
                  </a:lnTo>
                  <a:lnTo>
                    <a:pt x="168" y="609"/>
                  </a:lnTo>
                  <a:lnTo>
                    <a:pt x="132" y="521"/>
                  </a:lnTo>
                  <a:lnTo>
                    <a:pt x="88" y="468"/>
                  </a:lnTo>
                  <a:lnTo>
                    <a:pt x="35" y="415"/>
                  </a:lnTo>
                  <a:lnTo>
                    <a:pt x="79" y="344"/>
                  </a:lnTo>
                  <a:lnTo>
                    <a:pt x="97" y="247"/>
                  </a:lnTo>
                  <a:lnTo>
                    <a:pt x="123" y="141"/>
                  </a:lnTo>
                  <a:lnTo>
                    <a:pt x="115" y="62"/>
                  </a:lnTo>
                  <a:lnTo>
                    <a:pt x="159" y="0"/>
                  </a:lnTo>
                  <a:lnTo>
                    <a:pt x="203" y="27"/>
                  </a:lnTo>
                  <a:lnTo>
                    <a:pt x="194" y="97"/>
                  </a:lnTo>
                  <a:lnTo>
                    <a:pt x="256" y="80"/>
                  </a:lnTo>
                  <a:lnTo>
                    <a:pt x="256" y="150"/>
                  </a:lnTo>
                  <a:lnTo>
                    <a:pt x="256" y="212"/>
                  </a:lnTo>
                  <a:lnTo>
                    <a:pt x="318" y="238"/>
                  </a:lnTo>
                  <a:lnTo>
                    <a:pt x="423" y="256"/>
                  </a:lnTo>
                  <a:lnTo>
                    <a:pt x="415" y="291"/>
                  </a:lnTo>
                  <a:lnTo>
                    <a:pt x="415" y="362"/>
                  </a:lnTo>
                  <a:lnTo>
                    <a:pt x="362" y="432"/>
                  </a:lnTo>
                  <a:lnTo>
                    <a:pt x="379" y="503"/>
                  </a:lnTo>
                  <a:lnTo>
                    <a:pt x="441" y="459"/>
                  </a:lnTo>
                  <a:lnTo>
                    <a:pt x="521" y="450"/>
                  </a:lnTo>
                  <a:lnTo>
                    <a:pt x="573" y="468"/>
                  </a:lnTo>
                  <a:lnTo>
                    <a:pt x="653" y="521"/>
                  </a:lnTo>
                  <a:lnTo>
                    <a:pt x="688" y="565"/>
                  </a:lnTo>
                  <a:lnTo>
                    <a:pt x="750" y="574"/>
                  </a:lnTo>
                  <a:lnTo>
                    <a:pt x="803" y="582"/>
                  </a:lnTo>
                  <a:lnTo>
                    <a:pt x="865" y="653"/>
                  </a:lnTo>
                  <a:lnTo>
                    <a:pt x="944" y="715"/>
                  </a:lnTo>
                  <a:lnTo>
                    <a:pt x="935" y="812"/>
                  </a:lnTo>
                  <a:lnTo>
                    <a:pt x="918" y="891"/>
                  </a:lnTo>
                  <a:lnTo>
                    <a:pt x="971" y="962"/>
                  </a:lnTo>
                  <a:lnTo>
                    <a:pt x="1024" y="1033"/>
                  </a:lnTo>
                  <a:lnTo>
                    <a:pt x="1068" y="1103"/>
                  </a:lnTo>
                  <a:lnTo>
                    <a:pt x="1138" y="1138"/>
                  </a:lnTo>
                  <a:lnTo>
                    <a:pt x="1200" y="1156"/>
                  </a:lnTo>
                  <a:lnTo>
                    <a:pt x="1262" y="1200"/>
                  </a:lnTo>
                  <a:lnTo>
                    <a:pt x="1324" y="1288"/>
                  </a:lnTo>
                  <a:lnTo>
                    <a:pt x="1359" y="1341"/>
                  </a:lnTo>
                  <a:lnTo>
                    <a:pt x="1359" y="1412"/>
                  </a:lnTo>
                  <a:lnTo>
                    <a:pt x="1297" y="1430"/>
                  </a:lnTo>
                  <a:lnTo>
                    <a:pt x="1315" y="1509"/>
                  </a:lnTo>
                  <a:lnTo>
                    <a:pt x="1332" y="1580"/>
                  </a:lnTo>
                  <a:lnTo>
                    <a:pt x="1359" y="1659"/>
                  </a:lnTo>
                  <a:lnTo>
                    <a:pt x="1385" y="1703"/>
                  </a:lnTo>
                  <a:lnTo>
                    <a:pt x="1429" y="1756"/>
                  </a:lnTo>
                  <a:lnTo>
                    <a:pt x="1341" y="1835"/>
                  </a:lnTo>
                  <a:lnTo>
                    <a:pt x="1315" y="1906"/>
                  </a:lnTo>
                  <a:lnTo>
                    <a:pt x="1271" y="1968"/>
                  </a:lnTo>
                  <a:lnTo>
                    <a:pt x="1227" y="1933"/>
                  </a:lnTo>
                  <a:lnTo>
                    <a:pt x="1174" y="1959"/>
                  </a:lnTo>
                  <a:lnTo>
                    <a:pt x="1129" y="1941"/>
                  </a:lnTo>
                  <a:lnTo>
                    <a:pt x="1121" y="188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23" name="Freeform 14"/>
            <p:cNvSpPr>
              <a:spLocks noChangeArrowheads="1"/>
            </p:cNvSpPr>
            <p:nvPr/>
          </p:nvSpPr>
          <p:spPr bwMode="auto">
            <a:xfrm>
              <a:off x="3778250" y="3255963"/>
              <a:ext cx="542925" cy="387350"/>
            </a:xfrm>
            <a:custGeom>
              <a:avLst/>
              <a:gdLst>
                <a:gd name="T0" fmla="*/ 185873089 w 1510"/>
                <a:gd name="T1" fmla="*/ 0 h 1077"/>
                <a:gd name="T2" fmla="*/ 171008620 w 1510"/>
                <a:gd name="T3" fmla="*/ 10217310 h 1077"/>
                <a:gd name="T4" fmla="*/ 150585613 w 1510"/>
                <a:gd name="T5" fmla="*/ 4526642 h 1077"/>
                <a:gd name="T6" fmla="*/ 130033547 w 1510"/>
                <a:gd name="T7" fmla="*/ 14873048 h 1077"/>
                <a:gd name="T8" fmla="*/ 120856316 w 1510"/>
                <a:gd name="T9" fmla="*/ 25090358 h 1077"/>
                <a:gd name="T10" fmla="*/ 100304250 w 1510"/>
                <a:gd name="T11" fmla="*/ 38799741 h 1077"/>
                <a:gd name="T12" fmla="*/ 85439781 w 1510"/>
                <a:gd name="T13" fmla="*/ 42162359 h 1077"/>
                <a:gd name="T14" fmla="*/ 71867343 w 1510"/>
                <a:gd name="T15" fmla="*/ 12545359 h 1077"/>
                <a:gd name="T16" fmla="*/ 55839542 w 1510"/>
                <a:gd name="T17" fmla="*/ 19399691 h 1077"/>
                <a:gd name="T18" fmla="*/ 38777470 w 1510"/>
                <a:gd name="T19" fmla="*/ 10217310 h 1077"/>
                <a:gd name="T20" fmla="*/ 43301376 w 1510"/>
                <a:gd name="T21" fmla="*/ 30781025 h 1077"/>
                <a:gd name="T22" fmla="*/ 28436907 w 1510"/>
                <a:gd name="T23" fmla="*/ 36471692 h 1077"/>
                <a:gd name="T24" fmla="*/ 13701497 w 1510"/>
                <a:gd name="T25" fmla="*/ 42162359 h 1077"/>
                <a:gd name="T26" fmla="*/ 0 w 1510"/>
                <a:gd name="T27" fmla="*/ 46818457 h 1077"/>
                <a:gd name="T28" fmla="*/ 0 w 1510"/>
                <a:gd name="T29" fmla="*/ 62726074 h 1077"/>
                <a:gd name="T30" fmla="*/ 15898741 w 1510"/>
                <a:gd name="T31" fmla="*/ 59363457 h 1077"/>
                <a:gd name="T32" fmla="*/ 17062072 w 1510"/>
                <a:gd name="T33" fmla="*/ 69580766 h 1077"/>
                <a:gd name="T34" fmla="*/ 10211503 w 1510"/>
                <a:gd name="T35" fmla="*/ 82126125 h 1077"/>
                <a:gd name="T36" fmla="*/ 7884841 w 1510"/>
                <a:gd name="T37" fmla="*/ 98163198 h 1077"/>
                <a:gd name="T38" fmla="*/ 17062072 w 1510"/>
                <a:gd name="T39" fmla="*/ 108380507 h 1077"/>
                <a:gd name="T40" fmla="*/ 26239304 w 1510"/>
                <a:gd name="T41" fmla="*/ 118727273 h 1077"/>
                <a:gd name="T42" fmla="*/ 46662311 w 1510"/>
                <a:gd name="T43" fmla="*/ 122089891 h 1077"/>
                <a:gd name="T44" fmla="*/ 60363449 w 1510"/>
                <a:gd name="T45" fmla="*/ 126616533 h 1077"/>
                <a:gd name="T46" fmla="*/ 70704011 w 1510"/>
                <a:gd name="T47" fmla="*/ 134634890 h 1077"/>
                <a:gd name="T48" fmla="*/ 88929415 w 1510"/>
                <a:gd name="T49" fmla="*/ 133470865 h 1077"/>
                <a:gd name="T50" fmla="*/ 87766084 w 1510"/>
                <a:gd name="T51" fmla="*/ 119761841 h 1077"/>
                <a:gd name="T52" fmla="*/ 85439781 w 1510"/>
                <a:gd name="T53" fmla="*/ 99327222 h 1077"/>
                <a:gd name="T54" fmla="*/ 102630912 w 1510"/>
                <a:gd name="T55" fmla="*/ 93507459 h 1077"/>
                <a:gd name="T56" fmla="*/ 118529653 w 1510"/>
                <a:gd name="T57" fmla="*/ 86652767 h 1077"/>
                <a:gd name="T58" fmla="*/ 132231151 w 1510"/>
                <a:gd name="T59" fmla="*/ 71908815 h 1077"/>
                <a:gd name="T60" fmla="*/ 155109879 w 1510"/>
                <a:gd name="T61" fmla="*/ 69580766 h 1077"/>
                <a:gd name="T62" fmla="*/ 179022521 w 1510"/>
                <a:gd name="T63" fmla="*/ 65054124 h 1077"/>
                <a:gd name="T64" fmla="*/ 187036421 w 1510"/>
                <a:gd name="T65" fmla="*/ 42162359 h 1077"/>
                <a:gd name="T66" fmla="*/ 190397355 w 1510"/>
                <a:gd name="T67" fmla="*/ 21598644 h 1077"/>
                <a:gd name="T68" fmla="*/ 195050321 w 1510"/>
                <a:gd name="T69" fmla="*/ 2198593 h 107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10" h="1077">
                  <a:moveTo>
                    <a:pt x="1509" y="17"/>
                  </a:moveTo>
                  <a:lnTo>
                    <a:pt x="1438" y="0"/>
                  </a:lnTo>
                  <a:lnTo>
                    <a:pt x="1376" y="17"/>
                  </a:lnTo>
                  <a:lnTo>
                    <a:pt x="1323" y="79"/>
                  </a:lnTo>
                  <a:lnTo>
                    <a:pt x="1244" y="53"/>
                  </a:lnTo>
                  <a:lnTo>
                    <a:pt x="1165" y="35"/>
                  </a:lnTo>
                  <a:lnTo>
                    <a:pt x="1094" y="62"/>
                  </a:lnTo>
                  <a:lnTo>
                    <a:pt x="1006" y="115"/>
                  </a:lnTo>
                  <a:lnTo>
                    <a:pt x="935" y="141"/>
                  </a:lnTo>
                  <a:lnTo>
                    <a:pt x="935" y="194"/>
                  </a:lnTo>
                  <a:lnTo>
                    <a:pt x="891" y="256"/>
                  </a:lnTo>
                  <a:lnTo>
                    <a:pt x="776" y="300"/>
                  </a:lnTo>
                  <a:lnTo>
                    <a:pt x="732" y="362"/>
                  </a:lnTo>
                  <a:lnTo>
                    <a:pt x="661" y="326"/>
                  </a:lnTo>
                  <a:lnTo>
                    <a:pt x="609" y="176"/>
                  </a:lnTo>
                  <a:lnTo>
                    <a:pt x="556" y="97"/>
                  </a:lnTo>
                  <a:lnTo>
                    <a:pt x="503" y="123"/>
                  </a:lnTo>
                  <a:lnTo>
                    <a:pt x="432" y="150"/>
                  </a:lnTo>
                  <a:lnTo>
                    <a:pt x="388" y="97"/>
                  </a:lnTo>
                  <a:lnTo>
                    <a:pt x="300" y="79"/>
                  </a:lnTo>
                  <a:lnTo>
                    <a:pt x="317" y="150"/>
                  </a:lnTo>
                  <a:lnTo>
                    <a:pt x="335" y="238"/>
                  </a:lnTo>
                  <a:lnTo>
                    <a:pt x="282" y="300"/>
                  </a:lnTo>
                  <a:lnTo>
                    <a:pt x="220" y="282"/>
                  </a:lnTo>
                  <a:lnTo>
                    <a:pt x="158" y="291"/>
                  </a:lnTo>
                  <a:lnTo>
                    <a:pt x="106" y="326"/>
                  </a:lnTo>
                  <a:lnTo>
                    <a:pt x="70" y="353"/>
                  </a:lnTo>
                  <a:lnTo>
                    <a:pt x="0" y="362"/>
                  </a:lnTo>
                  <a:lnTo>
                    <a:pt x="35" y="432"/>
                  </a:lnTo>
                  <a:lnTo>
                    <a:pt x="0" y="485"/>
                  </a:lnTo>
                  <a:lnTo>
                    <a:pt x="61" y="494"/>
                  </a:lnTo>
                  <a:lnTo>
                    <a:pt x="123" y="459"/>
                  </a:lnTo>
                  <a:lnTo>
                    <a:pt x="194" y="476"/>
                  </a:lnTo>
                  <a:lnTo>
                    <a:pt x="132" y="538"/>
                  </a:lnTo>
                  <a:lnTo>
                    <a:pt x="88" y="582"/>
                  </a:lnTo>
                  <a:lnTo>
                    <a:pt x="79" y="635"/>
                  </a:lnTo>
                  <a:lnTo>
                    <a:pt x="79" y="688"/>
                  </a:lnTo>
                  <a:lnTo>
                    <a:pt x="61" y="759"/>
                  </a:lnTo>
                  <a:lnTo>
                    <a:pt x="61" y="829"/>
                  </a:lnTo>
                  <a:lnTo>
                    <a:pt x="132" y="838"/>
                  </a:lnTo>
                  <a:lnTo>
                    <a:pt x="185" y="856"/>
                  </a:lnTo>
                  <a:lnTo>
                    <a:pt x="203" y="918"/>
                  </a:lnTo>
                  <a:lnTo>
                    <a:pt x="238" y="962"/>
                  </a:lnTo>
                  <a:lnTo>
                    <a:pt x="361" y="944"/>
                  </a:lnTo>
                  <a:lnTo>
                    <a:pt x="441" y="944"/>
                  </a:lnTo>
                  <a:lnTo>
                    <a:pt x="467" y="979"/>
                  </a:lnTo>
                  <a:lnTo>
                    <a:pt x="547" y="988"/>
                  </a:lnTo>
                  <a:lnTo>
                    <a:pt x="547" y="1041"/>
                  </a:lnTo>
                  <a:lnTo>
                    <a:pt x="626" y="1076"/>
                  </a:lnTo>
                  <a:lnTo>
                    <a:pt x="688" y="1032"/>
                  </a:lnTo>
                  <a:lnTo>
                    <a:pt x="679" y="979"/>
                  </a:lnTo>
                  <a:lnTo>
                    <a:pt x="679" y="926"/>
                  </a:lnTo>
                  <a:lnTo>
                    <a:pt x="697" y="856"/>
                  </a:lnTo>
                  <a:lnTo>
                    <a:pt x="661" y="768"/>
                  </a:lnTo>
                  <a:lnTo>
                    <a:pt x="706" y="723"/>
                  </a:lnTo>
                  <a:lnTo>
                    <a:pt x="794" y="723"/>
                  </a:lnTo>
                  <a:lnTo>
                    <a:pt x="838" y="688"/>
                  </a:lnTo>
                  <a:lnTo>
                    <a:pt x="917" y="670"/>
                  </a:lnTo>
                  <a:lnTo>
                    <a:pt x="979" y="600"/>
                  </a:lnTo>
                  <a:lnTo>
                    <a:pt x="1023" y="556"/>
                  </a:lnTo>
                  <a:lnTo>
                    <a:pt x="1094" y="529"/>
                  </a:lnTo>
                  <a:lnTo>
                    <a:pt x="1200" y="538"/>
                  </a:lnTo>
                  <a:lnTo>
                    <a:pt x="1315" y="538"/>
                  </a:lnTo>
                  <a:lnTo>
                    <a:pt x="1385" y="503"/>
                  </a:lnTo>
                  <a:lnTo>
                    <a:pt x="1447" y="415"/>
                  </a:lnTo>
                  <a:lnTo>
                    <a:pt x="1447" y="326"/>
                  </a:lnTo>
                  <a:lnTo>
                    <a:pt x="1482" y="265"/>
                  </a:lnTo>
                  <a:lnTo>
                    <a:pt x="1473" y="167"/>
                  </a:lnTo>
                  <a:lnTo>
                    <a:pt x="1482" y="97"/>
                  </a:lnTo>
                  <a:lnTo>
                    <a:pt x="1509" y="1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24" name="Freeform 15"/>
            <p:cNvSpPr>
              <a:spLocks noChangeArrowheads="1"/>
            </p:cNvSpPr>
            <p:nvPr/>
          </p:nvSpPr>
          <p:spPr bwMode="auto">
            <a:xfrm>
              <a:off x="2894013" y="2166938"/>
              <a:ext cx="830262" cy="1833562"/>
            </a:xfrm>
            <a:custGeom>
              <a:avLst/>
              <a:gdLst>
                <a:gd name="T0" fmla="*/ 285133252 w 2305"/>
                <a:gd name="T1" fmla="*/ 416280782 h 5092"/>
                <a:gd name="T2" fmla="*/ 280462910 w 2305"/>
                <a:gd name="T3" fmla="*/ 379721531 h 5092"/>
                <a:gd name="T4" fmla="*/ 258799192 w 2305"/>
                <a:gd name="T5" fmla="*/ 356775015 h 5092"/>
                <a:gd name="T6" fmla="*/ 224422404 w 2305"/>
                <a:gd name="T7" fmla="*/ 343033029 h 5092"/>
                <a:gd name="T8" fmla="*/ 184337701 w 2305"/>
                <a:gd name="T9" fmla="*/ 332791254 h 5092"/>
                <a:gd name="T10" fmla="*/ 178629785 w 2305"/>
                <a:gd name="T11" fmla="*/ 301936319 h 5092"/>
                <a:gd name="T12" fmla="*/ 153463311 w 2305"/>
                <a:gd name="T13" fmla="*/ 278989804 h 5092"/>
                <a:gd name="T14" fmla="*/ 162543972 w 2305"/>
                <a:gd name="T15" fmla="*/ 249301726 h 5092"/>
                <a:gd name="T16" fmla="*/ 183170116 w 2305"/>
                <a:gd name="T17" fmla="*/ 222984250 h 5092"/>
                <a:gd name="T18" fmla="*/ 216379317 w 2305"/>
                <a:gd name="T19" fmla="*/ 209242263 h 5092"/>
                <a:gd name="T20" fmla="*/ 188878032 w 2305"/>
                <a:gd name="T21" fmla="*/ 180591432 h 5092"/>
                <a:gd name="T22" fmla="*/ 122588920 w 2305"/>
                <a:gd name="T23" fmla="*/ 107473289 h 5092"/>
                <a:gd name="T24" fmla="*/ 144252998 w 2305"/>
                <a:gd name="T25" fmla="*/ 80118927 h 5092"/>
                <a:gd name="T26" fmla="*/ 137377497 w 2305"/>
                <a:gd name="T27" fmla="*/ 48097134 h 5092"/>
                <a:gd name="T28" fmla="*/ 99627965 w 2305"/>
                <a:gd name="T29" fmla="*/ 22946515 h 5092"/>
                <a:gd name="T30" fmla="*/ 65251178 w 2305"/>
                <a:gd name="T31" fmla="*/ 13741987 h 5092"/>
                <a:gd name="T32" fmla="*/ 81336992 w 2305"/>
                <a:gd name="T33" fmla="*/ 48097134 h 5092"/>
                <a:gd name="T34" fmla="*/ 101963136 w 2305"/>
                <a:gd name="T35" fmla="*/ 78952069 h 5092"/>
                <a:gd name="T36" fmla="*/ 96255220 w 2305"/>
                <a:gd name="T37" fmla="*/ 107473289 h 5092"/>
                <a:gd name="T38" fmla="*/ 36711958 w 2305"/>
                <a:gd name="T39" fmla="*/ 145199038 h 5092"/>
                <a:gd name="T40" fmla="*/ 24128541 w 2305"/>
                <a:gd name="T41" fmla="*/ 165812198 h 5092"/>
                <a:gd name="T42" fmla="*/ 9210312 w 2305"/>
                <a:gd name="T43" fmla="*/ 208075405 h 5092"/>
                <a:gd name="T44" fmla="*/ 40084703 w 2305"/>
                <a:gd name="T45" fmla="*/ 240097198 h 5092"/>
                <a:gd name="T46" fmla="*/ 50462601 w 2305"/>
                <a:gd name="T47" fmla="*/ 260710358 h 5092"/>
                <a:gd name="T48" fmla="*/ 75629076 w 2305"/>
                <a:gd name="T49" fmla="*/ 274452345 h 5092"/>
                <a:gd name="T50" fmla="*/ 87044547 w 2305"/>
                <a:gd name="T51" fmla="*/ 304140423 h 5092"/>
                <a:gd name="T52" fmla="*/ 72126319 w 2305"/>
                <a:gd name="T53" fmla="*/ 330457539 h 5092"/>
                <a:gd name="T54" fmla="*/ 85877322 w 2305"/>
                <a:gd name="T55" fmla="*/ 363645829 h 5092"/>
                <a:gd name="T56" fmla="*/ 97292794 w 2305"/>
                <a:gd name="T57" fmla="*/ 393463517 h 5092"/>
                <a:gd name="T58" fmla="*/ 90417652 w 2305"/>
                <a:gd name="T59" fmla="*/ 430022769 h 5092"/>
                <a:gd name="T60" fmla="*/ 65251178 w 2305"/>
                <a:gd name="T61" fmla="*/ 438060439 h 5092"/>
                <a:gd name="T62" fmla="*/ 80169406 w 2305"/>
                <a:gd name="T63" fmla="*/ 459710846 h 5092"/>
                <a:gd name="T64" fmla="*/ 89379719 w 2305"/>
                <a:gd name="T65" fmla="*/ 495232851 h 5092"/>
                <a:gd name="T66" fmla="*/ 97292794 w 2305"/>
                <a:gd name="T67" fmla="*/ 537496058 h 5092"/>
                <a:gd name="T68" fmla="*/ 100795550 w 2305"/>
                <a:gd name="T69" fmla="*/ 578722019 h 5092"/>
                <a:gd name="T70" fmla="*/ 84709737 w 2305"/>
                <a:gd name="T71" fmla="*/ 615281270 h 5092"/>
                <a:gd name="T72" fmla="*/ 70959094 w 2305"/>
                <a:gd name="T73" fmla="*/ 637061287 h 5092"/>
                <a:gd name="T74" fmla="*/ 99627965 w 2305"/>
                <a:gd name="T75" fmla="*/ 631356971 h 5092"/>
                <a:gd name="T76" fmla="*/ 129464422 w 2305"/>
                <a:gd name="T77" fmla="*/ 632523829 h 5092"/>
                <a:gd name="T78" fmla="*/ 172921870 w 2305"/>
                <a:gd name="T79" fmla="*/ 649636417 h 5092"/>
                <a:gd name="T80" fmla="*/ 218714489 w 2305"/>
                <a:gd name="T81" fmla="*/ 651970132 h 5092"/>
                <a:gd name="T82" fmla="*/ 237005462 w 2305"/>
                <a:gd name="T83" fmla="*/ 626819513 h 5092"/>
                <a:gd name="T84" fmla="*/ 216379317 w 2305"/>
                <a:gd name="T85" fmla="*/ 593630863 h 5092"/>
                <a:gd name="T86" fmla="*/ 247253708 w 2305"/>
                <a:gd name="T87" fmla="*/ 549034301 h 5092"/>
                <a:gd name="T88" fmla="*/ 279425336 w 2305"/>
                <a:gd name="T89" fmla="*/ 518049755 h 5092"/>
                <a:gd name="T90" fmla="*/ 261004351 w 2305"/>
                <a:gd name="T91" fmla="*/ 487194820 h 5092"/>
                <a:gd name="T92" fmla="*/ 264507108 w 2305"/>
                <a:gd name="T93" fmla="*/ 458673600 h 5092"/>
                <a:gd name="T94" fmla="*/ 298883895 w 2305"/>
                <a:gd name="T95" fmla="*/ 444931613 h 509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305" h="5092">
                  <a:moveTo>
                    <a:pt x="2277" y="3352"/>
                  </a:moveTo>
                  <a:lnTo>
                    <a:pt x="2268" y="3308"/>
                  </a:lnTo>
                  <a:lnTo>
                    <a:pt x="2233" y="3273"/>
                  </a:lnTo>
                  <a:lnTo>
                    <a:pt x="2198" y="3211"/>
                  </a:lnTo>
                  <a:lnTo>
                    <a:pt x="2207" y="3141"/>
                  </a:lnTo>
                  <a:lnTo>
                    <a:pt x="2171" y="3088"/>
                  </a:lnTo>
                  <a:lnTo>
                    <a:pt x="2127" y="3017"/>
                  </a:lnTo>
                  <a:lnTo>
                    <a:pt x="2162" y="2929"/>
                  </a:lnTo>
                  <a:lnTo>
                    <a:pt x="2171" y="2867"/>
                  </a:lnTo>
                  <a:lnTo>
                    <a:pt x="2145" y="2814"/>
                  </a:lnTo>
                  <a:lnTo>
                    <a:pt x="2039" y="2823"/>
                  </a:lnTo>
                  <a:lnTo>
                    <a:pt x="1995" y="2752"/>
                  </a:lnTo>
                  <a:lnTo>
                    <a:pt x="2004" y="2664"/>
                  </a:lnTo>
                  <a:lnTo>
                    <a:pt x="1977" y="2611"/>
                  </a:lnTo>
                  <a:lnTo>
                    <a:pt x="1871" y="2620"/>
                  </a:lnTo>
                  <a:lnTo>
                    <a:pt x="1730" y="2646"/>
                  </a:lnTo>
                  <a:lnTo>
                    <a:pt x="1633" y="2664"/>
                  </a:lnTo>
                  <a:lnTo>
                    <a:pt x="1527" y="2673"/>
                  </a:lnTo>
                  <a:lnTo>
                    <a:pt x="1448" y="2638"/>
                  </a:lnTo>
                  <a:lnTo>
                    <a:pt x="1421" y="2567"/>
                  </a:lnTo>
                  <a:lnTo>
                    <a:pt x="1359" y="2532"/>
                  </a:lnTo>
                  <a:lnTo>
                    <a:pt x="1351" y="2470"/>
                  </a:lnTo>
                  <a:lnTo>
                    <a:pt x="1351" y="2399"/>
                  </a:lnTo>
                  <a:lnTo>
                    <a:pt x="1377" y="2329"/>
                  </a:lnTo>
                  <a:lnTo>
                    <a:pt x="1324" y="2293"/>
                  </a:lnTo>
                  <a:lnTo>
                    <a:pt x="1262" y="2241"/>
                  </a:lnTo>
                  <a:lnTo>
                    <a:pt x="1236" y="2179"/>
                  </a:lnTo>
                  <a:lnTo>
                    <a:pt x="1183" y="2152"/>
                  </a:lnTo>
                  <a:lnTo>
                    <a:pt x="1174" y="2082"/>
                  </a:lnTo>
                  <a:lnTo>
                    <a:pt x="1121" y="2029"/>
                  </a:lnTo>
                  <a:lnTo>
                    <a:pt x="1121" y="1976"/>
                  </a:lnTo>
                  <a:lnTo>
                    <a:pt x="1253" y="1923"/>
                  </a:lnTo>
                  <a:lnTo>
                    <a:pt x="1315" y="1888"/>
                  </a:lnTo>
                  <a:lnTo>
                    <a:pt x="1306" y="1817"/>
                  </a:lnTo>
                  <a:lnTo>
                    <a:pt x="1298" y="1746"/>
                  </a:lnTo>
                  <a:lnTo>
                    <a:pt x="1412" y="1720"/>
                  </a:lnTo>
                  <a:lnTo>
                    <a:pt x="1492" y="1738"/>
                  </a:lnTo>
                  <a:lnTo>
                    <a:pt x="1562" y="1755"/>
                  </a:lnTo>
                  <a:lnTo>
                    <a:pt x="1633" y="1746"/>
                  </a:lnTo>
                  <a:lnTo>
                    <a:pt x="1668" y="1614"/>
                  </a:lnTo>
                  <a:lnTo>
                    <a:pt x="1651" y="1526"/>
                  </a:lnTo>
                  <a:lnTo>
                    <a:pt x="1615" y="1455"/>
                  </a:lnTo>
                  <a:lnTo>
                    <a:pt x="1545" y="1402"/>
                  </a:lnTo>
                  <a:lnTo>
                    <a:pt x="1456" y="1393"/>
                  </a:lnTo>
                  <a:lnTo>
                    <a:pt x="1271" y="1173"/>
                  </a:lnTo>
                  <a:lnTo>
                    <a:pt x="962" y="943"/>
                  </a:lnTo>
                  <a:lnTo>
                    <a:pt x="900" y="864"/>
                  </a:lnTo>
                  <a:lnTo>
                    <a:pt x="945" y="829"/>
                  </a:lnTo>
                  <a:lnTo>
                    <a:pt x="1006" y="785"/>
                  </a:lnTo>
                  <a:lnTo>
                    <a:pt x="1024" y="705"/>
                  </a:lnTo>
                  <a:lnTo>
                    <a:pt x="1033" y="644"/>
                  </a:lnTo>
                  <a:lnTo>
                    <a:pt x="1112" y="618"/>
                  </a:lnTo>
                  <a:lnTo>
                    <a:pt x="1103" y="556"/>
                  </a:lnTo>
                  <a:lnTo>
                    <a:pt x="1077" y="494"/>
                  </a:lnTo>
                  <a:lnTo>
                    <a:pt x="1095" y="441"/>
                  </a:lnTo>
                  <a:lnTo>
                    <a:pt x="1059" y="371"/>
                  </a:lnTo>
                  <a:lnTo>
                    <a:pt x="971" y="371"/>
                  </a:lnTo>
                  <a:lnTo>
                    <a:pt x="927" y="327"/>
                  </a:lnTo>
                  <a:lnTo>
                    <a:pt x="865" y="203"/>
                  </a:lnTo>
                  <a:lnTo>
                    <a:pt x="768" y="177"/>
                  </a:lnTo>
                  <a:lnTo>
                    <a:pt x="697" y="141"/>
                  </a:lnTo>
                  <a:lnTo>
                    <a:pt x="689" y="80"/>
                  </a:lnTo>
                  <a:lnTo>
                    <a:pt x="583" y="0"/>
                  </a:lnTo>
                  <a:lnTo>
                    <a:pt x="503" y="106"/>
                  </a:lnTo>
                  <a:lnTo>
                    <a:pt x="512" y="168"/>
                  </a:lnTo>
                  <a:lnTo>
                    <a:pt x="565" y="221"/>
                  </a:lnTo>
                  <a:lnTo>
                    <a:pt x="627" y="291"/>
                  </a:lnTo>
                  <a:lnTo>
                    <a:pt x="627" y="371"/>
                  </a:lnTo>
                  <a:lnTo>
                    <a:pt x="680" y="424"/>
                  </a:lnTo>
                  <a:lnTo>
                    <a:pt x="742" y="486"/>
                  </a:lnTo>
                  <a:lnTo>
                    <a:pt x="759" y="556"/>
                  </a:lnTo>
                  <a:lnTo>
                    <a:pt x="786" y="609"/>
                  </a:lnTo>
                  <a:lnTo>
                    <a:pt x="812" y="696"/>
                  </a:lnTo>
                  <a:lnTo>
                    <a:pt x="803" y="740"/>
                  </a:lnTo>
                  <a:lnTo>
                    <a:pt x="803" y="793"/>
                  </a:lnTo>
                  <a:lnTo>
                    <a:pt x="742" y="829"/>
                  </a:lnTo>
                  <a:lnTo>
                    <a:pt x="671" y="855"/>
                  </a:lnTo>
                  <a:lnTo>
                    <a:pt x="406" y="1217"/>
                  </a:lnTo>
                  <a:lnTo>
                    <a:pt x="344" y="1199"/>
                  </a:lnTo>
                  <a:lnTo>
                    <a:pt x="283" y="1120"/>
                  </a:lnTo>
                  <a:lnTo>
                    <a:pt x="230" y="1067"/>
                  </a:lnTo>
                  <a:lnTo>
                    <a:pt x="177" y="1093"/>
                  </a:lnTo>
                  <a:lnTo>
                    <a:pt x="186" y="1199"/>
                  </a:lnTo>
                  <a:lnTo>
                    <a:pt x="186" y="1279"/>
                  </a:lnTo>
                  <a:lnTo>
                    <a:pt x="97" y="1323"/>
                  </a:lnTo>
                  <a:lnTo>
                    <a:pt x="80" y="1358"/>
                  </a:lnTo>
                  <a:lnTo>
                    <a:pt x="0" y="1552"/>
                  </a:lnTo>
                  <a:lnTo>
                    <a:pt x="71" y="1605"/>
                  </a:lnTo>
                  <a:lnTo>
                    <a:pt x="142" y="1667"/>
                  </a:lnTo>
                  <a:lnTo>
                    <a:pt x="239" y="1729"/>
                  </a:lnTo>
                  <a:lnTo>
                    <a:pt x="283" y="1791"/>
                  </a:lnTo>
                  <a:lnTo>
                    <a:pt x="309" y="1852"/>
                  </a:lnTo>
                  <a:lnTo>
                    <a:pt x="265" y="1888"/>
                  </a:lnTo>
                  <a:lnTo>
                    <a:pt x="239" y="1949"/>
                  </a:lnTo>
                  <a:lnTo>
                    <a:pt x="309" y="1985"/>
                  </a:lnTo>
                  <a:lnTo>
                    <a:pt x="389" y="2011"/>
                  </a:lnTo>
                  <a:lnTo>
                    <a:pt x="442" y="2073"/>
                  </a:lnTo>
                  <a:lnTo>
                    <a:pt x="459" y="2161"/>
                  </a:lnTo>
                  <a:lnTo>
                    <a:pt x="512" y="2117"/>
                  </a:lnTo>
                  <a:lnTo>
                    <a:pt x="583" y="2117"/>
                  </a:lnTo>
                  <a:lnTo>
                    <a:pt x="636" y="2161"/>
                  </a:lnTo>
                  <a:lnTo>
                    <a:pt x="627" y="2205"/>
                  </a:lnTo>
                  <a:lnTo>
                    <a:pt x="671" y="2267"/>
                  </a:lnTo>
                  <a:lnTo>
                    <a:pt x="671" y="2346"/>
                  </a:lnTo>
                  <a:lnTo>
                    <a:pt x="671" y="2435"/>
                  </a:lnTo>
                  <a:lnTo>
                    <a:pt x="636" y="2470"/>
                  </a:lnTo>
                  <a:lnTo>
                    <a:pt x="627" y="2532"/>
                  </a:lnTo>
                  <a:lnTo>
                    <a:pt x="556" y="2549"/>
                  </a:lnTo>
                  <a:lnTo>
                    <a:pt x="547" y="2629"/>
                  </a:lnTo>
                  <a:lnTo>
                    <a:pt x="539" y="2708"/>
                  </a:lnTo>
                  <a:lnTo>
                    <a:pt x="609" y="2743"/>
                  </a:lnTo>
                  <a:lnTo>
                    <a:pt x="662" y="2805"/>
                  </a:lnTo>
                  <a:lnTo>
                    <a:pt x="697" y="2858"/>
                  </a:lnTo>
                  <a:lnTo>
                    <a:pt x="697" y="2920"/>
                  </a:lnTo>
                  <a:lnTo>
                    <a:pt x="733" y="2973"/>
                  </a:lnTo>
                  <a:lnTo>
                    <a:pt x="750" y="3035"/>
                  </a:lnTo>
                  <a:lnTo>
                    <a:pt x="812" y="3096"/>
                  </a:lnTo>
                  <a:lnTo>
                    <a:pt x="803" y="3176"/>
                  </a:lnTo>
                  <a:lnTo>
                    <a:pt x="750" y="3246"/>
                  </a:lnTo>
                  <a:lnTo>
                    <a:pt x="697" y="3317"/>
                  </a:lnTo>
                  <a:lnTo>
                    <a:pt x="662" y="3361"/>
                  </a:lnTo>
                  <a:lnTo>
                    <a:pt x="583" y="3352"/>
                  </a:lnTo>
                  <a:lnTo>
                    <a:pt x="512" y="3317"/>
                  </a:lnTo>
                  <a:lnTo>
                    <a:pt x="503" y="3379"/>
                  </a:lnTo>
                  <a:lnTo>
                    <a:pt x="468" y="3441"/>
                  </a:lnTo>
                  <a:lnTo>
                    <a:pt x="521" y="3458"/>
                  </a:lnTo>
                  <a:lnTo>
                    <a:pt x="618" y="3485"/>
                  </a:lnTo>
                  <a:lnTo>
                    <a:pt x="618" y="3546"/>
                  </a:lnTo>
                  <a:lnTo>
                    <a:pt x="653" y="3608"/>
                  </a:lnTo>
                  <a:lnTo>
                    <a:pt x="653" y="3679"/>
                  </a:lnTo>
                  <a:lnTo>
                    <a:pt x="653" y="3749"/>
                  </a:lnTo>
                  <a:lnTo>
                    <a:pt x="689" y="3820"/>
                  </a:lnTo>
                  <a:lnTo>
                    <a:pt x="680" y="3917"/>
                  </a:lnTo>
                  <a:lnTo>
                    <a:pt x="715" y="3979"/>
                  </a:lnTo>
                  <a:lnTo>
                    <a:pt x="689" y="4049"/>
                  </a:lnTo>
                  <a:lnTo>
                    <a:pt x="750" y="4146"/>
                  </a:lnTo>
                  <a:lnTo>
                    <a:pt x="733" y="4226"/>
                  </a:lnTo>
                  <a:lnTo>
                    <a:pt x="777" y="4279"/>
                  </a:lnTo>
                  <a:lnTo>
                    <a:pt x="777" y="4367"/>
                  </a:lnTo>
                  <a:lnTo>
                    <a:pt x="777" y="4464"/>
                  </a:lnTo>
                  <a:lnTo>
                    <a:pt x="777" y="4552"/>
                  </a:lnTo>
                  <a:lnTo>
                    <a:pt x="768" y="4614"/>
                  </a:lnTo>
                  <a:lnTo>
                    <a:pt x="715" y="4685"/>
                  </a:lnTo>
                  <a:lnTo>
                    <a:pt x="653" y="4746"/>
                  </a:lnTo>
                  <a:lnTo>
                    <a:pt x="556" y="4799"/>
                  </a:lnTo>
                  <a:lnTo>
                    <a:pt x="539" y="4861"/>
                  </a:lnTo>
                  <a:lnTo>
                    <a:pt x="636" y="4861"/>
                  </a:lnTo>
                  <a:lnTo>
                    <a:pt x="547" y="4914"/>
                  </a:lnTo>
                  <a:lnTo>
                    <a:pt x="556" y="4958"/>
                  </a:lnTo>
                  <a:lnTo>
                    <a:pt x="645" y="4923"/>
                  </a:lnTo>
                  <a:lnTo>
                    <a:pt x="715" y="4949"/>
                  </a:lnTo>
                  <a:lnTo>
                    <a:pt x="768" y="4870"/>
                  </a:lnTo>
                  <a:lnTo>
                    <a:pt x="795" y="4905"/>
                  </a:lnTo>
                  <a:lnTo>
                    <a:pt x="839" y="4852"/>
                  </a:lnTo>
                  <a:lnTo>
                    <a:pt x="927" y="4852"/>
                  </a:lnTo>
                  <a:lnTo>
                    <a:pt x="998" y="4879"/>
                  </a:lnTo>
                  <a:lnTo>
                    <a:pt x="1086" y="4932"/>
                  </a:lnTo>
                  <a:lnTo>
                    <a:pt x="1130" y="4967"/>
                  </a:lnTo>
                  <a:lnTo>
                    <a:pt x="1245" y="4941"/>
                  </a:lnTo>
                  <a:lnTo>
                    <a:pt x="1333" y="5011"/>
                  </a:lnTo>
                  <a:lnTo>
                    <a:pt x="1403" y="5055"/>
                  </a:lnTo>
                  <a:lnTo>
                    <a:pt x="1509" y="5091"/>
                  </a:lnTo>
                  <a:lnTo>
                    <a:pt x="1553" y="5029"/>
                  </a:lnTo>
                  <a:lnTo>
                    <a:pt x="1686" y="5029"/>
                  </a:lnTo>
                  <a:lnTo>
                    <a:pt x="1721" y="4949"/>
                  </a:lnTo>
                  <a:lnTo>
                    <a:pt x="1783" y="4923"/>
                  </a:lnTo>
                  <a:lnTo>
                    <a:pt x="1845" y="4905"/>
                  </a:lnTo>
                  <a:lnTo>
                    <a:pt x="1827" y="4835"/>
                  </a:lnTo>
                  <a:lnTo>
                    <a:pt x="1739" y="4799"/>
                  </a:lnTo>
                  <a:lnTo>
                    <a:pt x="1721" y="4746"/>
                  </a:lnTo>
                  <a:lnTo>
                    <a:pt x="1686" y="4676"/>
                  </a:lnTo>
                  <a:lnTo>
                    <a:pt x="1668" y="4579"/>
                  </a:lnTo>
                  <a:lnTo>
                    <a:pt x="1739" y="4579"/>
                  </a:lnTo>
                  <a:lnTo>
                    <a:pt x="1756" y="4508"/>
                  </a:lnTo>
                  <a:lnTo>
                    <a:pt x="1845" y="4341"/>
                  </a:lnTo>
                  <a:lnTo>
                    <a:pt x="1906" y="4235"/>
                  </a:lnTo>
                  <a:lnTo>
                    <a:pt x="1933" y="4191"/>
                  </a:lnTo>
                  <a:lnTo>
                    <a:pt x="2012" y="4164"/>
                  </a:lnTo>
                  <a:lnTo>
                    <a:pt x="2092" y="4076"/>
                  </a:lnTo>
                  <a:lnTo>
                    <a:pt x="2154" y="3996"/>
                  </a:lnTo>
                  <a:lnTo>
                    <a:pt x="2136" y="3944"/>
                  </a:lnTo>
                  <a:lnTo>
                    <a:pt x="2065" y="3899"/>
                  </a:lnTo>
                  <a:lnTo>
                    <a:pt x="2057" y="3829"/>
                  </a:lnTo>
                  <a:lnTo>
                    <a:pt x="2012" y="3758"/>
                  </a:lnTo>
                  <a:lnTo>
                    <a:pt x="1959" y="3714"/>
                  </a:lnTo>
                  <a:lnTo>
                    <a:pt x="1915" y="3644"/>
                  </a:lnTo>
                  <a:lnTo>
                    <a:pt x="1995" y="3599"/>
                  </a:lnTo>
                  <a:lnTo>
                    <a:pt x="2039" y="3538"/>
                  </a:lnTo>
                  <a:lnTo>
                    <a:pt x="2092" y="3485"/>
                  </a:lnTo>
                  <a:lnTo>
                    <a:pt x="2145" y="3485"/>
                  </a:lnTo>
                  <a:lnTo>
                    <a:pt x="2198" y="3432"/>
                  </a:lnTo>
                  <a:lnTo>
                    <a:pt x="2304" y="3432"/>
                  </a:lnTo>
                  <a:lnTo>
                    <a:pt x="2277" y="335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25" name="Freeform 16"/>
            <p:cNvSpPr>
              <a:spLocks noChangeArrowheads="1"/>
            </p:cNvSpPr>
            <p:nvPr/>
          </p:nvSpPr>
          <p:spPr bwMode="auto">
            <a:xfrm>
              <a:off x="4343400" y="2297113"/>
              <a:ext cx="874713" cy="965200"/>
            </a:xfrm>
            <a:custGeom>
              <a:avLst/>
              <a:gdLst>
                <a:gd name="T0" fmla="*/ 90310506 w 2436"/>
                <a:gd name="T1" fmla="*/ 142702245 h 2682"/>
                <a:gd name="T2" fmla="*/ 97168020 w 2436"/>
                <a:gd name="T3" fmla="*/ 165622315 h 2682"/>
                <a:gd name="T4" fmla="*/ 76595837 w 2436"/>
                <a:gd name="T5" fmla="*/ 181550285 h 2682"/>
                <a:gd name="T6" fmla="*/ 58352533 w 2436"/>
                <a:gd name="T7" fmla="*/ 203305244 h 2682"/>
                <a:gd name="T8" fmla="*/ 36615731 w 2436"/>
                <a:gd name="T9" fmla="*/ 218067384 h 2682"/>
                <a:gd name="T10" fmla="*/ 18372786 w 2436"/>
                <a:gd name="T11" fmla="*/ 234124531 h 2682"/>
                <a:gd name="T12" fmla="*/ 14879288 w 2436"/>
                <a:gd name="T13" fmla="*/ 258080894 h 2682"/>
                <a:gd name="T14" fmla="*/ 10350653 w 2436"/>
                <a:gd name="T15" fmla="*/ 282166794 h 2682"/>
                <a:gd name="T16" fmla="*/ 32087455 w 2436"/>
                <a:gd name="T17" fmla="*/ 303792217 h 2682"/>
                <a:gd name="T18" fmla="*/ 44637864 w 2436"/>
                <a:gd name="T19" fmla="*/ 312986440 h 2682"/>
                <a:gd name="T20" fmla="*/ 53694775 w 2436"/>
                <a:gd name="T21" fmla="*/ 330079520 h 2682"/>
                <a:gd name="T22" fmla="*/ 77760097 w 2436"/>
                <a:gd name="T23" fmla="*/ 334611863 h 2682"/>
                <a:gd name="T24" fmla="*/ 99367417 w 2436"/>
                <a:gd name="T25" fmla="*/ 346136666 h 2682"/>
                <a:gd name="T26" fmla="*/ 125632495 w 2436"/>
                <a:gd name="T27" fmla="*/ 338107913 h 2682"/>
                <a:gd name="T28" fmla="*/ 145040059 w 2436"/>
                <a:gd name="T29" fmla="*/ 338107913 h 2682"/>
                <a:gd name="T30" fmla="*/ 156425849 w 2436"/>
                <a:gd name="T31" fmla="*/ 301590813 h 2682"/>
                <a:gd name="T32" fmla="*/ 180491530 w 2436"/>
                <a:gd name="T33" fmla="*/ 306123157 h 2682"/>
                <a:gd name="T34" fmla="*/ 164447982 w 2436"/>
                <a:gd name="T35" fmla="*/ 328914050 h 2682"/>
                <a:gd name="T36" fmla="*/ 183855546 w 2436"/>
                <a:gd name="T37" fmla="*/ 328914050 h 2682"/>
                <a:gd name="T38" fmla="*/ 203263110 w 2436"/>
                <a:gd name="T39" fmla="*/ 316353313 h 2682"/>
                <a:gd name="T40" fmla="*/ 233021686 w 2436"/>
                <a:gd name="T41" fmla="*/ 308324560 h 2682"/>
                <a:gd name="T42" fmla="*/ 260321901 w 2436"/>
                <a:gd name="T43" fmla="*/ 283202727 h 2682"/>
                <a:gd name="T44" fmla="*/ 278565205 w 2436"/>
                <a:gd name="T45" fmla="*/ 258080894 h 2682"/>
                <a:gd name="T46" fmla="*/ 269378812 w 2436"/>
                <a:gd name="T47" fmla="*/ 230628481 h 2682"/>
                <a:gd name="T48" fmla="*/ 284258100 w 2436"/>
                <a:gd name="T49" fmla="*/ 229592188 h 2682"/>
                <a:gd name="T50" fmla="*/ 303665664 w 2436"/>
                <a:gd name="T51" fmla="*/ 232959061 h 2682"/>
                <a:gd name="T52" fmla="*/ 315051454 w 2436"/>
                <a:gd name="T53" fmla="*/ 209002698 h 2682"/>
                <a:gd name="T54" fmla="*/ 315051454 w 2436"/>
                <a:gd name="T55" fmla="*/ 181550285 h 2682"/>
                <a:gd name="T56" fmla="*/ 300172166 w 2436"/>
                <a:gd name="T57" fmla="*/ 165622315 h 2682"/>
                <a:gd name="T58" fmla="*/ 278565205 w 2436"/>
                <a:gd name="T59" fmla="*/ 159795325 h 2682"/>
                <a:gd name="T60" fmla="*/ 254629006 w 2436"/>
                <a:gd name="T61" fmla="*/ 145032825 h 2682"/>
                <a:gd name="T62" fmla="*/ 254629006 w 2436"/>
                <a:gd name="T63" fmla="*/ 116414942 h 2682"/>
                <a:gd name="T64" fmla="*/ 246736355 w 2436"/>
                <a:gd name="T65" fmla="*/ 95825452 h 2682"/>
                <a:gd name="T66" fmla="*/ 231857067 w 2436"/>
                <a:gd name="T67" fmla="*/ 81062953 h 2682"/>
                <a:gd name="T68" fmla="*/ 218142398 w 2436"/>
                <a:gd name="T69" fmla="*/ 70703619 h 2682"/>
                <a:gd name="T70" fmla="*/ 190713060 w 2436"/>
                <a:gd name="T71" fmla="*/ 76401432 h 2682"/>
                <a:gd name="T72" fmla="*/ 171305137 w 2436"/>
                <a:gd name="T73" fmla="*/ 81062953 h 2682"/>
                <a:gd name="T74" fmla="*/ 145040059 w 2436"/>
                <a:gd name="T75" fmla="*/ 70703619 h 2682"/>
                <a:gd name="T76" fmla="*/ 130160771 w 2436"/>
                <a:gd name="T77" fmla="*/ 58142523 h 2682"/>
                <a:gd name="T78" fmla="*/ 114246705 w 2436"/>
                <a:gd name="T79" fmla="*/ 42214913 h 2682"/>
                <a:gd name="T80" fmla="*/ 116575584 w 2436"/>
                <a:gd name="T81" fmla="*/ 20589490 h 2682"/>
                <a:gd name="T82" fmla="*/ 101696296 w 2436"/>
                <a:gd name="T83" fmla="*/ 5697813 h 2682"/>
                <a:gd name="T84" fmla="*/ 100531677 w 2436"/>
                <a:gd name="T85" fmla="*/ 34315696 h 2682"/>
                <a:gd name="T86" fmla="*/ 106224931 w 2436"/>
                <a:gd name="T87" fmla="*/ 66171276 h 2682"/>
                <a:gd name="T88" fmla="*/ 93674522 w 2436"/>
                <a:gd name="T89" fmla="*/ 93624049 h 26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436" h="2682">
                  <a:moveTo>
                    <a:pt x="680" y="943"/>
                  </a:moveTo>
                  <a:lnTo>
                    <a:pt x="698" y="1023"/>
                  </a:lnTo>
                  <a:lnTo>
                    <a:pt x="698" y="1102"/>
                  </a:lnTo>
                  <a:lnTo>
                    <a:pt x="733" y="1173"/>
                  </a:lnTo>
                  <a:lnTo>
                    <a:pt x="777" y="1226"/>
                  </a:lnTo>
                  <a:lnTo>
                    <a:pt x="751" y="1279"/>
                  </a:lnTo>
                  <a:lnTo>
                    <a:pt x="698" y="1331"/>
                  </a:lnTo>
                  <a:lnTo>
                    <a:pt x="609" y="1349"/>
                  </a:lnTo>
                  <a:lnTo>
                    <a:pt x="592" y="1402"/>
                  </a:lnTo>
                  <a:lnTo>
                    <a:pt x="530" y="1429"/>
                  </a:lnTo>
                  <a:lnTo>
                    <a:pt x="495" y="1508"/>
                  </a:lnTo>
                  <a:lnTo>
                    <a:pt x="451" y="1570"/>
                  </a:lnTo>
                  <a:lnTo>
                    <a:pt x="371" y="1587"/>
                  </a:lnTo>
                  <a:lnTo>
                    <a:pt x="309" y="1623"/>
                  </a:lnTo>
                  <a:lnTo>
                    <a:pt x="283" y="1684"/>
                  </a:lnTo>
                  <a:lnTo>
                    <a:pt x="195" y="1702"/>
                  </a:lnTo>
                  <a:lnTo>
                    <a:pt x="159" y="1746"/>
                  </a:lnTo>
                  <a:lnTo>
                    <a:pt x="142" y="1808"/>
                  </a:lnTo>
                  <a:lnTo>
                    <a:pt x="150" y="1887"/>
                  </a:lnTo>
                  <a:lnTo>
                    <a:pt x="168" y="1949"/>
                  </a:lnTo>
                  <a:lnTo>
                    <a:pt x="115" y="1993"/>
                  </a:lnTo>
                  <a:lnTo>
                    <a:pt x="80" y="2055"/>
                  </a:lnTo>
                  <a:lnTo>
                    <a:pt x="0" y="2126"/>
                  </a:lnTo>
                  <a:lnTo>
                    <a:pt x="80" y="2179"/>
                  </a:lnTo>
                  <a:lnTo>
                    <a:pt x="98" y="2258"/>
                  </a:lnTo>
                  <a:lnTo>
                    <a:pt x="168" y="2337"/>
                  </a:lnTo>
                  <a:lnTo>
                    <a:pt x="248" y="2346"/>
                  </a:lnTo>
                  <a:lnTo>
                    <a:pt x="309" y="2284"/>
                  </a:lnTo>
                  <a:lnTo>
                    <a:pt x="353" y="2329"/>
                  </a:lnTo>
                  <a:lnTo>
                    <a:pt x="345" y="2417"/>
                  </a:lnTo>
                  <a:lnTo>
                    <a:pt x="380" y="2452"/>
                  </a:lnTo>
                  <a:lnTo>
                    <a:pt x="362" y="2523"/>
                  </a:lnTo>
                  <a:lnTo>
                    <a:pt x="415" y="2549"/>
                  </a:lnTo>
                  <a:lnTo>
                    <a:pt x="451" y="2496"/>
                  </a:lnTo>
                  <a:lnTo>
                    <a:pt x="539" y="2540"/>
                  </a:lnTo>
                  <a:lnTo>
                    <a:pt x="601" y="2584"/>
                  </a:lnTo>
                  <a:lnTo>
                    <a:pt x="671" y="2593"/>
                  </a:lnTo>
                  <a:lnTo>
                    <a:pt x="706" y="2655"/>
                  </a:lnTo>
                  <a:lnTo>
                    <a:pt x="768" y="2673"/>
                  </a:lnTo>
                  <a:lnTo>
                    <a:pt x="839" y="2681"/>
                  </a:lnTo>
                  <a:lnTo>
                    <a:pt x="918" y="2646"/>
                  </a:lnTo>
                  <a:lnTo>
                    <a:pt x="971" y="2611"/>
                  </a:lnTo>
                  <a:lnTo>
                    <a:pt x="1042" y="2611"/>
                  </a:lnTo>
                  <a:lnTo>
                    <a:pt x="1095" y="2681"/>
                  </a:lnTo>
                  <a:lnTo>
                    <a:pt x="1121" y="2611"/>
                  </a:lnTo>
                  <a:lnTo>
                    <a:pt x="1121" y="2505"/>
                  </a:lnTo>
                  <a:lnTo>
                    <a:pt x="1148" y="2381"/>
                  </a:lnTo>
                  <a:lnTo>
                    <a:pt x="1209" y="2329"/>
                  </a:lnTo>
                  <a:lnTo>
                    <a:pt x="1289" y="2311"/>
                  </a:lnTo>
                  <a:lnTo>
                    <a:pt x="1359" y="2329"/>
                  </a:lnTo>
                  <a:lnTo>
                    <a:pt x="1395" y="2364"/>
                  </a:lnTo>
                  <a:lnTo>
                    <a:pt x="1412" y="2434"/>
                  </a:lnTo>
                  <a:lnTo>
                    <a:pt x="1342" y="2496"/>
                  </a:lnTo>
                  <a:lnTo>
                    <a:pt x="1271" y="2540"/>
                  </a:lnTo>
                  <a:lnTo>
                    <a:pt x="1307" y="2584"/>
                  </a:lnTo>
                  <a:lnTo>
                    <a:pt x="1412" y="2602"/>
                  </a:lnTo>
                  <a:lnTo>
                    <a:pt x="1421" y="2540"/>
                  </a:lnTo>
                  <a:lnTo>
                    <a:pt x="1457" y="2496"/>
                  </a:lnTo>
                  <a:lnTo>
                    <a:pt x="1518" y="2487"/>
                  </a:lnTo>
                  <a:lnTo>
                    <a:pt x="1571" y="2443"/>
                  </a:lnTo>
                  <a:lnTo>
                    <a:pt x="1580" y="2364"/>
                  </a:lnTo>
                  <a:lnTo>
                    <a:pt x="1721" y="2373"/>
                  </a:lnTo>
                  <a:lnTo>
                    <a:pt x="1801" y="2381"/>
                  </a:lnTo>
                  <a:lnTo>
                    <a:pt x="1854" y="2337"/>
                  </a:lnTo>
                  <a:lnTo>
                    <a:pt x="1924" y="2276"/>
                  </a:lnTo>
                  <a:lnTo>
                    <a:pt x="2012" y="2187"/>
                  </a:lnTo>
                  <a:lnTo>
                    <a:pt x="2073" y="2099"/>
                  </a:lnTo>
                  <a:lnTo>
                    <a:pt x="2135" y="2055"/>
                  </a:lnTo>
                  <a:lnTo>
                    <a:pt x="2153" y="1993"/>
                  </a:lnTo>
                  <a:lnTo>
                    <a:pt x="2144" y="1905"/>
                  </a:lnTo>
                  <a:lnTo>
                    <a:pt x="2135" y="1826"/>
                  </a:lnTo>
                  <a:lnTo>
                    <a:pt x="2082" y="1781"/>
                  </a:lnTo>
                  <a:lnTo>
                    <a:pt x="2073" y="1711"/>
                  </a:lnTo>
                  <a:lnTo>
                    <a:pt x="2153" y="1711"/>
                  </a:lnTo>
                  <a:lnTo>
                    <a:pt x="2197" y="1773"/>
                  </a:lnTo>
                  <a:lnTo>
                    <a:pt x="2214" y="1834"/>
                  </a:lnTo>
                  <a:lnTo>
                    <a:pt x="2276" y="1852"/>
                  </a:lnTo>
                  <a:lnTo>
                    <a:pt x="2347" y="1799"/>
                  </a:lnTo>
                  <a:lnTo>
                    <a:pt x="2373" y="1746"/>
                  </a:lnTo>
                  <a:lnTo>
                    <a:pt x="2391" y="1658"/>
                  </a:lnTo>
                  <a:lnTo>
                    <a:pt x="2435" y="1614"/>
                  </a:lnTo>
                  <a:lnTo>
                    <a:pt x="2426" y="1552"/>
                  </a:lnTo>
                  <a:lnTo>
                    <a:pt x="2426" y="1473"/>
                  </a:lnTo>
                  <a:lnTo>
                    <a:pt x="2435" y="1402"/>
                  </a:lnTo>
                  <a:lnTo>
                    <a:pt x="2409" y="1331"/>
                  </a:lnTo>
                  <a:lnTo>
                    <a:pt x="2356" y="1331"/>
                  </a:lnTo>
                  <a:lnTo>
                    <a:pt x="2320" y="1279"/>
                  </a:lnTo>
                  <a:lnTo>
                    <a:pt x="2312" y="1226"/>
                  </a:lnTo>
                  <a:lnTo>
                    <a:pt x="2241" y="1234"/>
                  </a:lnTo>
                  <a:lnTo>
                    <a:pt x="2153" y="1234"/>
                  </a:lnTo>
                  <a:lnTo>
                    <a:pt x="2064" y="1217"/>
                  </a:lnTo>
                  <a:lnTo>
                    <a:pt x="2012" y="1164"/>
                  </a:lnTo>
                  <a:lnTo>
                    <a:pt x="1968" y="1120"/>
                  </a:lnTo>
                  <a:lnTo>
                    <a:pt x="2003" y="1040"/>
                  </a:lnTo>
                  <a:lnTo>
                    <a:pt x="1951" y="970"/>
                  </a:lnTo>
                  <a:lnTo>
                    <a:pt x="1968" y="899"/>
                  </a:lnTo>
                  <a:lnTo>
                    <a:pt x="1977" y="837"/>
                  </a:lnTo>
                  <a:lnTo>
                    <a:pt x="1924" y="776"/>
                  </a:lnTo>
                  <a:lnTo>
                    <a:pt x="1907" y="740"/>
                  </a:lnTo>
                  <a:lnTo>
                    <a:pt x="1898" y="696"/>
                  </a:lnTo>
                  <a:lnTo>
                    <a:pt x="1845" y="652"/>
                  </a:lnTo>
                  <a:lnTo>
                    <a:pt x="1792" y="626"/>
                  </a:lnTo>
                  <a:lnTo>
                    <a:pt x="1792" y="590"/>
                  </a:lnTo>
                  <a:lnTo>
                    <a:pt x="1748" y="528"/>
                  </a:lnTo>
                  <a:lnTo>
                    <a:pt x="1686" y="546"/>
                  </a:lnTo>
                  <a:lnTo>
                    <a:pt x="1615" y="546"/>
                  </a:lnTo>
                  <a:lnTo>
                    <a:pt x="1509" y="528"/>
                  </a:lnTo>
                  <a:lnTo>
                    <a:pt x="1474" y="590"/>
                  </a:lnTo>
                  <a:lnTo>
                    <a:pt x="1457" y="643"/>
                  </a:lnTo>
                  <a:lnTo>
                    <a:pt x="1395" y="652"/>
                  </a:lnTo>
                  <a:lnTo>
                    <a:pt x="1324" y="626"/>
                  </a:lnTo>
                  <a:lnTo>
                    <a:pt x="1262" y="643"/>
                  </a:lnTo>
                  <a:lnTo>
                    <a:pt x="1192" y="608"/>
                  </a:lnTo>
                  <a:lnTo>
                    <a:pt x="1121" y="546"/>
                  </a:lnTo>
                  <a:lnTo>
                    <a:pt x="1077" y="502"/>
                  </a:lnTo>
                  <a:lnTo>
                    <a:pt x="1059" y="449"/>
                  </a:lnTo>
                  <a:lnTo>
                    <a:pt x="1006" y="449"/>
                  </a:lnTo>
                  <a:lnTo>
                    <a:pt x="909" y="449"/>
                  </a:lnTo>
                  <a:lnTo>
                    <a:pt x="874" y="396"/>
                  </a:lnTo>
                  <a:lnTo>
                    <a:pt x="883" y="326"/>
                  </a:lnTo>
                  <a:lnTo>
                    <a:pt x="954" y="291"/>
                  </a:lnTo>
                  <a:lnTo>
                    <a:pt x="962" y="229"/>
                  </a:lnTo>
                  <a:lnTo>
                    <a:pt x="901" y="159"/>
                  </a:lnTo>
                  <a:lnTo>
                    <a:pt x="856" y="62"/>
                  </a:lnTo>
                  <a:lnTo>
                    <a:pt x="848" y="0"/>
                  </a:lnTo>
                  <a:lnTo>
                    <a:pt x="786" y="44"/>
                  </a:lnTo>
                  <a:lnTo>
                    <a:pt x="742" y="115"/>
                  </a:lnTo>
                  <a:lnTo>
                    <a:pt x="733" y="203"/>
                  </a:lnTo>
                  <a:lnTo>
                    <a:pt x="777" y="265"/>
                  </a:lnTo>
                  <a:lnTo>
                    <a:pt x="804" y="352"/>
                  </a:lnTo>
                  <a:lnTo>
                    <a:pt x="812" y="423"/>
                  </a:lnTo>
                  <a:lnTo>
                    <a:pt x="821" y="511"/>
                  </a:lnTo>
                  <a:lnTo>
                    <a:pt x="804" y="590"/>
                  </a:lnTo>
                  <a:lnTo>
                    <a:pt x="759" y="634"/>
                  </a:lnTo>
                  <a:lnTo>
                    <a:pt x="724" y="723"/>
                  </a:lnTo>
                  <a:lnTo>
                    <a:pt x="715" y="811"/>
                  </a:lnTo>
                  <a:lnTo>
                    <a:pt x="680" y="94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26" name="Freeform 17"/>
            <p:cNvSpPr>
              <a:spLocks noChangeArrowheads="1"/>
            </p:cNvSpPr>
            <p:nvPr/>
          </p:nvSpPr>
          <p:spPr bwMode="auto">
            <a:xfrm>
              <a:off x="3584575" y="3373438"/>
              <a:ext cx="419100" cy="349250"/>
            </a:xfrm>
            <a:custGeom>
              <a:avLst/>
              <a:gdLst>
                <a:gd name="T0" fmla="*/ 28547140 w 1166"/>
                <a:gd name="T1" fmla="*/ 76417661 h 972"/>
                <a:gd name="T2" fmla="*/ 19375830 w 1166"/>
                <a:gd name="T3" fmla="*/ 70608882 h 972"/>
                <a:gd name="T4" fmla="*/ 18342620 w 1166"/>
                <a:gd name="T5" fmla="*/ 61572922 h 972"/>
                <a:gd name="T6" fmla="*/ 12529692 w 1166"/>
                <a:gd name="T7" fmla="*/ 52407990 h 972"/>
                <a:gd name="T8" fmla="*/ 5683553 w 1166"/>
                <a:gd name="T9" fmla="*/ 46728183 h 972"/>
                <a:gd name="T10" fmla="*/ 0 w 1166"/>
                <a:gd name="T11" fmla="*/ 37692583 h 972"/>
                <a:gd name="T12" fmla="*/ 10333896 w 1166"/>
                <a:gd name="T13" fmla="*/ 31883803 h 972"/>
                <a:gd name="T14" fmla="*/ 16017449 w 1166"/>
                <a:gd name="T15" fmla="*/ 24009671 h 972"/>
                <a:gd name="T16" fmla="*/ 22863588 w 1166"/>
                <a:gd name="T17" fmla="*/ 17168036 h 972"/>
                <a:gd name="T18" fmla="*/ 29709726 w 1166"/>
                <a:gd name="T19" fmla="*/ 17168036 h 972"/>
                <a:gd name="T20" fmla="*/ 36555865 w 1166"/>
                <a:gd name="T21" fmla="*/ 10326760 h 972"/>
                <a:gd name="T22" fmla="*/ 50248142 w 1166"/>
                <a:gd name="T23" fmla="*/ 10326760 h 972"/>
                <a:gd name="T24" fmla="*/ 46760385 w 1166"/>
                <a:gd name="T25" fmla="*/ 0 h 972"/>
                <a:gd name="T26" fmla="*/ 55931695 w 1166"/>
                <a:gd name="T27" fmla="*/ 4646952 h 972"/>
                <a:gd name="T28" fmla="*/ 69623973 w 1166"/>
                <a:gd name="T29" fmla="*/ 4646952 h 972"/>
                <a:gd name="T30" fmla="*/ 74144940 w 1166"/>
                <a:gd name="T31" fmla="*/ 13682911 h 972"/>
                <a:gd name="T32" fmla="*/ 69623973 w 1166"/>
                <a:gd name="T33" fmla="*/ 20524188 h 972"/>
                <a:gd name="T34" fmla="*/ 77503321 w 1166"/>
                <a:gd name="T35" fmla="*/ 21686015 h 972"/>
                <a:gd name="T36" fmla="*/ 85512046 w 1166"/>
                <a:gd name="T37" fmla="*/ 17168036 h 972"/>
                <a:gd name="T38" fmla="*/ 94683356 w 1166"/>
                <a:gd name="T39" fmla="*/ 19362719 h 972"/>
                <a:gd name="T40" fmla="*/ 94683356 w 1166"/>
                <a:gd name="T41" fmla="*/ 26203995 h 972"/>
                <a:gd name="T42" fmla="*/ 80991078 w 1166"/>
                <a:gd name="T43" fmla="*/ 33045631 h 972"/>
                <a:gd name="T44" fmla="*/ 79828493 w 1166"/>
                <a:gd name="T45" fmla="*/ 39886907 h 972"/>
                <a:gd name="T46" fmla="*/ 79828493 w 1166"/>
                <a:gd name="T47" fmla="*/ 46728183 h 972"/>
                <a:gd name="T48" fmla="*/ 77503321 w 1166"/>
                <a:gd name="T49" fmla="*/ 55893474 h 972"/>
                <a:gd name="T50" fmla="*/ 77503321 w 1166"/>
                <a:gd name="T51" fmla="*/ 64929074 h 972"/>
                <a:gd name="T52" fmla="*/ 86674631 w 1166"/>
                <a:gd name="T53" fmla="*/ 66090902 h 972"/>
                <a:gd name="T54" fmla="*/ 93520770 w 1166"/>
                <a:gd name="T55" fmla="*/ 68414557 h 972"/>
                <a:gd name="T56" fmla="*/ 95845942 w 1166"/>
                <a:gd name="T57" fmla="*/ 76417661 h 972"/>
                <a:gd name="T58" fmla="*/ 100366909 w 1166"/>
                <a:gd name="T59" fmla="*/ 82097469 h 972"/>
                <a:gd name="T60" fmla="*/ 116255341 w 1166"/>
                <a:gd name="T61" fmla="*/ 79773813 h 972"/>
                <a:gd name="T62" fmla="*/ 126588878 w 1166"/>
                <a:gd name="T63" fmla="*/ 79773813 h 972"/>
                <a:gd name="T64" fmla="*/ 129947618 w 1166"/>
                <a:gd name="T65" fmla="*/ 84291793 h 972"/>
                <a:gd name="T66" fmla="*/ 140281155 w 1166"/>
                <a:gd name="T67" fmla="*/ 85453621 h 972"/>
                <a:gd name="T68" fmla="*/ 140281155 w 1166"/>
                <a:gd name="T69" fmla="*/ 92294897 h 972"/>
                <a:gd name="T70" fmla="*/ 150486034 w 1166"/>
                <a:gd name="T71" fmla="*/ 96812877 h 972"/>
                <a:gd name="T72" fmla="*/ 150486034 w 1166"/>
                <a:gd name="T73" fmla="*/ 107139636 h 972"/>
                <a:gd name="T74" fmla="*/ 147127294 w 1166"/>
                <a:gd name="T75" fmla="*/ 112819444 h 972"/>
                <a:gd name="T76" fmla="*/ 136793757 w 1166"/>
                <a:gd name="T77" fmla="*/ 118498892 h 972"/>
                <a:gd name="T78" fmla="*/ 127751463 w 1166"/>
                <a:gd name="T79" fmla="*/ 116175596 h 972"/>
                <a:gd name="T80" fmla="*/ 117417567 w 1166"/>
                <a:gd name="T81" fmla="*/ 113980912 h 972"/>
                <a:gd name="T82" fmla="*/ 106050462 w 1166"/>
                <a:gd name="T83" fmla="*/ 115142740 h 972"/>
                <a:gd name="T84" fmla="*/ 96879151 w 1166"/>
                <a:gd name="T85" fmla="*/ 116175596 h 972"/>
                <a:gd name="T86" fmla="*/ 99204323 w 1166"/>
                <a:gd name="T87" fmla="*/ 120822548 h 972"/>
                <a:gd name="T88" fmla="*/ 87837217 w 1166"/>
                <a:gd name="T89" fmla="*/ 125340528 h 972"/>
                <a:gd name="T90" fmla="*/ 84349460 w 1166"/>
                <a:gd name="T91" fmla="*/ 113980912 h 972"/>
                <a:gd name="T92" fmla="*/ 76470111 w 1166"/>
                <a:gd name="T93" fmla="*/ 111657616 h 972"/>
                <a:gd name="T94" fmla="*/ 69623973 w 1166"/>
                <a:gd name="T95" fmla="*/ 110495788 h 972"/>
                <a:gd name="T96" fmla="*/ 62777834 w 1166"/>
                <a:gd name="T97" fmla="*/ 104815981 h 972"/>
                <a:gd name="T98" fmla="*/ 66136215 w 1166"/>
                <a:gd name="T99" fmla="*/ 92294897 h 972"/>
                <a:gd name="T100" fmla="*/ 54769109 w 1166"/>
                <a:gd name="T101" fmla="*/ 92294897 h 972"/>
                <a:gd name="T102" fmla="*/ 52443938 w 1166"/>
                <a:gd name="T103" fmla="*/ 87776917 h 972"/>
                <a:gd name="T104" fmla="*/ 45597799 w 1166"/>
                <a:gd name="T105" fmla="*/ 79773813 h 972"/>
                <a:gd name="T106" fmla="*/ 36555865 w 1166"/>
                <a:gd name="T107" fmla="*/ 75255834 h 972"/>
                <a:gd name="T108" fmla="*/ 28547140 w 1166"/>
                <a:gd name="T109" fmla="*/ 76417661 h 97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66" h="972">
                  <a:moveTo>
                    <a:pt x="221" y="592"/>
                  </a:moveTo>
                  <a:lnTo>
                    <a:pt x="150" y="547"/>
                  </a:lnTo>
                  <a:lnTo>
                    <a:pt x="142" y="477"/>
                  </a:lnTo>
                  <a:lnTo>
                    <a:pt x="97" y="406"/>
                  </a:lnTo>
                  <a:lnTo>
                    <a:pt x="44" y="362"/>
                  </a:lnTo>
                  <a:lnTo>
                    <a:pt x="0" y="292"/>
                  </a:lnTo>
                  <a:lnTo>
                    <a:pt x="80" y="247"/>
                  </a:lnTo>
                  <a:lnTo>
                    <a:pt x="124" y="186"/>
                  </a:lnTo>
                  <a:lnTo>
                    <a:pt x="177" y="133"/>
                  </a:lnTo>
                  <a:lnTo>
                    <a:pt x="230" y="133"/>
                  </a:lnTo>
                  <a:lnTo>
                    <a:pt x="283" y="80"/>
                  </a:lnTo>
                  <a:lnTo>
                    <a:pt x="389" y="80"/>
                  </a:lnTo>
                  <a:lnTo>
                    <a:pt x="362" y="0"/>
                  </a:lnTo>
                  <a:lnTo>
                    <a:pt x="433" y="36"/>
                  </a:lnTo>
                  <a:lnTo>
                    <a:pt x="539" y="36"/>
                  </a:lnTo>
                  <a:lnTo>
                    <a:pt x="574" y="106"/>
                  </a:lnTo>
                  <a:lnTo>
                    <a:pt x="539" y="159"/>
                  </a:lnTo>
                  <a:lnTo>
                    <a:pt x="600" y="168"/>
                  </a:lnTo>
                  <a:lnTo>
                    <a:pt x="662" y="133"/>
                  </a:lnTo>
                  <a:lnTo>
                    <a:pt x="733" y="150"/>
                  </a:lnTo>
                  <a:lnTo>
                    <a:pt x="733" y="203"/>
                  </a:lnTo>
                  <a:lnTo>
                    <a:pt x="627" y="256"/>
                  </a:lnTo>
                  <a:lnTo>
                    <a:pt x="618" y="309"/>
                  </a:lnTo>
                  <a:lnTo>
                    <a:pt x="618" y="362"/>
                  </a:lnTo>
                  <a:lnTo>
                    <a:pt x="600" y="433"/>
                  </a:lnTo>
                  <a:lnTo>
                    <a:pt x="600" y="503"/>
                  </a:lnTo>
                  <a:lnTo>
                    <a:pt x="671" y="512"/>
                  </a:lnTo>
                  <a:lnTo>
                    <a:pt x="724" y="530"/>
                  </a:lnTo>
                  <a:lnTo>
                    <a:pt x="742" y="592"/>
                  </a:lnTo>
                  <a:lnTo>
                    <a:pt x="777" y="636"/>
                  </a:lnTo>
                  <a:lnTo>
                    <a:pt x="900" y="618"/>
                  </a:lnTo>
                  <a:lnTo>
                    <a:pt x="980" y="618"/>
                  </a:lnTo>
                  <a:lnTo>
                    <a:pt x="1006" y="653"/>
                  </a:lnTo>
                  <a:lnTo>
                    <a:pt x="1086" y="662"/>
                  </a:lnTo>
                  <a:lnTo>
                    <a:pt x="1086" y="715"/>
                  </a:lnTo>
                  <a:lnTo>
                    <a:pt x="1165" y="750"/>
                  </a:lnTo>
                  <a:lnTo>
                    <a:pt x="1165" y="830"/>
                  </a:lnTo>
                  <a:lnTo>
                    <a:pt x="1139" y="874"/>
                  </a:lnTo>
                  <a:lnTo>
                    <a:pt x="1059" y="918"/>
                  </a:lnTo>
                  <a:lnTo>
                    <a:pt x="989" y="900"/>
                  </a:lnTo>
                  <a:lnTo>
                    <a:pt x="909" y="883"/>
                  </a:lnTo>
                  <a:lnTo>
                    <a:pt x="821" y="892"/>
                  </a:lnTo>
                  <a:lnTo>
                    <a:pt x="750" y="900"/>
                  </a:lnTo>
                  <a:lnTo>
                    <a:pt x="768" y="936"/>
                  </a:lnTo>
                  <a:lnTo>
                    <a:pt x="680" y="971"/>
                  </a:lnTo>
                  <a:lnTo>
                    <a:pt x="653" y="883"/>
                  </a:lnTo>
                  <a:lnTo>
                    <a:pt x="592" y="865"/>
                  </a:lnTo>
                  <a:lnTo>
                    <a:pt x="539" y="856"/>
                  </a:lnTo>
                  <a:lnTo>
                    <a:pt x="486" y="812"/>
                  </a:lnTo>
                  <a:lnTo>
                    <a:pt x="512" y="715"/>
                  </a:lnTo>
                  <a:lnTo>
                    <a:pt x="424" y="715"/>
                  </a:lnTo>
                  <a:lnTo>
                    <a:pt x="406" y="680"/>
                  </a:lnTo>
                  <a:lnTo>
                    <a:pt x="353" y="618"/>
                  </a:lnTo>
                  <a:lnTo>
                    <a:pt x="283" y="583"/>
                  </a:lnTo>
                  <a:lnTo>
                    <a:pt x="221" y="59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27" name="Freeform 18"/>
            <p:cNvSpPr>
              <a:spLocks noChangeArrowheads="1"/>
            </p:cNvSpPr>
            <p:nvPr/>
          </p:nvSpPr>
          <p:spPr bwMode="auto">
            <a:xfrm>
              <a:off x="3095625" y="3582988"/>
              <a:ext cx="788988" cy="796925"/>
            </a:xfrm>
            <a:custGeom>
              <a:avLst/>
              <a:gdLst>
                <a:gd name="T0" fmla="*/ 253187162 w 2190"/>
                <a:gd name="T1" fmla="*/ 57076421 h 2215"/>
                <a:gd name="T2" fmla="*/ 261103178 w 2190"/>
                <a:gd name="T3" fmla="*/ 82185154 h 2215"/>
                <a:gd name="T4" fmla="*/ 267981063 w 2190"/>
                <a:gd name="T5" fmla="*/ 110787935 h 2215"/>
                <a:gd name="T6" fmla="*/ 280569027 w 2190"/>
                <a:gd name="T7" fmla="*/ 131237457 h 2215"/>
                <a:gd name="T8" fmla="*/ 274859309 w 2190"/>
                <a:gd name="T9" fmla="*/ 149615658 h 2215"/>
                <a:gd name="T10" fmla="*/ 252018994 w 2190"/>
                <a:gd name="T11" fmla="*/ 172394425 h 2215"/>
                <a:gd name="T12" fmla="*/ 243973302 w 2190"/>
                <a:gd name="T13" fmla="*/ 205527275 h 2215"/>
                <a:gd name="T14" fmla="*/ 235927249 w 2190"/>
                <a:gd name="T15" fmla="*/ 239825289 h 2215"/>
                <a:gd name="T16" fmla="*/ 222171479 w 2190"/>
                <a:gd name="T17" fmla="*/ 258073987 h 2215"/>
                <a:gd name="T18" fmla="*/ 193621446 w 2190"/>
                <a:gd name="T19" fmla="*/ 246684604 h 2215"/>
                <a:gd name="T20" fmla="*/ 164941376 w 2190"/>
                <a:gd name="T21" fmla="*/ 247720264 h 2215"/>
                <a:gd name="T22" fmla="*/ 162605402 w 2190"/>
                <a:gd name="T23" fmla="*/ 271793336 h 2215"/>
                <a:gd name="T24" fmla="*/ 128345651 w 2190"/>
                <a:gd name="T25" fmla="*/ 278652651 h 2215"/>
                <a:gd name="T26" fmla="*/ 113421713 w 2190"/>
                <a:gd name="T27" fmla="*/ 286547626 h 2215"/>
                <a:gd name="T28" fmla="*/ 83703513 w 2190"/>
                <a:gd name="T29" fmla="*/ 280853114 h 2215"/>
                <a:gd name="T30" fmla="*/ 52687830 w 2190"/>
                <a:gd name="T31" fmla="*/ 278652651 h 2215"/>
                <a:gd name="T32" fmla="*/ 35557955 w 2190"/>
                <a:gd name="T33" fmla="*/ 269463731 h 2215"/>
                <a:gd name="T34" fmla="*/ 14923938 w 2190"/>
                <a:gd name="T35" fmla="*/ 258073987 h 2215"/>
                <a:gd name="T36" fmla="*/ 12587964 w 2190"/>
                <a:gd name="T37" fmla="*/ 246684604 h 2215"/>
                <a:gd name="T38" fmla="*/ 32053814 w 2190"/>
                <a:gd name="T39" fmla="*/ 234130417 h 2215"/>
                <a:gd name="T40" fmla="*/ 46977752 w 2190"/>
                <a:gd name="T41" fmla="*/ 206692438 h 2215"/>
                <a:gd name="T42" fmla="*/ 61901690 w 2190"/>
                <a:gd name="T43" fmla="*/ 194137892 h 2215"/>
                <a:gd name="T44" fmla="*/ 67611768 w 2190"/>
                <a:gd name="T45" fmla="*/ 180418902 h 2215"/>
                <a:gd name="T46" fmla="*/ 72153680 w 2190"/>
                <a:gd name="T47" fmla="*/ 170064819 h 2215"/>
                <a:gd name="T48" fmla="*/ 74489654 w 2190"/>
                <a:gd name="T49" fmla="*/ 162169844 h 2215"/>
                <a:gd name="T50" fmla="*/ 70985873 w 2190"/>
                <a:gd name="T51" fmla="*/ 159840238 h 2215"/>
                <a:gd name="T52" fmla="*/ 57359778 w 2190"/>
                <a:gd name="T53" fmla="*/ 166699913 h 2215"/>
                <a:gd name="T54" fmla="*/ 34389788 w 2190"/>
                <a:gd name="T55" fmla="*/ 159840238 h 2215"/>
                <a:gd name="T56" fmla="*/ 37893569 w 2190"/>
                <a:gd name="T57" fmla="*/ 142755983 h 2215"/>
                <a:gd name="T58" fmla="*/ 20634017 w 2190"/>
                <a:gd name="T59" fmla="*/ 154145726 h 2215"/>
                <a:gd name="T60" fmla="*/ 6877885 w 2190"/>
                <a:gd name="T61" fmla="*/ 142755983 h 2215"/>
                <a:gd name="T62" fmla="*/ 20634017 w 2190"/>
                <a:gd name="T63" fmla="*/ 131237457 h 2215"/>
                <a:gd name="T64" fmla="*/ 36725762 w 2190"/>
                <a:gd name="T65" fmla="*/ 118682910 h 2215"/>
                <a:gd name="T66" fmla="*/ 68779575 w 2190"/>
                <a:gd name="T67" fmla="*/ 129036994 h 2215"/>
                <a:gd name="T68" fmla="*/ 100833749 w 2190"/>
                <a:gd name="T69" fmla="*/ 139261574 h 2215"/>
                <a:gd name="T70" fmla="*/ 129383782 w 2190"/>
                <a:gd name="T71" fmla="*/ 141591180 h 2215"/>
                <a:gd name="T72" fmla="*/ 159231298 w 2190"/>
                <a:gd name="T73" fmla="*/ 127872191 h 2215"/>
                <a:gd name="T74" fmla="*/ 153521579 w 2190"/>
                <a:gd name="T75" fmla="*/ 111823595 h 2215"/>
                <a:gd name="T76" fmla="*/ 144307720 w 2190"/>
                <a:gd name="T77" fmla="*/ 83349956 h 2215"/>
                <a:gd name="T78" fmla="*/ 167277350 w 2190"/>
                <a:gd name="T79" fmla="*/ 52546712 h 2215"/>
                <a:gd name="T80" fmla="*/ 188949498 w 2190"/>
                <a:gd name="T81" fmla="*/ 29638442 h 2215"/>
                <a:gd name="T82" fmla="*/ 205041243 w 2190"/>
                <a:gd name="T83" fmla="*/ 1164803 h 2215"/>
                <a:gd name="T84" fmla="*/ 229049364 w 2190"/>
                <a:gd name="T85" fmla="*/ 12554187 h 2215"/>
                <a:gd name="T86" fmla="*/ 239431030 w 2190"/>
                <a:gd name="T87" fmla="*/ 29638442 h 2215"/>
                <a:gd name="T88" fmla="*/ 261103178 w 2190"/>
                <a:gd name="T89" fmla="*/ 38827722 h 221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190" h="2215">
                  <a:moveTo>
                    <a:pt x="2039" y="388"/>
                  </a:moveTo>
                  <a:lnTo>
                    <a:pt x="1986" y="397"/>
                  </a:lnTo>
                  <a:lnTo>
                    <a:pt x="1951" y="441"/>
                  </a:lnTo>
                  <a:lnTo>
                    <a:pt x="1968" y="511"/>
                  </a:lnTo>
                  <a:lnTo>
                    <a:pt x="1977" y="582"/>
                  </a:lnTo>
                  <a:lnTo>
                    <a:pt x="2012" y="635"/>
                  </a:lnTo>
                  <a:lnTo>
                    <a:pt x="2056" y="688"/>
                  </a:lnTo>
                  <a:lnTo>
                    <a:pt x="2039" y="759"/>
                  </a:lnTo>
                  <a:lnTo>
                    <a:pt x="2065" y="856"/>
                  </a:lnTo>
                  <a:lnTo>
                    <a:pt x="2065" y="935"/>
                  </a:lnTo>
                  <a:lnTo>
                    <a:pt x="2101" y="997"/>
                  </a:lnTo>
                  <a:lnTo>
                    <a:pt x="2162" y="1014"/>
                  </a:lnTo>
                  <a:lnTo>
                    <a:pt x="2189" y="1059"/>
                  </a:lnTo>
                  <a:lnTo>
                    <a:pt x="2162" y="1111"/>
                  </a:lnTo>
                  <a:lnTo>
                    <a:pt x="2118" y="1156"/>
                  </a:lnTo>
                  <a:lnTo>
                    <a:pt x="2030" y="1173"/>
                  </a:lnTo>
                  <a:lnTo>
                    <a:pt x="1959" y="1235"/>
                  </a:lnTo>
                  <a:lnTo>
                    <a:pt x="1942" y="1332"/>
                  </a:lnTo>
                  <a:lnTo>
                    <a:pt x="1915" y="1438"/>
                  </a:lnTo>
                  <a:lnTo>
                    <a:pt x="1871" y="1500"/>
                  </a:lnTo>
                  <a:lnTo>
                    <a:pt x="1880" y="1588"/>
                  </a:lnTo>
                  <a:lnTo>
                    <a:pt x="1845" y="1676"/>
                  </a:lnTo>
                  <a:lnTo>
                    <a:pt x="1836" y="1764"/>
                  </a:lnTo>
                  <a:lnTo>
                    <a:pt x="1818" y="1853"/>
                  </a:lnTo>
                  <a:lnTo>
                    <a:pt x="1783" y="1923"/>
                  </a:lnTo>
                  <a:lnTo>
                    <a:pt x="1765" y="1994"/>
                  </a:lnTo>
                  <a:lnTo>
                    <a:pt x="1712" y="1994"/>
                  </a:lnTo>
                  <a:lnTo>
                    <a:pt x="1633" y="1967"/>
                  </a:lnTo>
                  <a:lnTo>
                    <a:pt x="1562" y="1906"/>
                  </a:lnTo>
                  <a:lnTo>
                    <a:pt x="1492" y="1906"/>
                  </a:lnTo>
                  <a:lnTo>
                    <a:pt x="1403" y="1932"/>
                  </a:lnTo>
                  <a:lnTo>
                    <a:pt x="1333" y="1879"/>
                  </a:lnTo>
                  <a:lnTo>
                    <a:pt x="1271" y="1914"/>
                  </a:lnTo>
                  <a:lnTo>
                    <a:pt x="1262" y="1967"/>
                  </a:lnTo>
                  <a:lnTo>
                    <a:pt x="1253" y="2038"/>
                  </a:lnTo>
                  <a:lnTo>
                    <a:pt x="1253" y="2100"/>
                  </a:lnTo>
                  <a:lnTo>
                    <a:pt x="1174" y="2117"/>
                  </a:lnTo>
                  <a:lnTo>
                    <a:pt x="1068" y="2117"/>
                  </a:lnTo>
                  <a:lnTo>
                    <a:pt x="989" y="2153"/>
                  </a:lnTo>
                  <a:lnTo>
                    <a:pt x="936" y="2117"/>
                  </a:lnTo>
                  <a:lnTo>
                    <a:pt x="918" y="2170"/>
                  </a:lnTo>
                  <a:lnTo>
                    <a:pt x="874" y="2214"/>
                  </a:lnTo>
                  <a:lnTo>
                    <a:pt x="795" y="2206"/>
                  </a:lnTo>
                  <a:lnTo>
                    <a:pt x="706" y="2135"/>
                  </a:lnTo>
                  <a:lnTo>
                    <a:pt x="645" y="2170"/>
                  </a:lnTo>
                  <a:lnTo>
                    <a:pt x="556" y="2153"/>
                  </a:lnTo>
                  <a:lnTo>
                    <a:pt x="477" y="2135"/>
                  </a:lnTo>
                  <a:lnTo>
                    <a:pt x="406" y="2153"/>
                  </a:lnTo>
                  <a:lnTo>
                    <a:pt x="380" y="2091"/>
                  </a:lnTo>
                  <a:lnTo>
                    <a:pt x="318" y="2056"/>
                  </a:lnTo>
                  <a:lnTo>
                    <a:pt x="274" y="2082"/>
                  </a:lnTo>
                  <a:lnTo>
                    <a:pt x="221" y="2038"/>
                  </a:lnTo>
                  <a:lnTo>
                    <a:pt x="186" y="1976"/>
                  </a:lnTo>
                  <a:lnTo>
                    <a:pt x="115" y="1994"/>
                  </a:lnTo>
                  <a:lnTo>
                    <a:pt x="36" y="2038"/>
                  </a:lnTo>
                  <a:lnTo>
                    <a:pt x="44" y="1967"/>
                  </a:lnTo>
                  <a:lnTo>
                    <a:pt x="97" y="1906"/>
                  </a:lnTo>
                  <a:lnTo>
                    <a:pt x="150" y="1862"/>
                  </a:lnTo>
                  <a:lnTo>
                    <a:pt x="194" y="1835"/>
                  </a:lnTo>
                  <a:lnTo>
                    <a:pt x="247" y="1809"/>
                  </a:lnTo>
                  <a:lnTo>
                    <a:pt x="256" y="1720"/>
                  </a:lnTo>
                  <a:lnTo>
                    <a:pt x="292" y="1659"/>
                  </a:lnTo>
                  <a:lnTo>
                    <a:pt x="362" y="1597"/>
                  </a:lnTo>
                  <a:lnTo>
                    <a:pt x="424" y="1579"/>
                  </a:lnTo>
                  <a:lnTo>
                    <a:pt x="433" y="1526"/>
                  </a:lnTo>
                  <a:lnTo>
                    <a:pt x="477" y="1500"/>
                  </a:lnTo>
                  <a:lnTo>
                    <a:pt x="424" y="1447"/>
                  </a:lnTo>
                  <a:lnTo>
                    <a:pt x="442" y="1385"/>
                  </a:lnTo>
                  <a:lnTo>
                    <a:pt x="521" y="1394"/>
                  </a:lnTo>
                  <a:lnTo>
                    <a:pt x="530" y="1314"/>
                  </a:lnTo>
                  <a:lnTo>
                    <a:pt x="556" y="1314"/>
                  </a:lnTo>
                  <a:lnTo>
                    <a:pt x="574" y="1297"/>
                  </a:lnTo>
                  <a:lnTo>
                    <a:pt x="583" y="1270"/>
                  </a:lnTo>
                  <a:lnTo>
                    <a:pt x="574" y="1253"/>
                  </a:lnTo>
                  <a:lnTo>
                    <a:pt x="556" y="1244"/>
                  </a:lnTo>
                  <a:lnTo>
                    <a:pt x="547" y="1235"/>
                  </a:lnTo>
                  <a:lnTo>
                    <a:pt x="530" y="1235"/>
                  </a:lnTo>
                  <a:lnTo>
                    <a:pt x="512" y="1244"/>
                  </a:lnTo>
                  <a:lnTo>
                    <a:pt x="442" y="1288"/>
                  </a:lnTo>
                  <a:lnTo>
                    <a:pt x="353" y="1314"/>
                  </a:lnTo>
                  <a:lnTo>
                    <a:pt x="300" y="1297"/>
                  </a:lnTo>
                  <a:lnTo>
                    <a:pt x="265" y="1235"/>
                  </a:lnTo>
                  <a:lnTo>
                    <a:pt x="318" y="1182"/>
                  </a:lnTo>
                  <a:lnTo>
                    <a:pt x="362" y="1111"/>
                  </a:lnTo>
                  <a:lnTo>
                    <a:pt x="292" y="1103"/>
                  </a:lnTo>
                  <a:lnTo>
                    <a:pt x="239" y="1156"/>
                  </a:lnTo>
                  <a:lnTo>
                    <a:pt x="212" y="1217"/>
                  </a:lnTo>
                  <a:lnTo>
                    <a:pt x="159" y="1191"/>
                  </a:lnTo>
                  <a:lnTo>
                    <a:pt x="124" y="1138"/>
                  </a:lnTo>
                  <a:lnTo>
                    <a:pt x="106" y="1076"/>
                  </a:lnTo>
                  <a:lnTo>
                    <a:pt x="53" y="1103"/>
                  </a:lnTo>
                  <a:lnTo>
                    <a:pt x="0" y="1023"/>
                  </a:lnTo>
                  <a:lnTo>
                    <a:pt x="89" y="988"/>
                  </a:lnTo>
                  <a:lnTo>
                    <a:pt x="159" y="1014"/>
                  </a:lnTo>
                  <a:lnTo>
                    <a:pt x="212" y="935"/>
                  </a:lnTo>
                  <a:lnTo>
                    <a:pt x="239" y="970"/>
                  </a:lnTo>
                  <a:lnTo>
                    <a:pt x="283" y="917"/>
                  </a:lnTo>
                  <a:lnTo>
                    <a:pt x="371" y="917"/>
                  </a:lnTo>
                  <a:lnTo>
                    <a:pt x="442" y="944"/>
                  </a:lnTo>
                  <a:lnTo>
                    <a:pt x="530" y="997"/>
                  </a:lnTo>
                  <a:lnTo>
                    <a:pt x="574" y="1032"/>
                  </a:lnTo>
                  <a:lnTo>
                    <a:pt x="689" y="1006"/>
                  </a:lnTo>
                  <a:lnTo>
                    <a:pt x="777" y="1076"/>
                  </a:lnTo>
                  <a:lnTo>
                    <a:pt x="847" y="1120"/>
                  </a:lnTo>
                  <a:lnTo>
                    <a:pt x="953" y="1156"/>
                  </a:lnTo>
                  <a:lnTo>
                    <a:pt x="997" y="1094"/>
                  </a:lnTo>
                  <a:lnTo>
                    <a:pt x="1130" y="1094"/>
                  </a:lnTo>
                  <a:lnTo>
                    <a:pt x="1165" y="1014"/>
                  </a:lnTo>
                  <a:lnTo>
                    <a:pt x="1227" y="988"/>
                  </a:lnTo>
                  <a:lnTo>
                    <a:pt x="1289" y="970"/>
                  </a:lnTo>
                  <a:lnTo>
                    <a:pt x="1271" y="900"/>
                  </a:lnTo>
                  <a:lnTo>
                    <a:pt x="1183" y="864"/>
                  </a:lnTo>
                  <a:lnTo>
                    <a:pt x="1165" y="811"/>
                  </a:lnTo>
                  <a:lnTo>
                    <a:pt x="1130" y="741"/>
                  </a:lnTo>
                  <a:lnTo>
                    <a:pt x="1112" y="644"/>
                  </a:lnTo>
                  <a:lnTo>
                    <a:pt x="1183" y="644"/>
                  </a:lnTo>
                  <a:lnTo>
                    <a:pt x="1200" y="573"/>
                  </a:lnTo>
                  <a:lnTo>
                    <a:pt x="1289" y="406"/>
                  </a:lnTo>
                  <a:lnTo>
                    <a:pt x="1350" y="300"/>
                  </a:lnTo>
                  <a:lnTo>
                    <a:pt x="1377" y="256"/>
                  </a:lnTo>
                  <a:lnTo>
                    <a:pt x="1456" y="229"/>
                  </a:lnTo>
                  <a:lnTo>
                    <a:pt x="1536" y="141"/>
                  </a:lnTo>
                  <a:lnTo>
                    <a:pt x="1598" y="61"/>
                  </a:lnTo>
                  <a:lnTo>
                    <a:pt x="1580" y="9"/>
                  </a:lnTo>
                  <a:lnTo>
                    <a:pt x="1642" y="0"/>
                  </a:lnTo>
                  <a:lnTo>
                    <a:pt x="1712" y="35"/>
                  </a:lnTo>
                  <a:lnTo>
                    <a:pt x="1765" y="97"/>
                  </a:lnTo>
                  <a:lnTo>
                    <a:pt x="1783" y="132"/>
                  </a:lnTo>
                  <a:lnTo>
                    <a:pt x="1871" y="132"/>
                  </a:lnTo>
                  <a:lnTo>
                    <a:pt x="1845" y="229"/>
                  </a:lnTo>
                  <a:lnTo>
                    <a:pt x="1898" y="273"/>
                  </a:lnTo>
                  <a:lnTo>
                    <a:pt x="1951" y="282"/>
                  </a:lnTo>
                  <a:lnTo>
                    <a:pt x="2012" y="300"/>
                  </a:lnTo>
                  <a:lnTo>
                    <a:pt x="2039" y="388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28" name="Freeform 19"/>
            <p:cNvSpPr>
              <a:spLocks noChangeArrowheads="1"/>
            </p:cNvSpPr>
            <p:nvPr/>
          </p:nvSpPr>
          <p:spPr bwMode="auto">
            <a:xfrm>
              <a:off x="4311650" y="2713038"/>
              <a:ext cx="1135063" cy="965200"/>
            </a:xfrm>
            <a:custGeom>
              <a:avLst/>
              <a:gdLst>
                <a:gd name="T0" fmla="*/ 377980038 w 3159"/>
                <a:gd name="T1" fmla="*/ 2328992 h 2683"/>
                <a:gd name="T2" fmla="*/ 357398004 w 3159"/>
                <a:gd name="T3" fmla="*/ 4528856 h 2683"/>
                <a:gd name="T4" fmla="*/ 337981223 w 3159"/>
                <a:gd name="T5" fmla="*/ 26267794 h 2683"/>
                <a:gd name="T6" fmla="*/ 326590251 w 3159"/>
                <a:gd name="T7" fmla="*/ 31960965 h 2683"/>
                <a:gd name="T8" fmla="*/ 326590251 w 3159"/>
                <a:gd name="T9" fmla="*/ 59393435 h 2683"/>
                <a:gd name="T10" fmla="*/ 315198919 w 3159"/>
                <a:gd name="T11" fmla="*/ 83331877 h 2683"/>
                <a:gd name="T12" fmla="*/ 295782137 w 3159"/>
                <a:gd name="T13" fmla="*/ 79967337 h 2683"/>
                <a:gd name="T14" fmla="*/ 280896130 w 3159"/>
                <a:gd name="T15" fmla="*/ 81002525 h 2683"/>
                <a:gd name="T16" fmla="*/ 290086471 w 3159"/>
                <a:gd name="T17" fmla="*/ 108434995 h 2683"/>
                <a:gd name="T18" fmla="*/ 271834941 w 3159"/>
                <a:gd name="T19" fmla="*/ 133537753 h 2683"/>
                <a:gd name="T20" fmla="*/ 244521863 w 3159"/>
                <a:gd name="T21" fmla="*/ 158640870 h 2683"/>
                <a:gd name="T22" fmla="*/ 214749488 w 3159"/>
                <a:gd name="T23" fmla="*/ 166663754 h 2683"/>
                <a:gd name="T24" fmla="*/ 195332707 w 3159"/>
                <a:gd name="T25" fmla="*/ 179215133 h 2683"/>
                <a:gd name="T26" fmla="*/ 175915925 w 3159"/>
                <a:gd name="T27" fmla="*/ 179215133 h 2683"/>
                <a:gd name="T28" fmla="*/ 191967184 w 3159"/>
                <a:gd name="T29" fmla="*/ 156441367 h 2683"/>
                <a:gd name="T30" fmla="*/ 167890476 w 3159"/>
                <a:gd name="T31" fmla="*/ 151912151 h 2683"/>
                <a:gd name="T32" fmla="*/ 156499144 w 3159"/>
                <a:gd name="T33" fmla="*/ 188402332 h 2683"/>
                <a:gd name="T34" fmla="*/ 137082362 w 3159"/>
                <a:gd name="T35" fmla="*/ 188402332 h 2683"/>
                <a:gd name="T36" fmla="*/ 110805023 w 3159"/>
                <a:gd name="T37" fmla="*/ 196424856 h 2683"/>
                <a:gd name="T38" fmla="*/ 89187611 w 3159"/>
                <a:gd name="T39" fmla="*/ 184908664 h 2683"/>
                <a:gd name="T40" fmla="*/ 65110902 w 3159"/>
                <a:gd name="T41" fmla="*/ 180379809 h 2683"/>
                <a:gd name="T42" fmla="*/ 56049714 w 3159"/>
                <a:gd name="T43" fmla="*/ 163299214 h 2683"/>
                <a:gd name="T44" fmla="*/ 43493490 w 3159"/>
                <a:gd name="T45" fmla="*/ 154112015 h 2683"/>
                <a:gd name="T46" fmla="*/ 21746925 w 3159"/>
                <a:gd name="T47" fmla="*/ 132502565 h 2683"/>
                <a:gd name="T48" fmla="*/ 1164892 w 3159"/>
                <a:gd name="T49" fmla="*/ 142724952 h 2683"/>
                <a:gd name="T50" fmla="*/ 11391332 w 3159"/>
                <a:gd name="T51" fmla="*/ 159805546 h 2683"/>
                <a:gd name="T52" fmla="*/ 0 w 3159"/>
                <a:gd name="T53" fmla="*/ 179215133 h 2683"/>
                <a:gd name="T54" fmla="*/ 11391332 w 3159"/>
                <a:gd name="T55" fmla="*/ 195260539 h 2683"/>
                <a:gd name="T56" fmla="*/ 34303149 w 3159"/>
                <a:gd name="T57" fmla="*/ 194095863 h 2683"/>
                <a:gd name="T58" fmla="*/ 49189156 w 3159"/>
                <a:gd name="T59" fmla="*/ 192931188 h 2683"/>
                <a:gd name="T60" fmla="*/ 53719570 w 3159"/>
                <a:gd name="T61" fmla="*/ 221527973 h 2683"/>
                <a:gd name="T62" fmla="*/ 69770829 w 3159"/>
                <a:gd name="T63" fmla="*/ 234079712 h 2683"/>
                <a:gd name="T64" fmla="*/ 93718385 w 3159"/>
                <a:gd name="T65" fmla="*/ 248960083 h 2683"/>
                <a:gd name="T66" fmla="*/ 115464950 w 3159"/>
                <a:gd name="T67" fmla="*/ 228386181 h 2683"/>
                <a:gd name="T68" fmla="*/ 131386696 w 3159"/>
                <a:gd name="T69" fmla="*/ 228386181 h 2683"/>
                <a:gd name="T70" fmla="*/ 158829287 w 3159"/>
                <a:gd name="T71" fmla="*/ 244301739 h 2683"/>
                <a:gd name="T72" fmla="*/ 173715294 w 3159"/>
                <a:gd name="T73" fmla="*/ 263711326 h 2683"/>
                <a:gd name="T74" fmla="*/ 182776483 w 3159"/>
                <a:gd name="T75" fmla="*/ 293472787 h 2683"/>
                <a:gd name="T76" fmla="*/ 179410960 w 3159"/>
                <a:gd name="T77" fmla="*/ 315082237 h 2683"/>
                <a:gd name="T78" fmla="*/ 197662850 w 3159"/>
                <a:gd name="T79" fmla="*/ 329962968 h 2683"/>
                <a:gd name="T80" fmla="*/ 219409415 w 3159"/>
                <a:gd name="T81" fmla="*/ 336820816 h 2683"/>
                <a:gd name="T82" fmla="*/ 247887385 w 3159"/>
                <a:gd name="T83" fmla="*/ 337985491 h 2683"/>
                <a:gd name="T84" fmla="*/ 247887385 w 3159"/>
                <a:gd name="T85" fmla="*/ 307188842 h 2683"/>
                <a:gd name="T86" fmla="*/ 266139275 w 3159"/>
                <a:gd name="T87" fmla="*/ 292308111 h 2683"/>
                <a:gd name="T88" fmla="*/ 266139275 w 3159"/>
                <a:gd name="T89" fmla="*/ 270569533 h 2683"/>
                <a:gd name="T90" fmla="*/ 276365356 w 3159"/>
                <a:gd name="T91" fmla="*/ 249995271 h 2683"/>
                <a:gd name="T92" fmla="*/ 300312911 w 3159"/>
                <a:gd name="T93" fmla="*/ 252324623 h 2683"/>
                <a:gd name="T94" fmla="*/ 326590251 w 3159"/>
                <a:gd name="T95" fmla="*/ 234079712 h 2683"/>
                <a:gd name="T96" fmla="*/ 346007032 w 3159"/>
                <a:gd name="T97" fmla="*/ 211176098 h 2683"/>
                <a:gd name="T98" fmla="*/ 362058291 w 3159"/>
                <a:gd name="T99" fmla="*/ 212340774 h 2683"/>
                <a:gd name="T100" fmla="*/ 364258562 w 3159"/>
                <a:gd name="T101" fmla="*/ 186073340 h 2683"/>
                <a:gd name="T102" fmla="*/ 336945844 w 3159"/>
                <a:gd name="T103" fmla="*/ 171321738 h 2683"/>
                <a:gd name="T104" fmla="*/ 348336816 w 3159"/>
                <a:gd name="T105" fmla="*/ 140395960 h 2683"/>
                <a:gd name="T106" fmla="*/ 343676889 w 3159"/>
                <a:gd name="T107" fmla="*/ 108434995 h 2683"/>
                <a:gd name="T108" fmla="*/ 377980038 w 3159"/>
                <a:gd name="T109" fmla="*/ 82167201 h 2683"/>
                <a:gd name="T110" fmla="*/ 408787791 w 3159"/>
                <a:gd name="T111" fmla="*/ 1164676 h 26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159" h="2683">
                  <a:moveTo>
                    <a:pt x="3026" y="18"/>
                  </a:moveTo>
                  <a:lnTo>
                    <a:pt x="2973" y="53"/>
                  </a:lnTo>
                  <a:lnTo>
                    <a:pt x="2920" y="18"/>
                  </a:lnTo>
                  <a:lnTo>
                    <a:pt x="2858" y="0"/>
                  </a:lnTo>
                  <a:lnTo>
                    <a:pt x="2832" y="71"/>
                  </a:lnTo>
                  <a:lnTo>
                    <a:pt x="2761" y="35"/>
                  </a:lnTo>
                  <a:lnTo>
                    <a:pt x="2717" y="106"/>
                  </a:lnTo>
                  <a:lnTo>
                    <a:pt x="2664" y="194"/>
                  </a:lnTo>
                  <a:lnTo>
                    <a:pt x="2611" y="203"/>
                  </a:lnTo>
                  <a:lnTo>
                    <a:pt x="2558" y="185"/>
                  </a:lnTo>
                  <a:lnTo>
                    <a:pt x="2497" y="176"/>
                  </a:lnTo>
                  <a:lnTo>
                    <a:pt x="2523" y="247"/>
                  </a:lnTo>
                  <a:lnTo>
                    <a:pt x="2514" y="318"/>
                  </a:lnTo>
                  <a:lnTo>
                    <a:pt x="2514" y="397"/>
                  </a:lnTo>
                  <a:lnTo>
                    <a:pt x="2523" y="459"/>
                  </a:lnTo>
                  <a:lnTo>
                    <a:pt x="2479" y="503"/>
                  </a:lnTo>
                  <a:lnTo>
                    <a:pt x="2461" y="591"/>
                  </a:lnTo>
                  <a:lnTo>
                    <a:pt x="2435" y="644"/>
                  </a:lnTo>
                  <a:lnTo>
                    <a:pt x="2364" y="697"/>
                  </a:lnTo>
                  <a:lnTo>
                    <a:pt x="2302" y="679"/>
                  </a:lnTo>
                  <a:lnTo>
                    <a:pt x="2285" y="618"/>
                  </a:lnTo>
                  <a:lnTo>
                    <a:pt x="2241" y="556"/>
                  </a:lnTo>
                  <a:lnTo>
                    <a:pt x="2161" y="556"/>
                  </a:lnTo>
                  <a:lnTo>
                    <a:pt x="2170" y="626"/>
                  </a:lnTo>
                  <a:lnTo>
                    <a:pt x="2223" y="671"/>
                  </a:lnTo>
                  <a:lnTo>
                    <a:pt x="2232" y="750"/>
                  </a:lnTo>
                  <a:lnTo>
                    <a:pt x="2241" y="838"/>
                  </a:lnTo>
                  <a:lnTo>
                    <a:pt x="2223" y="900"/>
                  </a:lnTo>
                  <a:lnTo>
                    <a:pt x="2161" y="944"/>
                  </a:lnTo>
                  <a:lnTo>
                    <a:pt x="2100" y="1032"/>
                  </a:lnTo>
                  <a:lnTo>
                    <a:pt x="2012" y="1121"/>
                  </a:lnTo>
                  <a:lnTo>
                    <a:pt x="1942" y="1182"/>
                  </a:lnTo>
                  <a:lnTo>
                    <a:pt x="1889" y="1226"/>
                  </a:lnTo>
                  <a:lnTo>
                    <a:pt x="1809" y="1218"/>
                  </a:lnTo>
                  <a:lnTo>
                    <a:pt x="1668" y="1209"/>
                  </a:lnTo>
                  <a:lnTo>
                    <a:pt x="1659" y="1288"/>
                  </a:lnTo>
                  <a:lnTo>
                    <a:pt x="1606" y="1332"/>
                  </a:lnTo>
                  <a:lnTo>
                    <a:pt x="1545" y="1341"/>
                  </a:lnTo>
                  <a:lnTo>
                    <a:pt x="1509" y="1385"/>
                  </a:lnTo>
                  <a:lnTo>
                    <a:pt x="1500" y="1447"/>
                  </a:lnTo>
                  <a:lnTo>
                    <a:pt x="1395" y="1429"/>
                  </a:lnTo>
                  <a:lnTo>
                    <a:pt x="1359" y="1385"/>
                  </a:lnTo>
                  <a:lnTo>
                    <a:pt x="1430" y="1341"/>
                  </a:lnTo>
                  <a:lnTo>
                    <a:pt x="1500" y="1279"/>
                  </a:lnTo>
                  <a:lnTo>
                    <a:pt x="1483" y="1209"/>
                  </a:lnTo>
                  <a:lnTo>
                    <a:pt x="1447" y="1174"/>
                  </a:lnTo>
                  <a:lnTo>
                    <a:pt x="1377" y="1156"/>
                  </a:lnTo>
                  <a:lnTo>
                    <a:pt x="1297" y="1174"/>
                  </a:lnTo>
                  <a:lnTo>
                    <a:pt x="1236" y="1226"/>
                  </a:lnTo>
                  <a:lnTo>
                    <a:pt x="1209" y="1350"/>
                  </a:lnTo>
                  <a:lnTo>
                    <a:pt x="1209" y="1456"/>
                  </a:lnTo>
                  <a:lnTo>
                    <a:pt x="1183" y="1526"/>
                  </a:lnTo>
                  <a:lnTo>
                    <a:pt x="1130" y="1456"/>
                  </a:lnTo>
                  <a:lnTo>
                    <a:pt x="1059" y="1456"/>
                  </a:lnTo>
                  <a:lnTo>
                    <a:pt x="1006" y="1491"/>
                  </a:lnTo>
                  <a:lnTo>
                    <a:pt x="927" y="1526"/>
                  </a:lnTo>
                  <a:lnTo>
                    <a:pt x="856" y="1518"/>
                  </a:lnTo>
                  <a:lnTo>
                    <a:pt x="794" y="1500"/>
                  </a:lnTo>
                  <a:lnTo>
                    <a:pt x="759" y="1438"/>
                  </a:lnTo>
                  <a:lnTo>
                    <a:pt x="689" y="1429"/>
                  </a:lnTo>
                  <a:lnTo>
                    <a:pt x="627" y="1385"/>
                  </a:lnTo>
                  <a:lnTo>
                    <a:pt x="539" y="1341"/>
                  </a:lnTo>
                  <a:lnTo>
                    <a:pt x="503" y="1394"/>
                  </a:lnTo>
                  <a:lnTo>
                    <a:pt x="450" y="1368"/>
                  </a:lnTo>
                  <a:lnTo>
                    <a:pt x="468" y="1297"/>
                  </a:lnTo>
                  <a:lnTo>
                    <a:pt x="433" y="1262"/>
                  </a:lnTo>
                  <a:lnTo>
                    <a:pt x="441" y="1174"/>
                  </a:lnTo>
                  <a:lnTo>
                    <a:pt x="397" y="1129"/>
                  </a:lnTo>
                  <a:lnTo>
                    <a:pt x="336" y="1191"/>
                  </a:lnTo>
                  <a:lnTo>
                    <a:pt x="256" y="1182"/>
                  </a:lnTo>
                  <a:lnTo>
                    <a:pt x="186" y="1103"/>
                  </a:lnTo>
                  <a:lnTo>
                    <a:pt x="168" y="1024"/>
                  </a:lnTo>
                  <a:lnTo>
                    <a:pt x="88" y="971"/>
                  </a:lnTo>
                  <a:lnTo>
                    <a:pt x="27" y="1050"/>
                  </a:lnTo>
                  <a:lnTo>
                    <a:pt x="9" y="1103"/>
                  </a:lnTo>
                  <a:lnTo>
                    <a:pt x="44" y="1165"/>
                  </a:lnTo>
                  <a:lnTo>
                    <a:pt x="88" y="1174"/>
                  </a:lnTo>
                  <a:lnTo>
                    <a:pt x="88" y="1235"/>
                  </a:lnTo>
                  <a:lnTo>
                    <a:pt x="62" y="1279"/>
                  </a:lnTo>
                  <a:lnTo>
                    <a:pt x="35" y="1332"/>
                  </a:lnTo>
                  <a:lnTo>
                    <a:pt x="0" y="1385"/>
                  </a:lnTo>
                  <a:lnTo>
                    <a:pt x="9" y="1456"/>
                  </a:lnTo>
                  <a:lnTo>
                    <a:pt x="27" y="1526"/>
                  </a:lnTo>
                  <a:lnTo>
                    <a:pt x="88" y="1509"/>
                  </a:lnTo>
                  <a:lnTo>
                    <a:pt x="150" y="1482"/>
                  </a:lnTo>
                  <a:lnTo>
                    <a:pt x="203" y="1518"/>
                  </a:lnTo>
                  <a:lnTo>
                    <a:pt x="265" y="1500"/>
                  </a:lnTo>
                  <a:lnTo>
                    <a:pt x="309" y="1456"/>
                  </a:lnTo>
                  <a:lnTo>
                    <a:pt x="344" y="1438"/>
                  </a:lnTo>
                  <a:lnTo>
                    <a:pt x="380" y="1491"/>
                  </a:lnTo>
                  <a:lnTo>
                    <a:pt x="415" y="1588"/>
                  </a:lnTo>
                  <a:lnTo>
                    <a:pt x="371" y="1641"/>
                  </a:lnTo>
                  <a:lnTo>
                    <a:pt x="415" y="1712"/>
                  </a:lnTo>
                  <a:lnTo>
                    <a:pt x="459" y="1765"/>
                  </a:lnTo>
                  <a:lnTo>
                    <a:pt x="477" y="1809"/>
                  </a:lnTo>
                  <a:lnTo>
                    <a:pt x="539" y="1809"/>
                  </a:lnTo>
                  <a:lnTo>
                    <a:pt x="636" y="1835"/>
                  </a:lnTo>
                  <a:lnTo>
                    <a:pt x="653" y="1888"/>
                  </a:lnTo>
                  <a:lnTo>
                    <a:pt x="724" y="1924"/>
                  </a:lnTo>
                  <a:lnTo>
                    <a:pt x="803" y="1888"/>
                  </a:lnTo>
                  <a:lnTo>
                    <a:pt x="874" y="1826"/>
                  </a:lnTo>
                  <a:lnTo>
                    <a:pt x="892" y="1765"/>
                  </a:lnTo>
                  <a:lnTo>
                    <a:pt x="944" y="1747"/>
                  </a:lnTo>
                  <a:lnTo>
                    <a:pt x="980" y="1703"/>
                  </a:lnTo>
                  <a:lnTo>
                    <a:pt x="1015" y="1765"/>
                  </a:lnTo>
                  <a:lnTo>
                    <a:pt x="1077" y="1809"/>
                  </a:lnTo>
                  <a:lnTo>
                    <a:pt x="1200" y="1826"/>
                  </a:lnTo>
                  <a:lnTo>
                    <a:pt x="1227" y="1888"/>
                  </a:lnTo>
                  <a:lnTo>
                    <a:pt x="1227" y="1959"/>
                  </a:lnTo>
                  <a:lnTo>
                    <a:pt x="1271" y="2003"/>
                  </a:lnTo>
                  <a:lnTo>
                    <a:pt x="1342" y="2038"/>
                  </a:lnTo>
                  <a:lnTo>
                    <a:pt x="1350" y="2118"/>
                  </a:lnTo>
                  <a:lnTo>
                    <a:pt x="1395" y="2206"/>
                  </a:lnTo>
                  <a:lnTo>
                    <a:pt x="1412" y="2268"/>
                  </a:lnTo>
                  <a:lnTo>
                    <a:pt x="1377" y="2321"/>
                  </a:lnTo>
                  <a:lnTo>
                    <a:pt x="1333" y="2400"/>
                  </a:lnTo>
                  <a:lnTo>
                    <a:pt x="1386" y="2435"/>
                  </a:lnTo>
                  <a:lnTo>
                    <a:pt x="1483" y="2427"/>
                  </a:lnTo>
                  <a:lnTo>
                    <a:pt x="1527" y="2479"/>
                  </a:lnTo>
                  <a:lnTo>
                    <a:pt x="1527" y="2550"/>
                  </a:lnTo>
                  <a:lnTo>
                    <a:pt x="1597" y="2559"/>
                  </a:lnTo>
                  <a:lnTo>
                    <a:pt x="1624" y="2612"/>
                  </a:lnTo>
                  <a:lnTo>
                    <a:pt x="1695" y="2603"/>
                  </a:lnTo>
                  <a:lnTo>
                    <a:pt x="1748" y="2674"/>
                  </a:lnTo>
                  <a:lnTo>
                    <a:pt x="1862" y="2682"/>
                  </a:lnTo>
                  <a:lnTo>
                    <a:pt x="1915" y="2612"/>
                  </a:lnTo>
                  <a:lnTo>
                    <a:pt x="1889" y="2541"/>
                  </a:lnTo>
                  <a:lnTo>
                    <a:pt x="1933" y="2462"/>
                  </a:lnTo>
                  <a:lnTo>
                    <a:pt x="1915" y="2374"/>
                  </a:lnTo>
                  <a:lnTo>
                    <a:pt x="1933" y="2329"/>
                  </a:lnTo>
                  <a:lnTo>
                    <a:pt x="1995" y="2312"/>
                  </a:lnTo>
                  <a:lnTo>
                    <a:pt x="2056" y="2259"/>
                  </a:lnTo>
                  <a:lnTo>
                    <a:pt x="2091" y="2188"/>
                  </a:lnTo>
                  <a:lnTo>
                    <a:pt x="2039" y="2153"/>
                  </a:lnTo>
                  <a:lnTo>
                    <a:pt x="2056" y="2091"/>
                  </a:lnTo>
                  <a:lnTo>
                    <a:pt x="2039" y="2021"/>
                  </a:lnTo>
                  <a:lnTo>
                    <a:pt x="2082" y="1985"/>
                  </a:lnTo>
                  <a:lnTo>
                    <a:pt x="2135" y="1932"/>
                  </a:lnTo>
                  <a:lnTo>
                    <a:pt x="2179" y="1897"/>
                  </a:lnTo>
                  <a:lnTo>
                    <a:pt x="2250" y="1924"/>
                  </a:lnTo>
                  <a:lnTo>
                    <a:pt x="2320" y="1950"/>
                  </a:lnTo>
                  <a:lnTo>
                    <a:pt x="2400" y="1924"/>
                  </a:lnTo>
                  <a:lnTo>
                    <a:pt x="2479" y="1879"/>
                  </a:lnTo>
                  <a:lnTo>
                    <a:pt x="2523" y="1809"/>
                  </a:lnTo>
                  <a:lnTo>
                    <a:pt x="2576" y="1756"/>
                  </a:lnTo>
                  <a:lnTo>
                    <a:pt x="2603" y="1712"/>
                  </a:lnTo>
                  <a:lnTo>
                    <a:pt x="2673" y="1632"/>
                  </a:lnTo>
                  <a:lnTo>
                    <a:pt x="2717" y="1694"/>
                  </a:lnTo>
                  <a:lnTo>
                    <a:pt x="2797" y="1712"/>
                  </a:lnTo>
                  <a:lnTo>
                    <a:pt x="2797" y="1641"/>
                  </a:lnTo>
                  <a:lnTo>
                    <a:pt x="2788" y="1562"/>
                  </a:lnTo>
                  <a:lnTo>
                    <a:pt x="2850" y="1518"/>
                  </a:lnTo>
                  <a:lnTo>
                    <a:pt x="2814" y="1438"/>
                  </a:lnTo>
                  <a:lnTo>
                    <a:pt x="2779" y="1403"/>
                  </a:lnTo>
                  <a:lnTo>
                    <a:pt x="2691" y="1368"/>
                  </a:lnTo>
                  <a:lnTo>
                    <a:pt x="2603" y="1324"/>
                  </a:lnTo>
                  <a:lnTo>
                    <a:pt x="2647" y="1271"/>
                  </a:lnTo>
                  <a:lnTo>
                    <a:pt x="2691" y="1165"/>
                  </a:lnTo>
                  <a:lnTo>
                    <a:pt x="2691" y="1085"/>
                  </a:lnTo>
                  <a:lnTo>
                    <a:pt x="2655" y="1015"/>
                  </a:lnTo>
                  <a:lnTo>
                    <a:pt x="2638" y="926"/>
                  </a:lnTo>
                  <a:lnTo>
                    <a:pt x="2655" y="838"/>
                  </a:lnTo>
                  <a:lnTo>
                    <a:pt x="2726" y="768"/>
                  </a:lnTo>
                  <a:lnTo>
                    <a:pt x="2832" y="697"/>
                  </a:lnTo>
                  <a:lnTo>
                    <a:pt x="2920" y="635"/>
                  </a:lnTo>
                  <a:lnTo>
                    <a:pt x="2964" y="556"/>
                  </a:lnTo>
                  <a:lnTo>
                    <a:pt x="2956" y="468"/>
                  </a:lnTo>
                  <a:lnTo>
                    <a:pt x="3158" y="9"/>
                  </a:lnTo>
                  <a:lnTo>
                    <a:pt x="3097" y="18"/>
                  </a:lnTo>
                  <a:lnTo>
                    <a:pt x="3026" y="1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29" name="Freeform 20"/>
            <p:cNvSpPr>
              <a:spLocks noChangeArrowheads="1"/>
            </p:cNvSpPr>
            <p:nvPr/>
          </p:nvSpPr>
          <p:spPr bwMode="auto">
            <a:xfrm>
              <a:off x="3730625" y="3443288"/>
              <a:ext cx="665163" cy="947737"/>
            </a:xfrm>
            <a:custGeom>
              <a:avLst/>
              <a:gdLst>
                <a:gd name="T0" fmla="*/ 239508426 w 1846"/>
                <a:gd name="T1" fmla="*/ 199276928 h 2631"/>
                <a:gd name="T2" fmla="*/ 232627993 w 1846"/>
                <a:gd name="T3" fmla="*/ 180983906 h 2631"/>
                <a:gd name="T4" fmla="*/ 239508426 w 1846"/>
                <a:gd name="T5" fmla="*/ 163728872 h 2631"/>
                <a:gd name="T6" fmla="*/ 227954934 w 1846"/>
                <a:gd name="T7" fmla="*/ 149976780 h 2631"/>
                <a:gd name="T8" fmla="*/ 213155773 w 1846"/>
                <a:gd name="T9" fmla="*/ 158020294 h 2631"/>
                <a:gd name="T10" fmla="*/ 198227274 w 1846"/>
                <a:gd name="T11" fmla="*/ 149976780 h 2631"/>
                <a:gd name="T12" fmla="*/ 182130060 w 1846"/>
                <a:gd name="T13" fmla="*/ 134019053 h 2631"/>
                <a:gd name="T14" fmla="*/ 187971835 w 1846"/>
                <a:gd name="T15" fmla="*/ 112223088 h 2631"/>
                <a:gd name="T16" fmla="*/ 186803480 w 1846"/>
                <a:gd name="T17" fmla="*/ 97302989 h 2631"/>
                <a:gd name="T18" fmla="*/ 189010492 w 1846"/>
                <a:gd name="T19" fmla="*/ 77842679 h 2631"/>
                <a:gd name="T20" fmla="*/ 190178847 w 1846"/>
                <a:gd name="T21" fmla="*/ 59549657 h 2631"/>
                <a:gd name="T22" fmla="*/ 198227274 w 1846"/>
                <a:gd name="T23" fmla="*/ 45797205 h 2631"/>
                <a:gd name="T24" fmla="*/ 200563984 w 1846"/>
                <a:gd name="T25" fmla="*/ 31007125 h 2631"/>
                <a:gd name="T26" fmla="*/ 195890564 w 1846"/>
                <a:gd name="T27" fmla="*/ 16087386 h 2631"/>
                <a:gd name="T28" fmla="*/ 192515197 w 1846"/>
                <a:gd name="T29" fmla="*/ 0 h 2631"/>
                <a:gd name="T30" fmla="*/ 173042976 w 1846"/>
                <a:gd name="T31" fmla="*/ 2335295 h 2631"/>
                <a:gd name="T32" fmla="*/ 150066050 w 1846"/>
                <a:gd name="T33" fmla="*/ 4670590 h 2631"/>
                <a:gd name="T34" fmla="*/ 136305547 w 1846"/>
                <a:gd name="T35" fmla="*/ 19460670 h 2631"/>
                <a:gd name="T36" fmla="*/ 120338390 w 1846"/>
                <a:gd name="T37" fmla="*/ 26336896 h 2631"/>
                <a:gd name="T38" fmla="*/ 103072822 w 1846"/>
                <a:gd name="T39" fmla="*/ 32174772 h 2631"/>
                <a:gd name="T40" fmla="*/ 105409531 w 1846"/>
                <a:gd name="T41" fmla="*/ 52673431 h 2631"/>
                <a:gd name="T42" fmla="*/ 106577886 w 1846"/>
                <a:gd name="T43" fmla="*/ 66425523 h 2631"/>
                <a:gd name="T44" fmla="*/ 98529460 w 1846"/>
                <a:gd name="T45" fmla="*/ 82512909 h 2631"/>
                <a:gd name="T46" fmla="*/ 102034524 w 1846"/>
                <a:gd name="T47" fmla="*/ 93930066 h 2631"/>
                <a:gd name="T48" fmla="*/ 88274020 w 1846"/>
                <a:gd name="T49" fmla="*/ 105346862 h 2631"/>
                <a:gd name="T50" fmla="*/ 71008812 w 1846"/>
                <a:gd name="T51" fmla="*/ 122601896 h 2631"/>
                <a:gd name="T52" fmla="*/ 69970154 w 1846"/>
                <a:gd name="T53" fmla="*/ 139727271 h 2631"/>
                <a:gd name="T54" fmla="*/ 56209650 w 1846"/>
                <a:gd name="T55" fmla="*/ 164896519 h 2631"/>
                <a:gd name="T56" fmla="*/ 51536591 w 1846"/>
                <a:gd name="T57" fmla="*/ 182021894 h 2631"/>
                <a:gd name="T58" fmla="*/ 51536591 w 1846"/>
                <a:gd name="T59" fmla="*/ 194606338 h 2631"/>
                <a:gd name="T60" fmla="*/ 34401080 w 1846"/>
                <a:gd name="T61" fmla="*/ 202650212 h 2631"/>
                <a:gd name="T62" fmla="*/ 22977286 w 1846"/>
                <a:gd name="T63" fmla="*/ 223278169 h 2631"/>
                <a:gd name="T64" fmla="*/ 13760504 w 1846"/>
                <a:gd name="T65" fmla="*/ 245074133 h 2631"/>
                <a:gd name="T66" fmla="*/ 10385136 w 1846"/>
                <a:gd name="T67" fmla="*/ 267908087 h 2631"/>
                <a:gd name="T68" fmla="*/ 6880072 w 1846"/>
                <a:gd name="T69" fmla="*/ 290871699 h 2631"/>
                <a:gd name="T70" fmla="*/ 0 w 1846"/>
                <a:gd name="T71" fmla="*/ 309164721 h 2631"/>
                <a:gd name="T72" fmla="*/ 2336710 w 1846"/>
                <a:gd name="T73" fmla="*/ 329792678 h 2631"/>
                <a:gd name="T74" fmla="*/ 20640576 w 1846"/>
                <a:gd name="T75" fmla="*/ 341209835 h 2631"/>
                <a:gd name="T76" fmla="*/ 36737429 w 1846"/>
                <a:gd name="T77" fmla="*/ 333165962 h 2631"/>
                <a:gd name="T78" fmla="*/ 50497933 w 1846"/>
                <a:gd name="T79" fmla="*/ 330960326 h 2631"/>
                <a:gd name="T80" fmla="*/ 65296735 w 1846"/>
                <a:gd name="T81" fmla="*/ 318246223 h 2631"/>
                <a:gd name="T82" fmla="*/ 79057239 w 1846"/>
                <a:gd name="T83" fmla="*/ 310332369 h 2631"/>
                <a:gd name="T84" fmla="*/ 84768956 w 1846"/>
                <a:gd name="T85" fmla="*/ 295412270 h 2631"/>
                <a:gd name="T86" fmla="*/ 103072822 w 1846"/>
                <a:gd name="T87" fmla="*/ 281660178 h 2631"/>
                <a:gd name="T88" fmla="*/ 122675100 w 1846"/>
                <a:gd name="T89" fmla="*/ 278286895 h 2631"/>
                <a:gd name="T90" fmla="*/ 135266889 w 1846"/>
                <a:gd name="T91" fmla="*/ 277119247 h 2631"/>
                <a:gd name="T92" fmla="*/ 156946122 w 1846"/>
                <a:gd name="T93" fmla="*/ 271411029 h 2631"/>
                <a:gd name="T94" fmla="*/ 156946122 w 1846"/>
                <a:gd name="T95" fmla="*/ 282827826 h 2631"/>
                <a:gd name="T96" fmla="*/ 161619542 w 1846"/>
                <a:gd name="T97" fmla="*/ 294244622 h 2631"/>
                <a:gd name="T98" fmla="*/ 185635125 w 1846"/>
                <a:gd name="T99" fmla="*/ 289704052 h 2631"/>
                <a:gd name="T100" fmla="*/ 195890564 w 1846"/>
                <a:gd name="T101" fmla="*/ 273616665 h 2631"/>
                <a:gd name="T102" fmla="*/ 201602281 w 1846"/>
                <a:gd name="T103" fmla="*/ 257658938 h 2631"/>
                <a:gd name="T104" fmla="*/ 207444056 w 1846"/>
                <a:gd name="T105" fmla="*/ 242738839 h 2631"/>
                <a:gd name="T106" fmla="*/ 222242857 w 1846"/>
                <a:gd name="T107" fmla="*/ 230154395 h 2631"/>
                <a:gd name="T108" fmla="*/ 232627993 w 1846"/>
                <a:gd name="T109" fmla="*/ 214067008 h 263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46" h="2631">
                  <a:moveTo>
                    <a:pt x="1792" y="1650"/>
                  </a:moveTo>
                  <a:lnTo>
                    <a:pt x="1845" y="1536"/>
                  </a:lnTo>
                  <a:lnTo>
                    <a:pt x="1809" y="1474"/>
                  </a:lnTo>
                  <a:lnTo>
                    <a:pt x="1792" y="1395"/>
                  </a:lnTo>
                  <a:lnTo>
                    <a:pt x="1845" y="1342"/>
                  </a:lnTo>
                  <a:lnTo>
                    <a:pt x="1845" y="1262"/>
                  </a:lnTo>
                  <a:lnTo>
                    <a:pt x="1809" y="1209"/>
                  </a:lnTo>
                  <a:lnTo>
                    <a:pt x="1756" y="1156"/>
                  </a:lnTo>
                  <a:lnTo>
                    <a:pt x="1703" y="1183"/>
                  </a:lnTo>
                  <a:lnTo>
                    <a:pt x="1642" y="1218"/>
                  </a:lnTo>
                  <a:lnTo>
                    <a:pt x="1571" y="1209"/>
                  </a:lnTo>
                  <a:lnTo>
                    <a:pt x="1527" y="1156"/>
                  </a:lnTo>
                  <a:lnTo>
                    <a:pt x="1456" y="1139"/>
                  </a:lnTo>
                  <a:lnTo>
                    <a:pt x="1403" y="1033"/>
                  </a:lnTo>
                  <a:lnTo>
                    <a:pt x="1430" y="962"/>
                  </a:lnTo>
                  <a:lnTo>
                    <a:pt x="1448" y="865"/>
                  </a:lnTo>
                  <a:lnTo>
                    <a:pt x="1439" y="830"/>
                  </a:lnTo>
                  <a:lnTo>
                    <a:pt x="1439" y="750"/>
                  </a:lnTo>
                  <a:lnTo>
                    <a:pt x="1439" y="671"/>
                  </a:lnTo>
                  <a:lnTo>
                    <a:pt x="1456" y="600"/>
                  </a:lnTo>
                  <a:lnTo>
                    <a:pt x="1483" y="521"/>
                  </a:lnTo>
                  <a:lnTo>
                    <a:pt x="1465" y="459"/>
                  </a:lnTo>
                  <a:lnTo>
                    <a:pt x="1483" y="398"/>
                  </a:lnTo>
                  <a:lnTo>
                    <a:pt x="1527" y="353"/>
                  </a:lnTo>
                  <a:lnTo>
                    <a:pt x="1509" y="283"/>
                  </a:lnTo>
                  <a:lnTo>
                    <a:pt x="1545" y="239"/>
                  </a:lnTo>
                  <a:lnTo>
                    <a:pt x="1518" y="186"/>
                  </a:lnTo>
                  <a:lnTo>
                    <a:pt x="1509" y="124"/>
                  </a:lnTo>
                  <a:lnTo>
                    <a:pt x="1509" y="45"/>
                  </a:lnTo>
                  <a:lnTo>
                    <a:pt x="1483" y="0"/>
                  </a:lnTo>
                  <a:lnTo>
                    <a:pt x="1448" y="18"/>
                  </a:lnTo>
                  <a:lnTo>
                    <a:pt x="1333" y="18"/>
                  </a:lnTo>
                  <a:lnTo>
                    <a:pt x="1227" y="9"/>
                  </a:lnTo>
                  <a:lnTo>
                    <a:pt x="1156" y="36"/>
                  </a:lnTo>
                  <a:lnTo>
                    <a:pt x="1112" y="80"/>
                  </a:lnTo>
                  <a:lnTo>
                    <a:pt x="1050" y="150"/>
                  </a:lnTo>
                  <a:lnTo>
                    <a:pt x="971" y="168"/>
                  </a:lnTo>
                  <a:lnTo>
                    <a:pt x="927" y="203"/>
                  </a:lnTo>
                  <a:lnTo>
                    <a:pt x="839" y="203"/>
                  </a:lnTo>
                  <a:lnTo>
                    <a:pt x="794" y="248"/>
                  </a:lnTo>
                  <a:lnTo>
                    <a:pt x="830" y="336"/>
                  </a:lnTo>
                  <a:lnTo>
                    <a:pt x="812" y="406"/>
                  </a:lnTo>
                  <a:lnTo>
                    <a:pt x="812" y="459"/>
                  </a:lnTo>
                  <a:lnTo>
                    <a:pt x="821" y="512"/>
                  </a:lnTo>
                  <a:lnTo>
                    <a:pt x="759" y="556"/>
                  </a:lnTo>
                  <a:lnTo>
                    <a:pt x="759" y="636"/>
                  </a:lnTo>
                  <a:lnTo>
                    <a:pt x="733" y="680"/>
                  </a:lnTo>
                  <a:lnTo>
                    <a:pt x="786" y="724"/>
                  </a:lnTo>
                  <a:lnTo>
                    <a:pt x="750" y="777"/>
                  </a:lnTo>
                  <a:lnTo>
                    <a:pt x="680" y="812"/>
                  </a:lnTo>
                  <a:lnTo>
                    <a:pt x="609" y="883"/>
                  </a:lnTo>
                  <a:lnTo>
                    <a:pt x="547" y="945"/>
                  </a:lnTo>
                  <a:lnTo>
                    <a:pt x="530" y="1015"/>
                  </a:lnTo>
                  <a:lnTo>
                    <a:pt x="539" y="1077"/>
                  </a:lnTo>
                  <a:lnTo>
                    <a:pt x="486" y="1174"/>
                  </a:lnTo>
                  <a:lnTo>
                    <a:pt x="433" y="1271"/>
                  </a:lnTo>
                  <a:lnTo>
                    <a:pt x="406" y="1333"/>
                  </a:lnTo>
                  <a:lnTo>
                    <a:pt x="397" y="1403"/>
                  </a:lnTo>
                  <a:lnTo>
                    <a:pt x="424" y="1448"/>
                  </a:lnTo>
                  <a:lnTo>
                    <a:pt x="397" y="1500"/>
                  </a:lnTo>
                  <a:lnTo>
                    <a:pt x="353" y="1545"/>
                  </a:lnTo>
                  <a:lnTo>
                    <a:pt x="265" y="1562"/>
                  </a:lnTo>
                  <a:lnTo>
                    <a:pt x="194" y="1624"/>
                  </a:lnTo>
                  <a:lnTo>
                    <a:pt x="177" y="1721"/>
                  </a:lnTo>
                  <a:lnTo>
                    <a:pt x="150" y="1827"/>
                  </a:lnTo>
                  <a:lnTo>
                    <a:pt x="106" y="1889"/>
                  </a:lnTo>
                  <a:lnTo>
                    <a:pt x="115" y="1977"/>
                  </a:lnTo>
                  <a:lnTo>
                    <a:pt x="80" y="2065"/>
                  </a:lnTo>
                  <a:lnTo>
                    <a:pt x="71" y="2153"/>
                  </a:lnTo>
                  <a:lnTo>
                    <a:pt x="53" y="2242"/>
                  </a:lnTo>
                  <a:lnTo>
                    <a:pt x="18" y="2312"/>
                  </a:lnTo>
                  <a:lnTo>
                    <a:pt x="0" y="2383"/>
                  </a:lnTo>
                  <a:lnTo>
                    <a:pt x="9" y="2480"/>
                  </a:lnTo>
                  <a:lnTo>
                    <a:pt x="18" y="2542"/>
                  </a:lnTo>
                  <a:lnTo>
                    <a:pt x="62" y="2603"/>
                  </a:lnTo>
                  <a:lnTo>
                    <a:pt x="159" y="2630"/>
                  </a:lnTo>
                  <a:lnTo>
                    <a:pt x="247" y="2621"/>
                  </a:lnTo>
                  <a:lnTo>
                    <a:pt x="283" y="2568"/>
                  </a:lnTo>
                  <a:lnTo>
                    <a:pt x="327" y="2533"/>
                  </a:lnTo>
                  <a:lnTo>
                    <a:pt x="389" y="2551"/>
                  </a:lnTo>
                  <a:lnTo>
                    <a:pt x="433" y="2480"/>
                  </a:lnTo>
                  <a:lnTo>
                    <a:pt x="503" y="2453"/>
                  </a:lnTo>
                  <a:lnTo>
                    <a:pt x="592" y="2436"/>
                  </a:lnTo>
                  <a:lnTo>
                    <a:pt x="609" y="2392"/>
                  </a:lnTo>
                  <a:lnTo>
                    <a:pt x="592" y="2330"/>
                  </a:lnTo>
                  <a:lnTo>
                    <a:pt x="653" y="2277"/>
                  </a:lnTo>
                  <a:lnTo>
                    <a:pt x="724" y="2233"/>
                  </a:lnTo>
                  <a:lnTo>
                    <a:pt x="794" y="2171"/>
                  </a:lnTo>
                  <a:lnTo>
                    <a:pt x="847" y="2136"/>
                  </a:lnTo>
                  <a:lnTo>
                    <a:pt x="945" y="2145"/>
                  </a:lnTo>
                  <a:lnTo>
                    <a:pt x="989" y="2189"/>
                  </a:lnTo>
                  <a:lnTo>
                    <a:pt x="1042" y="2136"/>
                  </a:lnTo>
                  <a:lnTo>
                    <a:pt x="1130" y="2100"/>
                  </a:lnTo>
                  <a:lnTo>
                    <a:pt x="1209" y="2092"/>
                  </a:lnTo>
                  <a:lnTo>
                    <a:pt x="1262" y="2145"/>
                  </a:lnTo>
                  <a:lnTo>
                    <a:pt x="1209" y="2180"/>
                  </a:lnTo>
                  <a:lnTo>
                    <a:pt x="1183" y="2233"/>
                  </a:lnTo>
                  <a:lnTo>
                    <a:pt x="1245" y="2268"/>
                  </a:lnTo>
                  <a:lnTo>
                    <a:pt x="1359" y="2268"/>
                  </a:lnTo>
                  <a:lnTo>
                    <a:pt x="1430" y="2233"/>
                  </a:lnTo>
                  <a:lnTo>
                    <a:pt x="1465" y="2180"/>
                  </a:lnTo>
                  <a:lnTo>
                    <a:pt x="1509" y="2109"/>
                  </a:lnTo>
                  <a:lnTo>
                    <a:pt x="1553" y="2048"/>
                  </a:lnTo>
                  <a:lnTo>
                    <a:pt x="1553" y="1986"/>
                  </a:lnTo>
                  <a:lnTo>
                    <a:pt x="1580" y="1942"/>
                  </a:lnTo>
                  <a:lnTo>
                    <a:pt x="1598" y="1871"/>
                  </a:lnTo>
                  <a:lnTo>
                    <a:pt x="1650" y="1827"/>
                  </a:lnTo>
                  <a:lnTo>
                    <a:pt x="1712" y="1774"/>
                  </a:lnTo>
                  <a:lnTo>
                    <a:pt x="1783" y="1712"/>
                  </a:lnTo>
                  <a:lnTo>
                    <a:pt x="1792" y="1650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30" name="Freeform 21"/>
            <p:cNvSpPr>
              <a:spLocks noChangeArrowheads="1"/>
            </p:cNvSpPr>
            <p:nvPr/>
          </p:nvSpPr>
          <p:spPr bwMode="auto">
            <a:xfrm>
              <a:off x="4991100" y="2982913"/>
              <a:ext cx="1382713" cy="844550"/>
            </a:xfrm>
            <a:custGeom>
              <a:avLst/>
              <a:gdLst>
                <a:gd name="T0" fmla="*/ 5696431 w 3847"/>
                <a:gd name="T1" fmla="*/ 221457349 h 2348"/>
                <a:gd name="T2" fmla="*/ 13723171 w 3847"/>
                <a:gd name="T3" fmla="*/ 202053740 h 2348"/>
                <a:gd name="T4" fmla="*/ 19419602 w 3847"/>
                <a:gd name="T5" fmla="*/ 181486360 h 2348"/>
                <a:gd name="T6" fmla="*/ 24986512 w 3847"/>
                <a:gd name="T7" fmla="*/ 159754490 h 2348"/>
                <a:gd name="T8" fmla="*/ 46736423 w 3847"/>
                <a:gd name="T9" fmla="*/ 151863794 h 2348"/>
                <a:gd name="T10" fmla="*/ 76383553 w 3847"/>
                <a:gd name="T11" fmla="*/ 146042783 h 2348"/>
                <a:gd name="T12" fmla="*/ 92437033 w 3847"/>
                <a:gd name="T13" fmla="*/ 124440381 h 2348"/>
                <a:gd name="T14" fmla="*/ 117553067 w 3847"/>
                <a:gd name="T15" fmla="*/ 124440381 h 2348"/>
                <a:gd name="T16" fmla="*/ 124414473 w 3847"/>
                <a:gd name="T17" fmla="*/ 99345228 h 2348"/>
                <a:gd name="T18" fmla="*/ 103829896 w 3847"/>
                <a:gd name="T19" fmla="*/ 79941979 h 2348"/>
                <a:gd name="T20" fmla="*/ 103829896 w 3847"/>
                <a:gd name="T21" fmla="*/ 53682696 h 2348"/>
                <a:gd name="T22" fmla="*/ 96968130 w 3847"/>
                <a:gd name="T23" fmla="*/ 22766532 h 2348"/>
                <a:gd name="T24" fmla="*/ 118588520 w 3847"/>
                <a:gd name="T25" fmla="*/ 31950826 h 2348"/>
                <a:gd name="T26" fmla="*/ 135807335 w 3847"/>
                <a:gd name="T27" fmla="*/ 43334272 h 2348"/>
                <a:gd name="T28" fmla="*/ 166619799 w 3847"/>
                <a:gd name="T29" fmla="*/ 28587543 h 2348"/>
                <a:gd name="T30" fmla="*/ 195231116 w 3847"/>
                <a:gd name="T31" fmla="*/ 22766532 h 2348"/>
                <a:gd name="T32" fmla="*/ 226043581 w 3847"/>
                <a:gd name="T33" fmla="*/ 21731870 h 2348"/>
                <a:gd name="T34" fmla="*/ 260351329 w 3847"/>
                <a:gd name="T35" fmla="*/ 17074989 h 2348"/>
                <a:gd name="T36" fmla="*/ 295694890 w 3847"/>
                <a:gd name="T37" fmla="*/ 14875837 h 2348"/>
                <a:gd name="T38" fmla="*/ 331167973 w 3847"/>
                <a:gd name="T39" fmla="*/ 14875837 h 2348"/>
                <a:gd name="T40" fmla="*/ 374538274 w 3847"/>
                <a:gd name="T41" fmla="*/ 11383446 h 2348"/>
                <a:gd name="T42" fmla="*/ 410011356 w 3847"/>
                <a:gd name="T43" fmla="*/ 0 h 2348"/>
                <a:gd name="T44" fmla="*/ 453381658 w 3847"/>
                <a:gd name="T45" fmla="*/ 10218956 h 2348"/>
                <a:gd name="T46" fmla="*/ 473966235 w 3847"/>
                <a:gd name="T47" fmla="*/ 23930663 h 2348"/>
                <a:gd name="T48" fmla="*/ 497916933 w 3847"/>
                <a:gd name="T49" fmla="*/ 33114956 h 2348"/>
                <a:gd name="T50" fmla="*/ 486524071 w 3847"/>
                <a:gd name="T51" fmla="*/ 52518566 h 2348"/>
                <a:gd name="T52" fmla="*/ 470600113 w 3847"/>
                <a:gd name="T53" fmla="*/ 69593555 h 2348"/>
                <a:gd name="T54" fmla="*/ 461408398 w 3847"/>
                <a:gd name="T55" fmla="*/ 88996805 h 2348"/>
                <a:gd name="T56" fmla="*/ 439658486 w 3847"/>
                <a:gd name="T57" fmla="*/ 101544381 h 2348"/>
                <a:gd name="T58" fmla="*/ 403149591 w 3847"/>
                <a:gd name="T59" fmla="*/ 114091957 h 2348"/>
                <a:gd name="T60" fmla="*/ 371172152 w 3847"/>
                <a:gd name="T61" fmla="*/ 134659337 h 2348"/>
                <a:gd name="T62" fmla="*/ 349422240 w 3847"/>
                <a:gd name="T63" fmla="*/ 159754490 h 2348"/>
                <a:gd name="T64" fmla="*/ 324306207 w 3847"/>
                <a:gd name="T65" fmla="*/ 187177903 h 2348"/>
                <a:gd name="T66" fmla="*/ 301391321 w 3847"/>
                <a:gd name="T67" fmla="*/ 207745643 h 2348"/>
                <a:gd name="T68" fmla="*/ 263717451 w 3847"/>
                <a:gd name="T69" fmla="*/ 228313023 h 2348"/>
                <a:gd name="T70" fmla="*/ 226043581 w 3847"/>
                <a:gd name="T71" fmla="*/ 248880762 h 2348"/>
                <a:gd name="T72" fmla="*/ 176976848 w 3847"/>
                <a:gd name="T73" fmla="*/ 284194871 h 2348"/>
                <a:gd name="T74" fmla="*/ 147200197 w 3847"/>
                <a:gd name="T75" fmla="*/ 278503328 h 2348"/>
                <a:gd name="T76" fmla="*/ 110691301 w 3847"/>
                <a:gd name="T77" fmla="*/ 296742447 h 2348"/>
                <a:gd name="T78" fmla="*/ 84410293 w 3847"/>
                <a:gd name="T79" fmla="*/ 293379164 h 2348"/>
                <a:gd name="T80" fmla="*/ 56963951 w 3847"/>
                <a:gd name="T81" fmla="*/ 303598121 h 2348"/>
                <a:gd name="T82" fmla="*/ 31847918 w 3847"/>
                <a:gd name="T83" fmla="*/ 276174708 h 2348"/>
                <a:gd name="T84" fmla="*/ 3366122 w 3847"/>
                <a:gd name="T85" fmla="*/ 240860599 h 234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847" h="2348">
                  <a:moveTo>
                    <a:pt x="26" y="1862"/>
                  </a:moveTo>
                  <a:lnTo>
                    <a:pt x="0" y="1791"/>
                  </a:lnTo>
                  <a:lnTo>
                    <a:pt x="44" y="1712"/>
                  </a:lnTo>
                  <a:lnTo>
                    <a:pt x="26" y="1624"/>
                  </a:lnTo>
                  <a:lnTo>
                    <a:pt x="44" y="1579"/>
                  </a:lnTo>
                  <a:lnTo>
                    <a:pt x="106" y="1562"/>
                  </a:lnTo>
                  <a:lnTo>
                    <a:pt x="167" y="1509"/>
                  </a:lnTo>
                  <a:lnTo>
                    <a:pt x="202" y="1438"/>
                  </a:lnTo>
                  <a:lnTo>
                    <a:pt x="150" y="1403"/>
                  </a:lnTo>
                  <a:lnTo>
                    <a:pt x="167" y="1341"/>
                  </a:lnTo>
                  <a:lnTo>
                    <a:pt x="150" y="1271"/>
                  </a:lnTo>
                  <a:lnTo>
                    <a:pt x="193" y="1235"/>
                  </a:lnTo>
                  <a:lnTo>
                    <a:pt x="246" y="1182"/>
                  </a:lnTo>
                  <a:lnTo>
                    <a:pt x="290" y="1147"/>
                  </a:lnTo>
                  <a:lnTo>
                    <a:pt x="361" y="1174"/>
                  </a:lnTo>
                  <a:lnTo>
                    <a:pt x="431" y="1200"/>
                  </a:lnTo>
                  <a:lnTo>
                    <a:pt x="511" y="1174"/>
                  </a:lnTo>
                  <a:lnTo>
                    <a:pt x="590" y="1129"/>
                  </a:lnTo>
                  <a:lnTo>
                    <a:pt x="634" y="1059"/>
                  </a:lnTo>
                  <a:lnTo>
                    <a:pt x="687" y="1006"/>
                  </a:lnTo>
                  <a:lnTo>
                    <a:pt x="714" y="962"/>
                  </a:lnTo>
                  <a:lnTo>
                    <a:pt x="784" y="882"/>
                  </a:lnTo>
                  <a:lnTo>
                    <a:pt x="828" y="944"/>
                  </a:lnTo>
                  <a:lnTo>
                    <a:pt x="908" y="962"/>
                  </a:lnTo>
                  <a:lnTo>
                    <a:pt x="908" y="891"/>
                  </a:lnTo>
                  <a:lnTo>
                    <a:pt x="899" y="812"/>
                  </a:lnTo>
                  <a:lnTo>
                    <a:pt x="961" y="768"/>
                  </a:lnTo>
                  <a:lnTo>
                    <a:pt x="925" y="688"/>
                  </a:lnTo>
                  <a:lnTo>
                    <a:pt x="890" y="653"/>
                  </a:lnTo>
                  <a:lnTo>
                    <a:pt x="802" y="618"/>
                  </a:lnTo>
                  <a:lnTo>
                    <a:pt x="714" y="574"/>
                  </a:lnTo>
                  <a:lnTo>
                    <a:pt x="758" y="521"/>
                  </a:lnTo>
                  <a:lnTo>
                    <a:pt x="802" y="415"/>
                  </a:lnTo>
                  <a:lnTo>
                    <a:pt x="802" y="335"/>
                  </a:lnTo>
                  <a:lnTo>
                    <a:pt x="766" y="265"/>
                  </a:lnTo>
                  <a:lnTo>
                    <a:pt x="749" y="176"/>
                  </a:lnTo>
                  <a:lnTo>
                    <a:pt x="837" y="168"/>
                  </a:lnTo>
                  <a:lnTo>
                    <a:pt x="899" y="185"/>
                  </a:lnTo>
                  <a:lnTo>
                    <a:pt x="916" y="247"/>
                  </a:lnTo>
                  <a:lnTo>
                    <a:pt x="952" y="300"/>
                  </a:lnTo>
                  <a:lnTo>
                    <a:pt x="1005" y="291"/>
                  </a:lnTo>
                  <a:lnTo>
                    <a:pt x="1049" y="335"/>
                  </a:lnTo>
                  <a:lnTo>
                    <a:pt x="1128" y="291"/>
                  </a:lnTo>
                  <a:lnTo>
                    <a:pt x="1217" y="247"/>
                  </a:lnTo>
                  <a:lnTo>
                    <a:pt x="1287" y="221"/>
                  </a:lnTo>
                  <a:lnTo>
                    <a:pt x="1402" y="221"/>
                  </a:lnTo>
                  <a:lnTo>
                    <a:pt x="1428" y="176"/>
                  </a:lnTo>
                  <a:lnTo>
                    <a:pt x="1508" y="176"/>
                  </a:lnTo>
                  <a:lnTo>
                    <a:pt x="1578" y="141"/>
                  </a:lnTo>
                  <a:lnTo>
                    <a:pt x="1684" y="141"/>
                  </a:lnTo>
                  <a:lnTo>
                    <a:pt x="1746" y="168"/>
                  </a:lnTo>
                  <a:lnTo>
                    <a:pt x="1861" y="168"/>
                  </a:lnTo>
                  <a:lnTo>
                    <a:pt x="1923" y="124"/>
                  </a:lnTo>
                  <a:lnTo>
                    <a:pt x="2011" y="132"/>
                  </a:lnTo>
                  <a:lnTo>
                    <a:pt x="2099" y="97"/>
                  </a:lnTo>
                  <a:lnTo>
                    <a:pt x="2178" y="53"/>
                  </a:lnTo>
                  <a:lnTo>
                    <a:pt x="2284" y="115"/>
                  </a:lnTo>
                  <a:lnTo>
                    <a:pt x="2364" y="79"/>
                  </a:lnTo>
                  <a:lnTo>
                    <a:pt x="2461" y="97"/>
                  </a:lnTo>
                  <a:lnTo>
                    <a:pt x="2558" y="115"/>
                  </a:lnTo>
                  <a:lnTo>
                    <a:pt x="2690" y="97"/>
                  </a:lnTo>
                  <a:lnTo>
                    <a:pt x="2814" y="124"/>
                  </a:lnTo>
                  <a:lnTo>
                    <a:pt x="2893" y="88"/>
                  </a:lnTo>
                  <a:lnTo>
                    <a:pt x="2981" y="115"/>
                  </a:lnTo>
                  <a:lnTo>
                    <a:pt x="3079" y="44"/>
                  </a:lnTo>
                  <a:lnTo>
                    <a:pt x="3167" y="0"/>
                  </a:lnTo>
                  <a:lnTo>
                    <a:pt x="3299" y="44"/>
                  </a:lnTo>
                  <a:lnTo>
                    <a:pt x="3387" y="35"/>
                  </a:lnTo>
                  <a:lnTo>
                    <a:pt x="3502" y="79"/>
                  </a:lnTo>
                  <a:lnTo>
                    <a:pt x="3555" y="132"/>
                  </a:lnTo>
                  <a:lnTo>
                    <a:pt x="3590" y="185"/>
                  </a:lnTo>
                  <a:lnTo>
                    <a:pt x="3661" y="185"/>
                  </a:lnTo>
                  <a:lnTo>
                    <a:pt x="3732" y="221"/>
                  </a:lnTo>
                  <a:lnTo>
                    <a:pt x="3758" y="265"/>
                  </a:lnTo>
                  <a:lnTo>
                    <a:pt x="3846" y="256"/>
                  </a:lnTo>
                  <a:lnTo>
                    <a:pt x="3838" y="309"/>
                  </a:lnTo>
                  <a:lnTo>
                    <a:pt x="3785" y="335"/>
                  </a:lnTo>
                  <a:lnTo>
                    <a:pt x="3758" y="406"/>
                  </a:lnTo>
                  <a:lnTo>
                    <a:pt x="3696" y="441"/>
                  </a:lnTo>
                  <a:lnTo>
                    <a:pt x="3679" y="494"/>
                  </a:lnTo>
                  <a:lnTo>
                    <a:pt x="3635" y="538"/>
                  </a:lnTo>
                  <a:lnTo>
                    <a:pt x="3635" y="591"/>
                  </a:lnTo>
                  <a:lnTo>
                    <a:pt x="3573" y="635"/>
                  </a:lnTo>
                  <a:lnTo>
                    <a:pt x="3564" y="688"/>
                  </a:lnTo>
                  <a:lnTo>
                    <a:pt x="3502" y="732"/>
                  </a:lnTo>
                  <a:lnTo>
                    <a:pt x="3476" y="776"/>
                  </a:lnTo>
                  <a:lnTo>
                    <a:pt x="3396" y="785"/>
                  </a:lnTo>
                  <a:lnTo>
                    <a:pt x="3326" y="812"/>
                  </a:lnTo>
                  <a:lnTo>
                    <a:pt x="3220" y="812"/>
                  </a:lnTo>
                  <a:lnTo>
                    <a:pt x="3114" y="882"/>
                  </a:lnTo>
                  <a:lnTo>
                    <a:pt x="3017" y="944"/>
                  </a:lnTo>
                  <a:lnTo>
                    <a:pt x="2946" y="988"/>
                  </a:lnTo>
                  <a:lnTo>
                    <a:pt x="2867" y="1041"/>
                  </a:lnTo>
                  <a:lnTo>
                    <a:pt x="2840" y="1138"/>
                  </a:lnTo>
                  <a:lnTo>
                    <a:pt x="2787" y="1182"/>
                  </a:lnTo>
                  <a:lnTo>
                    <a:pt x="2699" y="1235"/>
                  </a:lnTo>
                  <a:lnTo>
                    <a:pt x="2629" y="1288"/>
                  </a:lnTo>
                  <a:lnTo>
                    <a:pt x="2549" y="1332"/>
                  </a:lnTo>
                  <a:lnTo>
                    <a:pt x="2505" y="1447"/>
                  </a:lnTo>
                  <a:lnTo>
                    <a:pt x="2461" y="1527"/>
                  </a:lnTo>
                  <a:lnTo>
                    <a:pt x="2417" y="1579"/>
                  </a:lnTo>
                  <a:lnTo>
                    <a:pt x="2328" y="1606"/>
                  </a:lnTo>
                  <a:lnTo>
                    <a:pt x="2284" y="1668"/>
                  </a:lnTo>
                  <a:lnTo>
                    <a:pt x="2170" y="1694"/>
                  </a:lnTo>
                  <a:lnTo>
                    <a:pt x="2037" y="1765"/>
                  </a:lnTo>
                  <a:lnTo>
                    <a:pt x="1940" y="1818"/>
                  </a:lnTo>
                  <a:lnTo>
                    <a:pt x="1772" y="1853"/>
                  </a:lnTo>
                  <a:lnTo>
                    <a:pt x="1746" y="1924"/>
                  </a:lnTo>
                  <a:lnTo>
                    <a:pt x="1658" y="1950"/>
                  </a:lnTo>
                  <a:lnTo>
                    <a:pt x="1543" y="1985"/>
                  </a:lnTo>
                  <a:lnTo>
                    <a:pt x="1367" y="2197"/>
                  </a:lnTo>
                  <a:lnTo>
                    <a:pt x="1287" y="2224"/>
                  </a:lnTo>
                  <a:lnTo>
                    <a:pt x="1225" y="2197"/>
                  </a:lnTo>
                  <a:lnTo>
                    <a:pt x="1137" y="2153"/>
                  </a:lnTo>
                  <a:lnTo>
                    <a:pt x="1031" y="2162"/>
                  </a:lnTo>
                  <a:lnTo>
                    <a:pt x="952" y="2206"/>
                  </a:lnTo>
                  <a:lnTo>
                    <a:pt x="855" y="2294"/>
                  </a:lnTo>
                  <a:lnTo>
                    <a:pt x="793" y="2268"/>
                  </a:lnTo>
                  <a:lnTo>
                    <a:pt x="731" y="2294"/>
                  </a:lnTo>
                  <a:lnTo>
                    <a:pt x="652" y="2268"/>
                  </a:lnTo>
                  <a:lnTo>
                    <a:pt x="581" y="2329"/>
                  </a:lnTo>
                  <a:lnTo>
                    <a:pt x="511" y="2303"/>
                  </a:lnTo>
                  <a:lnTo>
                    <a:pt x="440" y="2347"/>
                  </a:lnTo>
                  <a:lnTo>
                    <a:pt x="387" y="2285"/>
                  </a:lnTo>
                  <a:lnTo>
                    <a:pt x="343" y="2215"/>
                  </a:lnTo>
                  <a:lnTo>
                    <a:pt x="246" y="2135"/>
                  </a:lnTo>
                  <a:lnTo>
                    <a:pt x="150" y="2029"/>
                  </a:lnTo>
                  <a:lnTo>
                    <a:pt x="79" y="1950"/>
                  </a:lnTo>
                  <a:lnTo>
                    <a:pt x="26" y="1862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31" name="Freeform 22"/>
            <p:cNvSpPr>
              <a:spLocks noChangeArrowheads="1"/>
            </p:cNvSpPr>
            <p:nvPr/>
          </p:nvSpPr>
          <p:spPr bwMode="auto">
            <a:xfrm>
              <a:off x="4232275" y="3551238"/>
              <a:ext cx="1647825" cy="1357312"/>
            </a:xfrm>
            <a:custGeom>
              <a:avLst/>
              <a:gdLst>
                <a:gd name="T0" fmla="*/ 588080398 w 4580"/>
                <a:gd name="T1" fmla="*/ 295257932 h 3769"/>
                <a:gd name="T2" fmla="*/ 563960635 w 4580"/>
                <a:gd name="T3" fmla="*/ 294090950 h 3769"/>
                <a:gd name="T4" fmla="*/ 550215053 w 4580"/>
                <a:gd name="T5" fmla="*/ 294090950 h 3769"/>
                <a:gd name="T6" fmla="*/ 530763690 w 4580"/>
                <a:gd name="T7" fmla="*/ 297591896 h 3769"/>
                <a:gd name="T8" fmla="*/ 505606545 w 4580"/>
                <a:gd name="T9" fmla="*/ 299796595 h 3769"/>
                <a:gd name="T10" fmla="*/ 480449400 w 4580"/>
                <a:gd name="T11" fmla="*/ 302130559 h 3769"/>
                <a:gd name="T12" fmla="*/ 439212293 w 4580"/>
                <a:gd name="T13" fmla="*/ 307835843 h 3769"/>
                <a:gd name="T14" fmla="*/ 420927939 w 4580"/>
                <a:gd name="T15" fmla="*/ 304464522 h 3769"/>
                <a:gd name="T16" fmla="*/ 404977965 w 4580"/>
                <a:gd name="T17" fmla="*/ 313541488 h 3769"/>
                <a:gd name="T18" fmla="*/ 371781019 w 4580"/>
                <a:gd name="T19" fmla="*/ 321581096 h 3769"/>
                <a:gd name="T20" fmla="*/ 361406839 w 4580"/>
                <a:gd name="T21" fmla="*/ 336492971 h 3769"/>
                <a:gd name="T22" fmla="*/ 330543913 w 4580"/>
                <a:gd name="T23" fmla="*/ 341031274 h 3769"/>
                <a:gd name="T24" fmla="*/ 307591160 w 4580"/>
                <a:gd name="T25" fmla="*/ 351275221 h 3769"/>
                <a:gd name="T26" fmla="*/ 295142575 w 4580"/>
                <a:gd name="T27" fmla="*/ 363853133 h 3769"/>
                <a:gd name="T28" fmla="*/ 269985430 w 4580"/>
                <a:gd name="T29" fmla="*/ 373059723 h 3769"/>
                <a:gd name="T30" fmla="*/ 247162305 w 4580"/>
                <a:gd name="T31" fmla="*/ 376431404 h 3769"/>
                <a:gd name="T32" fmla="*/ 217336761 w 4580"/>
                <a:gd name="T33" fmla="*/ 378765368 h 3769"/>
                <a:gd name="T34" fmla="*/ 204758188 w 4580"/>
                <a:gd name="T35" fmla="*/ 481722981 h 3769"/>
                <a:gd name="T36" fmla="*/ 155611268 w 4580"/>
                <a:gd name="T37" fmla="*/ 488595608 h 3769"/>
                <a:gd name="T38" fmla="*/ 124618715 w 4580"/>
                <a:gd name="T39" fmla="*/ 472646015 h 3769"/>
                <a:gd name="T40" fmla="*/ 91551036 w 4580"/>
                <a:gd name="T41" fmla="*/ 458901122 h 3769"/>
                <a:gd name="T42" fmla="*/ 60558843 w 4580"/>
                <a:gd name="T43" fmla="*/ 443989247 h 3769"/>
                <a:gd name="T44" fmla="*/ 52648309 w 4580"/>
                <a:gd name="T45" fmla="*/ 409626835 h 3769"/>
                <a:gd name="T46" fmla="*/ 42274489 w 4580"/>
                <a:gd name="T47" fmla="*/ 371892741 h 3769"/>
                <a:gd name="T48" fmla="*/ 52648309 w 4580"/>
                <a:gd name="T49" fmla="*/ 338697310 h 3769"/>
                <a:gd name="T50" fmla="*/ 27361537 w 4580"/>
                <a:gd name="T51" fmla="*/ 307835843 h 3769"/>
                <a:gd name="T52" fmla="*/ 3371402 w 4580"/>
                <a:gd name="T53" fmla="*/ 294090950 h 3769"/>
                <a:gd name="T54" fmla="*/ 39940109 w 4580"/>
                <a:gd name="T55" fmla="*/ 256357216 h 3769"/>
                <a:gd name="T56" fmla="*/ 44608508 w 4580"/>
                <a:gd name="T57" fmla="*/ 226662731 h 3769"/>
                <a:gd name="T58" fmla="*/ 57187081 w 4580"/>
                <a:gd name="T59" fmla="*/ 203711248 h 3769"/>
                <a:gd name="T60" fmla="*/ 75471435 w 4580"/>
                <a:gd name="T61" fmla="*/ 187761656 h 3769"/>
                <a:gd name="T62" fmla="*/ 104129609 w 4580"/>
                <a:gd name="T63" fmla="*/ 145359635 h 3769"/>
                <a:gd name="T64" fmla="*/ 132658515 w 4580"/>
                <a:gd name="T65" fmla="*/ 131614741 h 3769"/>
                <a:gd name="T66" fmla="*/ 161317050 w 4580"/>
                <a:gd name="T67" fmla="*/ 121370794 h 3769"/>
                <a:gd name="T68" fmla="*/ 167022471 w 4580"/>
                <a:gd name="T69" fmla="*/ 99586293 h 3769"/>
                <a:gd name="T70" fmla="*/ 176229642 w 4580"/>
                <a:gd name="T71" fmla="*/ 72096506 h 3769"/>
                <a:gd name="T72" fmla="*/ 200219777 w 4580"/>
                <a:gd name="T73" fmla="*/ 95047990 h 3769"/>
                <a:gd name="T74" fmla="*/ 224209552 w 4580"/>
                <a:gd name="T75" fmla="*/ 103087598 h 3769"/>
                <a:gd name="T76" fmla="*/ 252868086 w 4580"/>
                <a:gd name="T77" fmla="*/ 104124955 h 3769"/>
                <a:gd name="T78" fmla="*/ 276858221 w 4580"/>
                <a:gd name="T79" fmla="*/ 36696376 h 3769"/>
                <a:gd name="T80" fmla="*/ 305386768 w 4580"/>
                <a:gd name="T81" fmla="*/ 72096506 h 3769"/>
                <a:gd name="T82" fmla="*/ 330543913 w 4580"/>
                <a:gd name="T83" fmla="*/ 99586293 h 3769"/>
                <a:gd name="T84" fmla="*/ 358035437 w 4580"/>
                <a:gd name="T85" fmla="*/ 89342345 h 3769"/>
                <a:gd name="T86" fmla="*/ 384359592 w 4580"/>
                <a:gd name="T87" fmla="*/ 92714026 h 3769"/>
                <a:gd name="T88" fmla="*/ 420927939 w 4580"/>
                <a:gd name="T89" fmla="*/ 74430470 h 3769"/>
                <a:gd name="T90" fmla="*/ 450753483 w 4580"/>
                <a:gd name="T91" fmla="*/ 80135755 h 3769"/>
                <a:gd name="T92" fmla="*/ 499900763 w 4580"/>
                <a:gd name="T93" fmla="*/ 44735985 h 3769"/>
                <a:gd name="T94" fmla="*/ 537636481 w 4580"/>
                <a:gd name="T95" fmla="*/ 24118465 h 3769"/>
                <a:gd name="T96" fmla="*/ 575372198 w 4580"/>
                <a:gd name="T97" fmla="*/ 3500946 h 37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580" h="3769">
                  <a:moveTo>
                    <a:pt x="4508" y="0"/>
                  </a:moveTo>
                  <a:lnTo>
                    <a:pt x="4579" y="2259"/>
                  </a:lnTo>
                  <a:lnTo>
                    <a:pt x="4535" y="2277"/>
                  </a:lnTo>
                  <a:lnTo>
                    <a:pt x="4464" y="2242"/>
                  </a:lnTo>
                  <a:lnTo>
                    <a:pt x="4420" y="2268"/>
                  </a:lnTo>
                  <a:lnTo>
                    <a:pt x="4349" y="2268"/>
                  </a:lnTo>
                  <a:lnTo>
                    <a:pt x="4314" y="2233"/>
                  </a:lnTo>
                  <a:lnTo>
                    <a:pt x="4287" y="2198"/>
                  </a:lnTo>
                  <a:lnTo>
                    <a:pt x="4243" y="2268"/>
                  </a:lnTo>
                  <a:lnTo>
                    <a:pt x="4173" y="2295"/>
                  </a:lnTo>
                  <a:lnTo>
                    <a:pt x="4120" y="2251"/>
                  </a:lnTo>
                  <a:lnTo>
                    <a:pt x="4093" y="2295"/>
                  </a:lnTo>
                  <a:lnTo>
                    <a:pt x="4049" y="2277"/>
                  </a:lnTo>
                  <a:lnTo>
                    <a:pt x="3987" y="2312"/>
                  </a:lnTo>
                  <a:lnTo>
                    <a:pt x="3899" y="2312"/>
                  </a:lnTo>
                  <a:lnTo>
                    <a:pt x="3811" y="2312"/>
                  </a:lnTo>
                  <a:lnTo>
                    <a:pt x="3767" y="2268"/>
                  </a:lnTo>
                  <a:lnTo>
                    <a:pt x="3705" y="2330"/>
                  </a:lnTo>
                  <a:lnTo>
                    <a:pt x="3608" y="2339"/>
                  </a:lnTo>
                  <a:lnTo>
                    <a:pt x="3502" y="2356"/>
                  </a:lnTo>
                  <a:lnTo>
                    <a:pt x="3387" y="2374"/>
                  </a:lnTo>
                  <a:lnTo>
                    <a:pt x="3334" y="2303"/>
                  </a:lnTo>
                  <a:lnTo>
                    <a:pt x="3264" y="2303"/>
                  </a:lnTo>
                  <a:lnTo>
                    <a:pt x="3246" y="2348"/>
                  </a:lnTo>
                  <a:lnTo>
                    <a:pt x="3255" y="2427"/>
                  </a:lnTo>
                  <a:lnTo>
                    <a:pt x="3176" y="2383"/>
                  </a:lnTo>
                  <a:lnTo>
                    <a:pt x="3123" y="2418"/>
                  </a:lnTo>
                  <a:lnTo>
                    <a:pt x="3025" y="2418"/>
                  </a:lnTo>
                  <a:lnTo>
                    <a:pt x="2946" y="2480"/>
                  </a:lnTo>
                  <a:lnTo>
                    <a:pt x="2867" y="2480"/>
                  </a:lnTo>
                  <a:lnTo>
                    <a:pt x="2875" y="2524"/>
                  </a:lnTo>
                  <a:lnTo>
                    <a:pt x="2787" y="2542"/>
                  </a:lnTo>
                  <a:lnTo>
                    <a:pt x="2787" y="2595"/>
                  </a:lnTo>
                  <a:lnTo>
                    <a:pt x="2743" y="2630"/>
                  </a:lnTo>
                  <a:lnTo>
                    <a:pt x="2664" y="2612"/>
                  </a:lnTo>
                  <a:lnTo>
                    <a:pt x="2549" y="2630"/>
                  </a:lnTo>
                  <a:lnTo>
                    <a:pt x="2487" y="2621"/>
                  </a:lnTo>
                  <a:lnTo>
                    <a:pt x="2425" y="2656"/>
                  </a:lnTo>
                  <a:lnTo>
                    <a:pt x="2372" y="2709"/>
                  </a:lnTo>
                  <a:lnTo>
                    <a:pt x="2346" y="2762"/>
                  </a:lnTo>
                  <a:lnTo>
                    <a:pt x="2328" y="2806"/>
                  </a:lnTo>
                  <a:lnTo>
                    <a:pt x="2276" y="2806"/>
                  </a:lnTo>
                  <a:lnTo>
                    <a:pt x="2223" y="2824"/>
                  </a:lnTo>
                  <a:lnTo>
                    <a:pt x="2188" y="2868"/>
                  </a:lnTo>
                  <a:lnTo>
                    <a:pt x="2082" y="2877"/>
                  </a:lnTo>
                  <a:lnTo>
                    <a:pt x="2012" y="2886"/>
                  </a:lnTo>
                  <a:lnTo>
                    <a:pt x="1950" y="2921"/>
                  </a:lnTo>
                  <a:lnTo>
                    <a:pt x="1906" y="2903"/>
                  </a:lnTo>
                  <a:lnTo>
                    <a:pt x="1835" y="2921"/>
                  </a:lnTo>
                  <a:lnTo>
                    <a:pt x="1773" y="2895"/>
                  </a:lnTo>
                  <a:lnTo>
                    <a:pt x="1676" y="2921"/>
                  </a:lnTo>
                  <a:lnTo>
                    <a:pt x="1615" y="2886"/>
                  </a:lnTo>
                  <a:lnTo>
                    <a:pt x="1579" y="2939"/>
                  </a:lnTo>
                  <a:lnTo>
                    <a:pt x="1579" y="3715"/>
                  </a:lnTo>
                  <a:lnTo>
                    <a:pt x="1429" y="3724"/>
                  </a:lnTo>
                  <a:lnTo>
                    <a:pt x="1314" y="3751"/>
                  </a:lnTo>
                  <a:lnTo>
                    <a:pt x="1200" y="3768"/>
                  </a:lnTo>
                  <a:lnTo>
                    <a:pt x="1112" y="3733"/>
                  </a:lnTo>
                  <a:lnTo>
                    <a:pt x="1041" y="3680"/>
                  </a:lnTo>
                  <a:lnTo>
                    <a:pt x="961" y="3645"/>
                  </a:lnTo>
                  <a:lnTo>
                    <a:pt x="900" y="3583"/>
                  </a:lnTo>
                  <a:lnTo>
                    <a:pt x="803" y="3556"/>
                  </a:lnTo>
                  <a:lnTo>
                    <a:pt x="706" y="3539"/>
                  </a:lnTo>
                  <a:lnTo>
                    <a:pt x="617" y="3556"/>
                  </a:lnTo>
                  <a:lnTo>
                    <a:pt x="547" y="3503"/>
                  </a:lnTo>
                  <a:lnTo>
                    <a:pt x="467" y="3424"/>
                  </a:lnTo>
                  <a:lnTo>
                    <a:pt x="441" y="3353"/>
                  </a:lnTo>
                  <a:lnTo>
                    <a:pt x="397" y="3301"/>
                  </a:lnTo>
                  <a:lnTo>
                    <a:pt x="406" y="3159"/>
                  </a:lnTo>
                  <a:lnTo>
                    <a:pt x="370" y="3062"/>
                  </a:lnTo>
                  <a:lnTo>
                    <a:pt x="326" y="2974"/>
                  </a:lnTo>
                  <a:lnTo>
                    <a:pt x="326" y="2868"/>
                  </a:lnTo>
                  <a:lnTo>
                    <a:pt x="300" y="2780"/>
                  </a:lnTo>
                  <a:lnTo>
                    <a:pt x="353" y="2718"/>
                  </a:lnTo>
                  <a:lnTo>
                    <a:pt x="406" y="2612"/>
                  </a:lnTo>
                  <a:lnTo>
                    <a:pt x="388" y="2498"/>
                  </a:lnTo>
                  <a:lnTo>
                    <a:pt x="326" y="2436"/>
                  </a:lnTo>
                  <a:lnTo>
                    <a:pt x="211" y="2374"/>
                  </a:lnTo>
                  <a:lnTo>
                    <a:pt x="105" y="2339"/>
                  </a:lnTo>
                  <a:lnTo>
                    <a:pt x="0" y="2339"/>
                  </a:lnTo>
                  <a:lnTo>
                    <a:pt x="26" y="2268"/>
                  </a:lnTo>
                  <a:lnTo>
                    <a:pt x="150" y="2145"/>
                  </a:lnTo>
                  <a:lnTo>
                    <a:pt x="229" y="2074"/>
                  </a:lnTo>
                  <a:lnTo>
                    <a:pt x="308" y="1977"/>
                  </a:lnTo>
                  <a:lnTo>
                    <a:pt x="335" y="1915"/>
                  </a:lnTo>
                  <a:lnTo>
                    <a:pt x="335" y="1836"/>
                  </a:lnTo>
                  <a:lnTo>
                    <a:pt x="344" y="1748"/>
                  </a:lnTo>
                  <a:lnTo>
                    <a:pt x="370" y="1659"/>
                  </a:lnTo>
                  <a:lnTo>
                    <a:pt x="423" y="1633"/>
                  </a:lnTo>
                  <a:lnTo>
                    <a:pt x="441" y="1571"/>
                  </a:lnTo>
                  <a:lnTo>
                    <a:pt x="485" y="1518"/>
                  </a:lnTo>
                  <a:lnTo>
                    <a:pt x="529" y="1500"/>
                  </a:lnTo>
                  <a:lnTo>
                    <a:pt x="582" y="1448"/>
                  </a:lnTo>
                  <a:lnTo>
                    <a:pt x="626" y="1386"/>
                  </a:lnTo>
                  <a:lnTo>
                    <a:pt x="688" y="1271"/>
                  </a:lnTo>
                  <a:lnTo>
                    <a:pt x="803" y="1121"/>
                  </a:lnTo>
                  <a:lnTo>
                    <a:pt x="882" y="1112"/>
                  </a:lnTo>
                  <a:lnTo>
                    <a:pt x="970" y="1077"/>
                  </a:lnTo>
                  <a:lnTo>
                    <a:pt x="1023" y="1015"/>
                  </a:lnTo>
                  <a:lnTo>
                    <a:pt x="1120" y="1015"/>
                  </a:lnTo>
                  <a:lnTo>
                    <a:pt x="1200" y="980"/>
                  </a:lnTo>
                  <a:lnTo>
                    <a:pt x="1244" y="936"/>
                  </a:lnTo>
                  <a:lnTo>
                    <a:pt x="1306" y="900"/>
                  </a:lnTo>
                  <a:lnTo>
                    <a:pt x="1341" y="856"/>
                  </a:lnTo>
                  <a:lnTo>
                    <a:pt x="1288" y="768"/>
                  </a:lnTo>
                  <a:lnTo>
                    <a:pt x="1253" y="689"/>
                  </a:lnTo>
                  <a:lnTo>
                    <a:pt x="1297" y="609"/>
                  </a:lnTo>
                  <a:lnTo>
                    <a:pt x="1359" y="556"/>
                  </a:lnTo>
                  <a:lnTo>
                    <a:pt x="1438" y="565"/>
                  </a:lnTo>
                  <a:lnTo>
                    <a:pt x="1517" y="627"/>
                  </a:lnTo>
                  <a:lnTo>
                    <a:pt x="1544" y="733"/>
                  </a:lnTo>
                  <a:lnTo>
                    <a:pt x="1597" y="821"/>
                  </a:lnTo>
                  <a:lnTo>
                    <a:pt x="1667" y="821"/>
                  </a:lnTo>
                  <a:lnTo>
                    <a:pt x="1729" y="795"/>
                  </a:lnTo>
                  <a:lnTo>
                    <a:pt x="1782" y="750"/>
                  </a:lnTo>
                  <a:lnTo>
                    <a:pt x="1862" y="768"/>
                  </a:lnTo>
                  <a:lnTo>
                    <a:pt x="1950" y="803"/>
                  </a:lnTo>
                  <a:lnTo>
                    <a:pt x="2012" y="848"/>
                  </a:lnTo>
                  <a:lnTo>
                    <a:pt x="2082" y="874"/>
                  </a:lnTo>
                  <a:lnTo>
                    <a:pt x="2135" y="283"/>
                  </a:lnTo>
                  <a:lnTo>
                    <a:pt x="2188" y="371"/>
                  </a:lnTo>
                  <a:lnTo>
                    <a:pt x="2259" y="450"/>
                  </a:lnTo>
                  <a:lnTo>
                    <a:pt x="2355" y="556"/>
                  </a:lnTo>
                  <a:lnTo>
                    <a:pt x="2452" y="636"/>
                  </a:lnTo>
                  <a:lnTo>
                    <a:pt x="2496" y="706"/>
                  </a:lnTo>
                  <a:lnTo>
                    <a:pt x="2549" y="768"/>
                  </a:lnTo>
                  <a:lnTo>
                    <a:pt x="2620" y="724"/>
                  </a:lnTo>
                  <a:lnTo>
                    <a:pt x="2690" y="750"/>
                  </a:lnTo>
                  <a:lnTo>
                    <a:pt x="2761" y="689"/>
                  </a:lnTo>
                  <a:lnTo>
                    <a:pt x="2840" y="715"/>
                  </a:lnTo>
                  <a:lnTo>
                    <a:pt x="2902" y="689"/>
                  </a:lnTo>
                  <a:lnTo>
                    <a:pt x="2964" y="715"/>
                  </a:lnTo>
                  <a:lnTo>
                    <a:pt x="3061" y="627"/>
                  </a:lnTo>
                  <a:lnTo>
                    <a:pt x="3140" y="583"/>
                  </a:lnTo>
                  <a:lnTo>
                    <a:pt x="3246" y="574"/>
                  </a:lnTo>
                  <a:lnTo>
                    <a:pt x="3334" y="618"/>
                  </a:lnTo>
                  <a:lnTo>
                    <a:pt x="3396" y="645"/>
                  </a:lnTo>
                  <a:lnTo>
                    <a:pt x="3476" y="618"/>
                  </a:lnTo>
                  <a:lnTo>
                    <a:pt x="3652" y="406"/>
                  </a:lnTo>
                  <a:lnTo>
                    <a:pt x="3767" y="371"/>
                  </a:lnTo>
                  <a:lnTo>
                    <a:pt x="3855" y="345"/>
                  </a:lnTo>
                  <a:lnTo>
                    <a:pt x="3881" y="274"/>
                  </a:lnTo>
                  <a:lnTo>
                    <a:pt x="4049" y="239"/>
                  </a:lnTo>
                  <a:lnTo>
                    <a:pt x="4146" y="186"/>
                  </a:lnTo>
                  <a:lnTo>
                    <a:pt x="4279" y="115"/>
                  </a:lnTo>
                  <a:lnTo>
                    <a:pt x="4393" y="89"/>
                  </a:lnTo>
                  <a:lnTo>
                    <a:pt x="4437" y="27"/>
                  </a:lnTo>
                  <a:lnTo>
                    <a:pt x="4526" y="0"/>
                  </a:lnTo>
                  <a:lnTo>
                    <a:pt x="4508" y="0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32" name="Freeform 23"/>
            <p:cNvSpPr>
              <a:spLocks noChangeArrowheads="1"/>
            </p:cNvSpPr>
            <p:nvPr/>
          </p:nvSpPr>
          <p:spPr bwMode="auto">
            <a:xfrm>
              <a:off x="3524250" y="4037013"/>
              <a:ext cx="882650" cy="928687"/>
            </a:xfrm>
            <a:custGeom>
              <a:avLst/>
              <a:gdLst>
                <a:gd name="T0" fmla="*/ 257919774 w 2454"/>
                <a:gd name="T1" fmla="*/ 119109695 h 2578"/>
                <a:gd name="T2" fmla="*/ 284177533 w 2454"/>
                <a:gd name="T3" fmla="*/ 93938238 h 2578"/>
                <a:gd name="T4" fmla="*/ 297888459 w 2454"/>
                <a:gd name="T5" fmla="*/ 73308276 h 2578"/>
                <a:gd name="T6" fmla="*/ 299052554 w 2454"/>
                <a:gd name="T7" fmla="*/ 51640278 h 2578"/>
                <a:gd name="T8" fmla="*/ 309270837 w 2454"/>
                <a:gd name="T9" fmla="*/ 36719150 h 2578"/>
                <a:gd name="T10" fmla="*/ 317290395 w 2454"/>
                <a:gd name="T11" fmla="*/ 21798022 h 2578"/>
                <a:gd name="T12" fmla="*/ 313798112 w 2454"/>
                <a:gd name="T13" fmla="*/ 4670799 h 2578"/>
                <a:gd name="T14" fmla="*/ 304743923 w 2454"/>
                <a:gd name="T15" fmla="*/ 8044594 h 2578"/>
                <a:gd name="T16" fmla="*/ 287540353 w 2454"/>
                <a:gd name="T17" fmla="*/ 22965722 h 2578"/>
                <a:gd name="T18" fmla="*/ 278486164 w 2454"/>
                <a:gd name="T19" fmla="*/ 37886850 h 2578"/>
                <a:gd name="T20" fmla="*/ 274993880 w 2454"/>
                <a:gd name="T21" fmla="*/ 51640278 h 2578"/>
                <a:gd name="T22" fmla="*/ 263611142 w 2454"/>
                <a:gd name="T23" fmla="*/ 68767141 h 2578"/>
                <a:gd name="T24" fmla="*/ 249900216 w 2454"/>
                <a:gd name="T25" fmla="*/ 80185170 h 2578"/>
                <a:gd name="T26" fmla="*/ 227135100 w 2454"/>
                <a:gd name="T27" fmla="*/ 75643675 h 2578"/>
                <a:gd name="T28" fmla="*/ 237353383 w 2454"/>
                <a:gd name="T29" fmla="*/ 64226007 h 2578"/>
                <a:gd name="T30" fmla="*/ 220279636 w 2454"/>
                <a:gd name="T31" fmla="*/ 58387148 h 2578"/>
                <a:gd name="T32" fmla="*/ 202041435 w 2454"/>
                <a:gd name="T33" fmla="*/ 69934841 h 2578"/>
                <a:gd name="T34" fmla="*/ 183674130 w 2454"/>
                <a:gd name="T35" fmla="*/ 63057947 h 2578"/>
                <a:gd name="T36" fmla="*/ 167764118 w 2454"/>
                <a:gd name="T37" fmla="*/ 75643675 h 2578"/>
                <a:gd name="T38" fmla="*/ 150690372 w 2454"/>
                <a:gd name="T39" fmla="*/ 88229404 h 2578"/>
                <a:gd name="T40" fmla="*/ 150690372 w 2454"/>
                <a:gd name="T41" fmla="*/ 101982832 h 2578"/>
                <a:gd name="T42" fmla="*/ 130123981 w 2454"/>
                <a:gd name="T43" fmla="*/ 107691667 h 2578"/>
                <a:gd name="T44" fmla="*/ 116413055 w 2454"/>
                <a:gd name="T45" fmla="*/ 114568561 h 2578"/>
                <a:gd name="T46" fmla="*/ 106065307 w 2454"/>
                <a:gd name="T47" fmla="*/ 125986590 h 2578"/>
                <a:gd name="T48" fmla="*/ 88991561 w 2454"/>
                <a:gd name="T49" fmla="*/ 132863124 h 2578"/>
                <a:gd name="T50" fmla="*/ 95846664 w 2454"/>
                <a:gd name="T51" fmla="*/ 159202280 h 2578"/>
                <a:gd name="T52" fmla="*/ 107229402 w 2454"/>
                <a:gd name="T53" fmla="*/ 176329144 h 2578"/>
                <a:gd name="T54" fmla="*/ 115248960 w 2454"/>
                <a:gd name="T55" fmla="*/ 192417971 h 2578"/>
                <a:gd name="T56" fmla="*/ 107229402 w 2454"/>
                <a:gd name="T57" fmla="*/ 200462565 h 2578"/>
                <a:gd name="T58" fmla="*/ 92354381 w 2454"/>
                <a:gd name="T59" fmla="*/ 196959106 h 2578"/>
                <a:gd name="T60" fmla="*/ 82136097 w 2454"/>
                <a:gd name="T61" fmla="*/ 205003700 h 2578"/>
                <a:gd name="T62" fmla="*/ 67261076 w 2454"/>
                <a:gd name="T63" fmla="*/ 211880234 h 2578"/>
                <a:gd name="T64" fmla="*/ 46694686 w 2454"/>
                <a:gd name="T65" fmla="*/ 208377135 h 2578"/>
                <a:gd name="T66" fmla="*/ 38804232 w 2454"/>
                <a:gd name="T67" fmla="*/ 222130563 h 2578"/>
                <a:gd name="T68" fmla="*/ 38804232 w 2454"/>
                <a:gd name="T69" fmla="*/ 235883991 h 2578"/>
                <a:gd name="T70" fmla="*/ 38804232 w 2454"/>
                <a:gd name="T71" fmla="*/ 251972819 h 2578"/>
                <a:gd name="T72" fmla="*/ 21601021 w 2454"/>
                <a:gd name="T73" fmla="*/ 250805119 h 2578"/>
                <a:gd name="T74" fmla="*/ 1034631 w 2454"/>
                <a:gd name="T75" fmla="*/ 249637419 h 2578"/>
                <a:gd name="T76" fmla="*/ 3363180 w 2454"/>
                <a:gd name="T77" fmla="*/ 267931982 h 2578"/>
                <a:gd name="T78" fmla="*/ 4527274 w 2454"/>
                <a:gd name="T79" fmla="*/ 284020810 h 2578"/>
                <a:gd name="T80" fmla="*/ 22765116 w 2454"/>
                <a:gd name="T81" fmla="*/ 289730005 h 2578"/>
                <a:gd name="T82" fmla="*/ 28456484 w 2454"/>
                <a:gd name="T83" fmla="*/ 312565702 h 2578"/>
                <a:gd name="T84" fmla="*/ 43331506 w 2454"/>
                <a:gd name="T85" fmla="*/ 322945695 h 2578"/>
                <a:gd name="T86" fmla="*/ 57042433 w 2454"/>
                <a:gd name="T87" fmla="*/ 328654530 h 2578"/>
                <a:gd name="T88" fmla="*/ 72952085 w 2454"/>
                <a:gd name="T89" fmla="*/ 332028325 h 2578"/>
                <a:gd name="T90" fmla="*/ 87827106 w 2454"/>
                <a:gd name="T91" fmla="*/ 334363724 h 2578"/>
                <a:gd name="T92" fmla="*/ 107229402 w 2454"/>
                <a:gd name="T93" fmla="*/ 320610296 h 2578"/>
                <a:gd name="T94" fmla="*/ 124432613 w 2454"/>
                <a:gd name="T95" fmla="*/ 304651133 h 2578"/>
                <a:gd name="T96" fmla="*/ 133487161 w 2454"/>
                <a:gd name="T97" fmla="*/ 287394605 h 2578"/>
                <a:gd name="T98" fmla="*/ 147198088 w 2454"/>
                <a:gd name="T99" fmla="*/ 271435442 h 2578"/>
                <a:gd name="T100" fmla="*/ 164271835 w 2454"/>
                <a:gd name="T101" fmla="*/ 254178554 h 2578"/>
                <a:gd name="T102" fmla="*/ 177982761 w 2454"/>
                <a:gd name="T103" fmla="*/ 237051691 h 2578"/>
                <a:gd name="T104" fmla="*/ 189494603 w 2454"/>
                <a:gd name="T105" fmla="*/ 223298263 h 2578"/>
                <a:gd name="T106" fmla="*/ 203076426 w 2454"/>
                <a:gd name="T107" fmla="*/ 201500601 h 2578"/>
                <a:gd name="T108" fmla="*/ 208896899 w 2454"/>
                <a:gd name="T109" fmla="*/ 184373737 h 2578"/>
                <a:gd name="T110" fmla="*/ 222478362 w 2454"/>
                <a:gd name="T111" fmla="*/ 188914872 h 2578"/>
                <a:gd name="T112" fmla="*/ 244208847 w 2454"/>
                <a:gd name="T113" fmla="*/ 172955709 h 2578"/>
                <a:gd name="T114" fmla="*/ 240846027 w 2454"/>
                <a:gd name="T115" fmla="*/ 160369980 h 2578"/>
                <a:gd name="T116" fmla="*/ 238517478 w 2454"/>
                <a:gd name="T117" fmla="*/ 146616552 h 2578"/>
                <a:gd name="T118" fmla="*/ 254556594 w 2454"/>
                <a:gd name="T119" fmla="*/ 128321989 h 25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454" h="2578">
                  <a:moveTo>
                    <a:pt x="1968" y="989"/>
                  </a:moveTo>
                  <a:lnTo>
                    <a:pt x="1994" y="918"/>
                  </a:lnTo>
                  <a:lnTo>
                    <a:pt x="2118" y="795"/>
                  </a:lnTo>
                  <a:lnTo>
                    <a:pt x="2197" y="724"/>
                  </a:lnTo>
                  <a:lnTo>
                    <a:pt x="2276" y="627"/>
                  </a:lnTo>
                  <a:lnTo>
                    <a:pt x="2303" y="565"/>
                  </a:lnTo>
                  <a:lnTo>
                    <a:pt x="2303" y="486"/>
                  </a:lnTo>
                  <a:lnTo>
                    <a:pt x="2312" y="398"/>
                  </a:lnTo>
                  <a:lnTo>
                    <a:pt x="2338" y="309"/>
                  </a:lnTo>
                  <a:lnTo>
                    <a:pt x="2391" y="283"/>
                  </a:lnTo>
                  <a:lnTo>
                    <a:pt x="2409" y="221"/>
                  </a:lnTo>
                  <a:lnTo>
                    <a:pt x="2453" y="168"/>
                  </a:lnTo>
                  <a:lnTo>
                    <a:pt x="2444" y="115"/>
                  </a:lnTo>
                  <a:lnTo>
                    <a:pt x="2426" y="36"/>
                  </a:lnTo>
                  <a:lnTo>
                    <a:pt x="2365" y="0"/>
                  </a:lnTo>
                  <a:lnTo>
                    <a:pt x="2356" y="62"/>
                  </a:lnTo>
                  <a:lnTo>
                    <a:pt x="2285" y="124"/>
                  </a:lnTo>
                  <a:lnTo>
                    <a:pt x="2223" y="177"/>
                  </a:lnTo>
                  <a:lnTo>
                    <a:pt x="2171" y="221"/>
                  </a:lnTo>
                  <a:lnTo>
                    <a:pt x="2153" y="292"/>
                  </a:lnTo>
                  <a:lnTo>
                    <a:pt x="2126" y="336"/>
                  </a:lnTo>
                  <a:lnTo>
                    <a:pt x="2126" y="398"/>
                  </a:lnTo>
                  <a:lnTo>
                    <a:pt x="2082" y="459"/>
                  </a:lnTo>
                  <a:lnTo>
                    <a:pt x="2038" y="530"/>
                  </a:lnTo>
                  <a:lnTo>
                    <a:pt x="2003" y="583"/>
                  </a:lnTo>
                  <a:lnTo>
                    <a:pt x="1932" y="618"/>
                  </a:lnTo>
                  <a:lnTo>
                    <a:pt x="1818" y="618"/>
                  </a:lnTo>
                  <a:lnTo>
                    <a:pt x="1756" y="583"/>
                  </a:lnTo>
                  <a:lnTo>
                    <a:pt x="1782" y="530"/>
                  </a:lnTo>
                  <a:lnTo>
                    <a:pt x="1835" y="495"/>
                  </a:lnTo>
                  <a:lnTo>
                    <a:pt x="1782" y="442"/>
                  </a:lnTo>
                  <a:lnTo>
                    <a:pt x="1703" y="450"/>
                  </a:lnTo>
                  <a:lnTo>
                    <a:pt x="1615" y="486"/>
                  </a:lnTo>
                  <a:lnTo>
                    <a:pt x="1562" y="539"/>
                  </a:lnTo>
                  <a:lnTo>
                    <a:pt x="1518" y="495"/>
                  </a:lnTo>
                  <a:lnTo>
                    <a:pt x="1420" y="486"/>
                  </a:lnTo>
                  <a:lnTo>
                    <a:pt x="1367" y="521"/>
                  </a:lnTo>
                  <a:lnTo>
                    <a:pt x="1297" y="583"/>
                  </a:lnTo>
                  <a:lnTo>
                    <a:pt x="1226" y="627"/>
                  </a:lnTo>
                  <a:lnTo>
                    <a:pt x="1165" y="680"/>
                  </a:lnTo>
                  <a:lnTo>
                    <a:pt x="1182" y="742"/>
                  </a:lnTo>
                  <a:lnTo>
                    <a:pt x="1165" y="786"/>
                  </a:lnTo>
                  <a:lnTo>
                    <a:pt x="1076" y="803"/>
                  </a:lnTo>
                  <a:lnTo>
                    <a:pt x="1006" y="830"/>
                  </a:lnTo>
                  <a:lnTo>
                    <a:pt x="962" y="901"/>
                  </a:lnTo>
                  <a:lnTo>
                    <a:pt x="900" y="883"/>
                  </a:lnTo>
                  <a:lnTo>
                    <a:pt x="856" y="918"/>
                  </a:lnTo>
                  <a:lnTo>
                    <a:pt x="820" y="971"/>
                  </a:lnTo>
                  <a:lnTo>
                    <a:pt x="732" y="980"/>
                  </a:lnTo>
                  <a:lnTo>
                    <a:pt x="688" y="1024"/>
                  </a:lnTo>
                  <a:lnTo>
                    <a:pt x="714" y="1121"/>
                  </a:lnTo>
                  <a:lnTo>
                    <a:pt x="741" y="1227"/>
                  </a:lnTo>
                  <a:lnTo>
                    <a:pt x="776" y="1289"/>
                  </a:lnTo>
                  <a:lnTo>
                    <a:pt x="829" y="1359"/>
                  </a:lnTo>
                  <a:lnTo>
                    <a:pt x="873" y="1430"/>
                  </a:lnTo>
                  <a:lnTo>
                    <a:pt x="891" y="1483"/>
                  </a:lnTo>
                  <a:lnTo>
                    <a:pt x="891" y="1536"/>
                  </a:lnTo>
                  <a:lnTo>
                    <a:pt x="829" y="1545"/>
                  </a:lnTo>
                  <a:lnTo>
                    <a:pt x="776" y="1518"/>
                  </a:lnTo>
                  <a:lnTo>
                    <a:pt x="714" y="1518"/>
                  </a:lnTo>
                  <a:lnTo>
                    <a:pt x="670" y="1509"/>
                  </a:lnTo>
                  <a:lnTo>
                    <a:pt x="635" y="1580"/>
                  </a:lnTo>
                  <a:lnTo>
                    <a:pt x="564" y="1624"/>
                  </a:lnTo>
                  <a:lnTo>
                    <a:pt x="520" y="1633"/>
                  </a:lnTo>
                  <a:lnTo>
                    <a:pt x="432" y="1598"/>
                  </a:lnTo>
                  <a:lnTo>
                    <a:pt x="361" y="1606"/>
                  </a:lnTo>
                  <a:lnTo>
                    <a:pt x="344" y="1686"/>
                  </a:lnTo>
                  <a:lnTo>
                    <a:pt x="300" y="1712"/>
                  </a:lnTo>
                  <a:lnTo>
                    <a:pt x="247" y="1765"/>
                  </a:lnTo>
                  <a:lnTo>
                    <a:pt x="300" y="1818"/>
                  </a:lnTo>
                  <a:lnTo>
                    <a:pt x="335" y="1898"/>
                  </a:lnTo>
                  <a:lnTo>
                    <a:pt x="300" y="1942"/>
                  </a:lnTo>
                  <a:lnTo>
                    <a:pt x="229" y="1986"/>
                  </a:lnTo>
                  <a:lnTo>
                    <a:pt x="167" y="1933"/>
                  </a:lnTo>
                  <a:lnTo>
                    <a:pt x="106" y="1898"/>
                  </a:lnTo>
                  <a:lnTo>
                    <a:pt x="8" y="1924"/>
                  </a:lnTo>
                  <a:lnTo>
                    <a:pt x="0" y="2003"/>
                  </a:lnTo>
                  <a:lnTo>
                    <a:pt x="26" y="2065"/>
                  </a:lnTo>
                  <a:lnTo>
                    <a:pt x="17" y="2127"/>
                  </a:lnTo>
                  <a:lnTo>
                    <a:pt x="35" y="2189"/>
                  </a:lnTo>
                  <a:lnTo>
                    <a:pt x="97" y="2206"/>
                  </a:lnTo>
                  <a:lnTo>
                    <a:pt x="176" y="2233"/>
                  </a:lnTo>
                  <a:lnTo>
                    <a:pt x="229" y="2277"/>
                  </a:lnTo>
                  <a:lnTo>
                    <a:pt x="220" y="2409"/>
                  </a:lnTo>
                  <a:lnTo>
                    <a:pt x="256" y="2471"/>
                  </a:lnTo>
                  <a:lnTo>
                    <a:pt x="335" y="2489"/>
                  </a:lnTo>
                  <a:lnTo>
                    <a:pt x="397" y="2489"/>
                  </a:lnTo>
                  <a:lnTo>
                    <a:pt x="441" y="2533"/>
                  </a:lnTo>
                  <a:lnTo>
                    <a:pt x="494" y="2568"/>
                  </a:lnTo>
                  <a:lnTo>
                    <a:pt x="564" y="2559"/>
                  </a:lnTo>
                  <a:lnTo>
                    <a:pt x="635" y="2551"/>
                  </a:lnTo>
                  <a:lnTo>
                    <a:pt x="679" y="2577"/>
                  </a:lnTo>
                  <a:lnTo>
                    <a:pt x="767" y="2551"/>
                  </a:lnTo>
                  <a:lnTo>
                    <a:pt x="829" y="2471"/>
                  </a:lnTo>
                  <a:lnTo>
                    <a:pt x="909" y="2401"/>
                  </a:lnTo>
                  <a:lnTo>
                    <a:pt x="962" y="2348"/>
                  </a:lnTo>
                  <a:lnTo>
                    <a:pt x="979" y="2268"/>
                  </a:lnTo>
                  <a:lnTo>
                    <a:pt x="1032" y="2215"/>
                  </a:lnTo>
                  <a:lnTo>
                    <a:pt x="1094" y="2162"/>
                  </a:lnTo>
                  <a:lnTo>
                    <a:pt x="1138" y="2092"/>
                  </a:lnTo>
                  <a:lnTo>
                    <a:pt x="1235" y="2039"/>
                  </a:lnTo>
                  <a:lnTo>
                    <a:pt x="1270" y="1959"/>
                  </a:lnTo>
                  <a:lnTo>
                    <a:pt x="1315" y="1889"/>
                  </a:lnTo>
                  <a:lnTo>
                    <a:pt x="1376" y="1827"/>
                  </a:lnTo>
                  <a:lnTo>
                    <a:pt x="1412" y="1756"/>
                  </a:lnTo>
                  <a:lnTo>
                    <a:pt x="1465" y="1721"/>
                  </a:lnTo>
                  <a:lnTo>
                    <a:pt x="1526" y="1651"/>
                  </a:lnTo>
                  <a:lnTo>
                    <a:pt x="1570" y="1553"/>
                  </a:lnTo>
                  <a:lnTo>
                    <a:pt x="1588" y="1465"/>
                  </a:lnTo>
                  <a:lnTo>
                    <a:pt x="1615" y="1421"/>
                  </a:lnTo>
                  <a:lnTo>
                    <a:pt x="1676" y="1430"/>
                  </a:lnTo>
                  <a:lnTo>
                    <a:pt x="1720" y="1456"/>
                  </a:lnTo>
                  <a:lnTo>
                    <a:pt x="1818" y="1403"/>
                  </a:lnTo>
                  <a:lnTo>
                    <a:pt x="1888" y="1333"/>
                  </a:lnTo>
                  <a:lnTo>
                    <a:pt x="1906" y="1280"/>
                  </a:lnTo>
                  <a:lnTo>
                    <a:pt x="1862" y="1236"/>
                  </a:lnTo>
                  <a:lnTo>
                    <a:pt x="1818" y="1183"/>
                  </a:lnTo>
                  <a:lnTo>
                    <a:pt x="1844" y="1130"/>
                  </a:lnTo>
                  <a:lnTo>
                    <a:pt x="1923" y="1042"/>
                  </a:lnTo>
                  <a:lnTo>
                    <a:pt x="1968" y="98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33" name="Freeform 24"/>
            <p:cNvSpPr>
              <a:spLocks noChangeArrowheads="1"/>
            </p:cNvSpPr>
            <p:nvPr/>
          </p:nvSpPr>
          <p:spPr bwMode="auto">
            <a:xfrm>
              <a:off x="2917825" y="4259263"/>
              <a:ext cx="928688" cy="917575"/>
            </a:xfrm>
            <a:custGeom>
              <a:avLst/>
              <a:gdLst>
                <a:gd name="T0" fmla="*/ 286227214 w 2578"/>
                <a:gd name="T1" fmla="*/ 261432950 h 2551"/>
                <a:gd name="T2" fmla="*/ 274809533 w 2578"/>
                <a:gd name="T3" fmla="*/ 285364197 h 2551"/>
                <a:gd name="T4" fmla="*/ 309192960 w 2578"/>
                <a:gd name="T5" fmla="*/ 317315683 h 2551"/>
                <a:gd name="T6" fmla="*/ 294271816 w 2578"/>
                <a:gd name="T7" fmla="*/ 324171780 h 2551"/>
                <a:gd name="T8" fmla="*/ 271435734 w 2578"/>
                <a:gd name="T9" fmla="*/ 329863377 h 2551"/>
                <a:gd name="T10" fmla="*/ 251973450 w 2578"/>
                <a:gd name="T11" fmla="*/ 327664564 h 2551"/>
                <a:gd name="T12" fmla="*/ 234716904 w 2578"/>
                <a:gd name="T13" fmla="*/ 309295444 h 2551"/>
                <a:gd name="T14" fmla="*/ 230175405 w 2578"/>
                <a:gd name="T15" fmla="*/ 273980644 h 2551"/>
                <a:gd name="T16" fmla="*/ 207210018 w 2578"/>
                <a:gd name="T17" fmla="*/ 279672601 h 2551"/>
                <a:gd name="T18" fmla="*/ 193456575 w 2578"/>
                <a:gd name="T19" fmla="*/ 282000883 h 2551"/>
                <a:gd name="T20" fmla="*/ 196959678 w 2578"/>
                <a:gd name="T21" fmla="*/ 256776026 h 2551"/>
                <a:gd name="T22" fmla="*/ 180870833 w 2578"/>
                <a:gd name="T23" fmla="*/ 237372234 h 2551"/>
                <a:gd name="T24" fmla="*/ 156867050 w 2578"/>
                <a:gd name="T25" fmla="*/ 231680638 h 2551"/>
                <a:gd name="T26" fmla="*/ 125986725 w 2578"/>
                <a:gd name="T27" fmla="*/ 237372234 h 2551"/>
                <a:gd name="T28" fmla="*/ 115606721 w 2578"/>
                <a:gd name="T29" fmla="*/ 211241814 h 2551"/>
                <a:gd name="T30" fmla="*/ 122483622 w 2578"/>
                <a:gd name="T31" fmla="*/ 191838382 h 2551"/>
                <a:gd name="T32" fmla="*/ 108730179 w 2578"/>
                <a:gd name="T33" fmla="*/ 168941808 h 2551"/>
                <a:gd name="T34" fmla="*/ 80185257 w 2578"/>
                <a:gd name="T35" fmla="*/ 164414352 h 2551"/>
                <a:gd name="T36" fmla="*/ 50342968 w 2578"/>
                <a:gd name="T37" fmla="*/ 157558255 h 2551"/>
                <a:gd name="T38" fmla="*/ 29842288 w 2578"/>
                <a:gd name="T39" fmla="*/ 131298726 h 2551"/>
                <a:gd name="T40" fmla="*/ 5708840 w 2578"/>
                <a:gd name="T41" fmla="*/ 106202978 h 2551"/>
                <a:gd name="T42" fmla="*/ 16088845 w 2578"/>
                <a:gd name="T43" fmla="*/ 91327001 h 2551"/>
                <a:gd name="T44" fmla="*/ 26339185 w 2578"/>
                <a:gd name="T45" fmla="*/ 79943448 h 2551"/>
                <a:gd name="T46" fmla="*/ 44633768 w 2578"/>
                <a:gd name="T47" fmla="*/ 68559896 h 2551"/>
                <a:gd name="T48" fmla="*/ 56181473 w 2578"/>
                <a:gd name="T49" fmla="*/ 53683559 h 2551"/>
                <a:gd name="T50" fmla="*/ 51510669 w 2578"/>
                <a:gd name="T51" fmla="*/ 39971724 h 2551"/>
                <a:gd name="T52" fmla="*/ 68767215 w 2578"/>
                <a:gd name="T53" fmla="*/ 20567933 h 2551"/>
                <a:gd name="T54" fmla="*/ 92770999 w 2578"/>
                <a:gd name="T55" fmla="*/ 20567933 h 2551"/>
                <a:gd name="T56" fmla="*/ 113400983 w 2578"/>
                <a:gd name="T57" fmla="*/ 27424030 h 2551"/>
                <a:gd name="T58" fmla="*/ 136237065 w 2578"/>
                <a:gd name="T59" fmla="*/ 35444269 h 2551"/>
                <a:gd name="T60" fmla="*/ 167247054 w 2578"/>
                <a:gd name="T61" fmla="*/ 42300007 h 2551"/>
                <a:gd name="T62" fmla="*/ 185541637 w 2578"/>
                <a:gd name="T63" fmla="*/ 30787344 h 2551"/>
                <a:gd name="T64" fmla="*/ 216421962 w 2578"/>
                <a:gd name="T65" fmla="*/ 30787344 h 2551"/>
                <a:gd name="T66" fmla="*/ 227840003 w 2578"/>
                <a:gd name="T67" fmla="*/ 11383553 h 2551"/>
                <a:gd name="T68" fmla="*/ 246134585 w 2578"/>
                <a:gd name="T69" fmla="*/ 6856097 h 2551"/>
                <a:gd name="T70" fmla="*/ 275977234 w 2578"/>
                <a:gd name="T71" fmla="*/ 11383553 h 2551"/>
                <a:gd name="T72" fmla="*/ 294271816 w 2578"/>
                <a:gd name="T73" fmla="*/ 27424030 h 2551"/>
                <a:gd name="T74" fmla="*/ 313734100 w 2578"/>
                <a:gd name="T75" fmla="*/ 46827822 h 2551"/>
                <a:gd name="T76" fmla="*/ 314901801 w 2578"/>
                <a:gd name="T77" fmla="*/ 78779307 h 2551"/>
                <a:gd name="T78" fmla="*/ 332029042 w 2578"/>
                <a:gd name="T79" fmla="*/ 105038837 h 2551"/>
                <a:gd name="T80" fmla="*/ 326319842 w 2578"/>
                <a:gd name="T81" fmla="*/ 119915173 h 2551"/>
                <a:gd name="T82" fmla="*/ 305689857 w 2578"/>
                <a:gd name="T83" fmla="*/ 115258248 h 2551"/>
                <a:gd name="T84" fmla="*/ 286227214 w 2578"/>
                <a:gd name="T85" fmla="*/ 131298726 h 2551"/>
                <a:gd name="T86" fmla="*/ 263391492 w 2578"/>
                <a:gd name="T87" fmla="*/ 138154463 h 2551"/>
                <a:gd name="T88" fmla="*/ 257682291 w 2578"/>
                <a:gd name="T89" fmla="*/ 155229973 h 2551"/>
                <a:gd name="T90" fmla="*/ 248470347 w 2578"/>
                <a:gd name="T91" fmla="*/ 176962046 h 2551"/>
                <a:gd name="T92" fmla="*/ 219795760 w 2578"/>
                <a:gd name="T93" fmla="*/ 168941808 h 2551"/>
                <a:gd name="T94" fmla="*/ 220963461 w 2578"/>
                <a:gd name="T95" fmla="*/ 195201697 h 2551"/>
                <a:gd name="T96" fmla="*/ 241593446 w 2578"/>
                <a:gd name="T97" fmla="*/ 208913532 h 2551"/>
                <a:gd name="T98" fmla="*/ 251973450 w 2578"/>
                <a:gd name="T99" fmla="*/ 239700876 h 2551"/>
                <a:gd name="T100" fmla="*/ 275977234 w 2578"/>
                <a:gd name="T101" fmla="*/ 247721115 h 255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578" h="2551">
                  <a:moveTo>
                    <a:pt x="2242" y="1941"/>
                  </a:moveTo>
                  <a:lnTo>
                    <a:pt x="2233" y="1985"/>
                  </a:lnTo>
                  <a:lnTo>
                    <a:pt x="2206" y="2021"/>
                  </a:lnTo>
                  <a:lnTo>
                    <a:pt x="2189" y="2091"/>
                  </a:lnTo>
                  <a:lnTo>
                    <a:pt x="2145" y="2136"/>
                  </a:lnTo>
                  <a:lnTo>
                    <a:pt x="2118" y="2206"/>
                  </a:lnTo>
                  <a:lnTo>
                    <a:pt x="2206" y="2286"/>
                  </a:lnTo>
                  <a:lnTo>
                    <a:pt x="2321" y="2391"/>
                  </a:lnTo>
                  <a:lnTo>
                    <a:pt x="2383" y="2453"/>
                  </a:lnTo>
                  <a:lnTo>
                    <a:pt x="2365" y="2497"/>
                  </a:lnTo>
                  <a:lnTo>
                    <a:pt x="2321" y="2515"/>
                  </a:lnTo>
                  <a:lnTo>
                    <a:pt x="2268" y="2506"/>
                  </a:lnTo>
                  <a:lnTo>
                    <a:pt x="2224" y="2533"/>
                  </a:lnTo>
                  <a:lnTo>
                    <a:pt x="2189" y="2550"/>
                  </a:lnTo>
                  <a:lnTo>
                    <a:pt x="2092" y="2550"/>
                  </a:lnTo>
                  <a:lnTo>
                    <a:pt x="2056" y="2506"/>
                  </a:lnTo>
                  <a:lnTo>
                    <a:pt x="2012" y="2541"/>
                  </a:lnTo>
                  <a:lnTo>
                    <a:pt x="1942" y="2533"/>
                  </a:lnTo>
                  <a:lnTo>
                    <a:pt x="1871" y="2488"/>
                  </a:lnTo>
                  <a:lnTo>
                    <a:pt x="1809" y="2471"/>
                  </a:lnTo>
                  <a:lnTo>
                    <a:pt x="1809" y="2391"/>
                  </a:lnTo>
                  <a:lnTo>
                    <a:pt x="1800" y="2303"/>
                  </a:lnTo>
                  <a:lnTo>
                    <a:pt x="1800" y="2188"/>
                  </a:lnTo>
                  <a:lnTo>
                    <a:pt x="1774" y="2118"/>
                  </a:lnTo>
                  <a:lnTo>
                    <a:pt x="1677" y="2083"/>
                  </a:lnTo>
                  <a:lnTo>
                    <a:pt x="1615" y="2100"/>
                  </a:lnTo>
                  <a:lnTo>
                    <a:pt x="1597" y="2162"/>
                  </a:lnTo>
                  <a:lnTo>
                    <a:pt x="1571" y="2206"/>
                  </a:lnTo>
                  <a:lnTo>
                    <a:pt x="1483" y="2224"/>
                  </a:lnTo>
                  <a:lnTo>
                    <a:pt x="1491" y="2180"/>
                  </a:lnTo>
                  <a:lnTo>
                    <a:pt x="1509" y="2127"/>
                  </a:lnTo>
                  <a:lnTo>
                    <a:pt x="1483" y="2056"/>
                  </a:lnTo>
                  <a:lnTo>
                    <a:pt x="1518" y="1985"/>
                  </a:lnTo>
                  <a:lnTo>
                    <a:pt x="1509" y="1915"/>
                  </a:lnTo>
                  <a:lnTo>
                    <a:pt x="1465" y="1862"/>
                  </a:lnTo>
                  <a:lnTo>
                    <a:pt x="1394" y="1835"/>
                  </a:lnTo>
                  <a:lnTo>
                    <a:pt x="1324" y="1818"/>
                  </a:lnTo>
                  <a:lnTo>
                    <a:pt x="1262" y="1774"/>
                  </a:lnTo>
                  <a:lnTo>
                    <a:pt x="1209" y="1791"/>
                  </a:lnTo>
                  <a:lnTo>
                    <a:pt x="1121" y="1818"/>
                  </a:lnTo>
                  <a:lnTo>
                    <a:pt x="1024" y="1800"/>
                  </a:lnTo>
                  <a:lnTo>
                    <a:pt x="971" y="1835"/>
                  </a:lnTo>
                  <a:lnTo>
                    <a:pt x="900" y="1800"/>
                  </a:lnTo>
                  <a:lnTo>
                    <a:pt x="891" y="1721"/>
                  </a:lnTo>
                  <a:lnTo>
                    <a:pt x="891" y="1633"/>
                  </a:lnTo>
                  <a:lnTo>
                    <a:pt x="944" y="1571"/>
                  </a:lnTo>
                  <a:lnTo>
                    <a:pt x="988" y="1527"/>
                  </a:lnTo>
                  <a:lnTo>
                    <a:pt x="944" y="1483"/>
                  </a:lnTo>
                  <a:lnTo>
                    <a:pt x="856" y="1447"/>
                  </a:lnTo>
                  <a:lnTo>
                    <a:pt x="838" y="1385"/>
                  </a:lnTo>
                  <a:lnTo>
                    <a:pt x="838" y="1306"/>
                  </a:lnTo>
                  <a:lnTo>
                    <a:pt x="803" y="1244"/>
                  </a:lnTo>
                  <a:lnTo>
                    <a:pt x="741" y="1253"/>
                  </a:lnTo>
                  <a:lnTo>
                    <a:pt x="618" y="1271"/>
                  </a:lnTo>
                  <a:lnTo>
                    <a:pt x="530" y="1288"/>
                  </a:lnTo>
                  <a:lnTo>
                    <a:pt x="450" y="1253"/>
                  </a:lnTo>
                  <a:lnTo>
                    <a:pt x="388" y="1218"/>
                  </a:lnTo>
                  <a:lnTo>
                    <a:pt x="353" y="1156"/>
                  </a:lnTo>
                  <a:lnTo>
                    <a:pt x="291" y="1103"/>
                  </a:lnTo>
                  <a:lnTo>
                    <a:pt x="230" y="1015"/>
                  </a:lnTo>
                  <a:lnTo>
                    <a:pt x="185" y="953"/>
                  </a:lnTo>
                  <a:lnTo>
                    <a:pt x="106" y="891"/>
                  </a:lnTo>
                  <a:lnTo>
                    <a:pt x="44" y="821"/>
                  </a:lnTo>
                  <a:lnTo>
                    <a:pt x="0" y="759"/>
                  </a:lnTo>
                  <a:lnTo>
                    <a:pt x="53" y="697"/>
                  </a:lnTo>
                  <a:lnTo>
                    <a:pt x="124" y="706"/>
                  </a:lnTo>
                  <a:lnTo>
                    <a:pt x="185" y="741"/>
                  </a:lnTo>
                  <a:lnTo>
                    <a:pt x="194" y="688"/>
                  </a:lnTo>
                  <a:lnTo>
                    <a:pt x="203" y="618"/>
                  </a:lnTo>
                  <a:lnTo>
                    <a:pt x="291" y="583"/>
                  </a:lnTo>
                  <a:lnTo>
                    <a:pt x="353" y="583"/>
                  </a:lnTo>
                  <a:lnTo>
                    <a:pt x="344" y="530"/>
                  </a:lnTo>
                  <a:lnTo>
                    <a:pt x="362" y="477"/>
                  </a:lnTo>
                  <a:lnTo>
                    <a:pt x="424" y="468"/>
                  </a:lnTo>
                  <a:lnTo>
                    <a:pt x="433" y="415"/>
                  </a:lnTo>
                  <a:lnTo>
                    <a:pt x="362" y="380"/>
                  </a:lnTo>
                  <a:lnTo>
                    <a:pt x="309" y="344"/>
                  </a:lnTo>
                  <a:lnTo>
                    <a:pt x="397" y="309"/>
                  </a:lnTo>
                  <a:lnTo>
                    <a:pt x="450" y="274"/>
                  </a:lnTo>
                  <a:lnTo>
                    <a:pt x="494" y="221"/>
                  </a:lnTo>
                  <a:lnTo>
                    <a:pt x="530" y="159"/>
                  </a:lnTo>
                  <a:lnTo>
                    <a:pt x="609" y="115"/>
                  </a:lnTo>
                  <a:lnTo>
                    <a:pt x="680" y="97"/>
                  </a:lnTo>
                  <a:lnTo>
                    <a:pt x="715" y="159"/>
                  </a:lnTo>
                  <a:lnTo>
                    <a:pt x="768" y="203"/>
                  </a:lnTo>
                  <a:lnTo>
                    <a:pt x="812" y="177"/>
                  </a:lnTo>
                  <a:lnTo>
                    <a:pt x="874" y="212"/>
                  </a:lnTo>
                  <a:lnTo>
                    <a:pt x="900" y="274"/>
                  </a:lnTo>
                  <a:lnTo>
                    <a:pt x="971" y="256"/>
                  </a:lnTo>
                  <a:lnTo>
                    <a:pt x="1050" y="274"/>
                  </a:lnTo>
                  <a:lnTo>
                    <a:pt x="1139" y="291"/>
                  </a:lnTo>
                  <a:lnTo>
                    <a:pt x="1200" y="256"/>
                  </a:lnTo>
                  <a:lnTo>
                    <a:pt x="1289" y="327"/>
                  </a:lnTo>
                  <a:lnTo>
                    <a:pt x="1368" y="335"/>
                  </a:lnTo>
                  <a:lnTo>
                    <a:pt x="1412" y="291"/>
                  </a:lnTo>
                  <a:lnTo>
                    <a:pt x="1430" y="238"/>
                  </a:lnTo>
                  <a:lnTo>
                    <a:pt x="1483" y="274"/>
                  </a:lnTo>
                  <a:lnTo>
                    <a:pt x="1562" y="238"/>
                  </a:lnTo>
                  <a:lnTo>
                    <a:pt x="1668" y="238"/>
                  </a:lnTo>
                  <a:lnTo>
                    <a:pt x="1747" y="221"/>
                  </a:lnTo>
                  <a:lnTo>
                    <a:pt x="1747" y="159"/>
                  </a:lnTo>
                  <a:lnTo>
                    <a:pt x="1756" y="88"/>
                  </a:lnTo>
                  <a:lnTo>
                    <a:pt x="1765" y="35"/>
                  </a:lnTo>
                  <a:lnTo>
                    <a:pt x="1827" y="0"/>
                  </a:lnTo>
                  <a:lnTo>
                    <a:pt x="1897" y="53"/>
                  </a:lnTo>
                  <a:lnTo>
                    <a:pt x="1986" y="27"/>
                  </a:lnTo>
                  <a:lnTo>
                    <a:pt x="2056" y="27"/>
                  </a:lnTo>
                  <a:lnTo>
                    <a:pt x="2127" y="88"/>
                  </a:lnTo>
                  <a:lnTo>
                    <a:pt x="2206" y="115"/>
                  </a:lnTo>
                  <a:lnTo>
                    <a:pt x="2259" y="115"/>
                  </a:lnTo>
                  <a:lnTo>
                    <a:pt x="2268" y="212"/>
                  </a:lnTo>
                  <a:lnTo>
                    <a:pt x="2277" y="274"/>
                  </a:lnTo>
                  <a:lnTo>
                    <a:pt x="2321" y="335"/>
                  </a:lnTo>
                  <a:lnTo>
                    <a:pt x="2418" y="362"/>
                  </a:lnTo>
                  <a:lnTo>
                    <a:pt x="2374" y="406"/>
                  </a:lnTo>
                  <a:lnTo>
                    <a:pt x="2400" y="503"/>
                  </a:lnTo>
                  <a:lnTo>
                    <a:pt x="2427" y="609"/>
                  </a:lnTo>
                  <a:lnTo>
                    <a:pt x="2462" y="671"/>
                  </a:lnTo>
                  <a:lnTo>
                    <a:pt x="2515" y="741"/>
                  </a:lnTo>
                  <a:lnTo>
                    <a:pt x="2559" y="812"/>
                  </a:lnTo>
                  <a:lnTo>
                    <a:pt x="2577" y="865"/>
                  </a:lnTo>
                  <a:lnTo>
                    <a:pt x="2577" y="918"/>
                  </a:lnTo>
                  <a:lnTo>
                    <a:pt x="2515" y="927"/>
                  </a:lnTo>
                  <a:lnTo>
                    <a:pt x="2462" y="900"/>
                  </a:lnTo>
                  <a:lnTo>
                    <a:pt x="2400" y="900"/>
                  </a:lnTo>
                  <a:lnTo>
                    <a:pt x="2356" y="891"/>
                  </a:lnTo>
                  <a:lnTo>
                    <a:pt x="2321" y="962"/>
                  </a:lnTo>
                  <a:lnTo>
                    <a:pt x="2250" y="1006"/>
                  </a:lnTo>
                  <a:lnTo>
                    <a:pt x="2206" y="1015"/>
                  </a:lnTo>
                  <a:lnTo>
                    <a:pt x="2118" y="980"/>
                  </a:lnTo>
                  <a:lnTo>
                    <a:pt x="2047" y="988"/>
                  </a:lnTo>
                  <a:lnTo>
                    <a:pt x="2030" y="1068"/>
                  </a:lnTo>
                  <a:lnTo>
                    <a:pt x="1986" y="1094"/>
                  </a:lnTo>
                  <a:lnTo>
                    <a:pt x="1933" y="1147"/>
                  </a:lnTo>
                  <a:lnTo>
                    <a:pt x="1986" y="1200"/>
                  </a:lnTo>
                  <a:lnTo>
                    <a:pt x="2021" y="1280"/>
                  </a:lnTo>
                  <a:lnTo>
                    <a:pt x="1986" y="1324"/>
                  </a:lnTo>
                  <a:lnTo>
                    <a:pt x="1915" y="1368"/>
                  </a:lnTo>
                  <a:lnTo>
                    <a:pt x="1853" y="1315"/>
                  </a:lnTo>
                  <a:lnTo>
                    <a:pt x="1792" y="1280"/>
                  </a:lnTo>
                  <a:lnTo>
                    <a:pt x="1694" y="1306"/>
                  </a:lnTo>
                  <a:lnTo>
                    <a:pt x="1686" y="1385"/>
                  </a:lnTo>
                  <a:lnTo>
                    <a:pt x="1712" y="1447"/>
                  </a:lnTo>
                  <a:lnTo>
                    <a:pt x="1703" y="1509"/>
                  </a:lnTo>
                  <a:lnTo>
                    <a:pt x="1721" y="1571"/>
                  </a:lnTo>
                  <a:lnTo>
                    <a:pt x="1783" y="1588"/>
                  </a:lnTo>
                  <a:lnTo>
                    <a:pt x="1862" y="1615"/>
                  </a:lnTo>
                  <a:lnTo>
                    <a:pt x="1915" y="1659"/>
                  </a:lnTo>
                  <a:lnTo>
                    <a:pt x="1906" y="1791"/>
                  </a:lnTo>
                  <a:lnTo>
                    <a:pt x="1942" y="1853"/>
                  </a:lnTo>
                  <a:lnTo>
                    <a:pt x="2021" y="1871"/>
                  </a:lnTo>
                  <a:lnTo>
                    <a:pt x="2083" y="1871"/>
                  </a:lnTo>
                  <a:lnTo>
                    <a:pt x="2127" y="1915"/>
                  </a:lnTo>
                  <a:lnTo>
                    <a:pt x="2180" y="1950"/>
                  </a:lnTo>
                  <a:lnTo>
                    <a:pt x="2242" y="1941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34" name="Freeform 25"/>
            <p:cNvSpPr>
              <a:spLocks noChangeArrowheads="1"/>
            </p:cNvSpPr>
            <p:nvPr/>
          </p:nvSpPr>
          <p:spPr bwMode="auto">
            <a:xfrm>
              <a:off x="2519363" y="4524375"/>
              <a:ext cx="944562" cy="901700"/>
            </a:xfrm>
            <a:custGeom>
              <a:avLst/>
              <a:gdLst>
                <a:gd name="T0" fmla="*/ 125993051 w 2622"/>
                <a:gd name="T1" fmla="*/ 0 h 2506"/>
                <a:gd name="T2" fmla="*/ 115612432 w 2622"/>
                <a:gd name="T3" fmla="*/ 6731105 h 2506"/>
                <a:gd name="T4" fmla="*/ 104194111 w 2622"/>
                <a:gd name="T5" fmla="*/ 0 h 2506"/>
                <a:gd name="T6" fmla="*/ 97317041 w 2622"/>
                <a:gd name="T7" fmla="*/ 6731105 h 2506"/>
                <a:gd name="T8" fmla="*/ 90439971 w 2622"/>
                <a:gd name="T9" fmla="*/ 13592084 h 2506"/>
                <a:gd name="T10" fmla="*/ 80189020 w 2622"/>
                <a:gd name="T11" fmla="*/ 15921888 h 2506"/>
                <a:gd name="T12" fmla="*/ 70976491 w 2622"/>
                <a:gd name="T13" fmla="*/ 23947769 h 2506"/>
                <a:gd name="T14" fmla="*/ 55016560 w 2622"/>
                <a:gd name="T15" fmla="*/ 41034920 h 2506"/>
                <a:gd name="T16" fmla="*/ 44635941 w 2622"/>
                <a:gd name="T17" fmla="*/ 60451874 h 2506"/>
                <a:gd name="T18" fmla="*/ 43468211 w 2622"/>
                <a:gd name="T19" fmla="*/ 77668538 h 2506"/>
                <a:gd name="T20" fmla="*/ 53848830 w 2622"/>
                <a:gd name="T21" fmla="*/ 95920591 h 2506"/>
                <a:gd name="T22" fmla="*/ 64099421 w 2622"/>
                <a:gd name="T23" fmla="*/ 110677577 h 2506"/>
                <a:gd name="T24" fmla="*/ 68641032 w 2622"/>
                <a:gd name="T25" fmla="*/ 118703458 h 2506"/>
                <a:gd name="T26" fmla="*/ 60725900 w 2622"/>
                <a:gd name="T27" fmla="*/ 130094891 h 2506"/>
                <a:gd name="T28" fmla="*/ 46971760 w 2622"/>
                <a:gd name="T29" fmla="*/ 127894241 h 2506"/>
                <a:gd name="T30" fmla="*/ 22837001 w 2622"/>
                <a:gd name="T31" fmla="*/ 125564077 h 2506"/>
                <a:gd name="T32" fmla="*/ 9212529 w 2622"/>
                <a:gd name="T33" fmla="*/ 136955510 h 2506"/>
                <a:gd name="T34" fmla="*/ 0 w 2622"/>
                <a:gd name="T35" fmla="*/ 153006912 h 2506"/>
                <a:gd name="T36" fmla="*/ 16089599 w 2622"/>
                <a:gd name="T37" fmla="*/ 165563248 h 2506"/>
                <a:gd name="T38" fmla="*/ 22837001 w 2622"/>
                <a:gd name="T39" fmla="*/ 176954682 h 2506"/>
                <a:gd name="T40" fmla="*/ 41262420 w 2622"/>
                <a:gd name="T41" fmla="*/ 190676279 h 2506"/>
                <a:gd name="T42" fmla="*/ 58390081 w 2622"/>
                <a:gd name="T43" fmla="*/ 202067353 h 2506"/>
                <a:gd name="T44" fmla="*/ 84730631 w 2622"/>
                <a:gd name="T45" fmla="*/ 210093234 h 2506"/>
                <a:gd name="T46" fmla="*/ 100820230 w 2622"/>
                <a:gd name="T47" fmla="*/ 227180384 h 2506"/>
                <a:gd name="T48" fmla="*/ 123657231 w 2622"/>
                <a:gd name="T49" fmla="*/ 235205905 h 2506"/>
                <a:gd name="T50" fmla="*/ 139747190 w 2622"/>
                <a:gd name="T51" fmla="*/ 247762601 h 2506"/>
                <a:gd name="T52" fmla="*/ 172964450 w 2622"/>
                <a:gd name="T53" fmla="*/ 264978905 h 2506"/>
                <a:gd name="T54" fmla="*/ 200343063 w 2622"/>
                <a:gd name="T55" fmla="*/ 267179555 h 2506"/>
                <a:gd name="T56" fmla="*/ 220974272 w 2622"/>
                <a:gd name="T57" fmla="*/ 278700502 h 2506"/>
                <a:gd name="T58" fmla="*/ 238231961 w 2622"/>
                <a:gd name="T59" fmla="*/ 291256838 h 2506"/>
                <a:gd name="T60" fmla="*/ 248482552 w 2622"/>
                <a:gd name="T61" fmla="*/ 311709541 h 2506"/>
                <a:gd name="T62" fmla="*/ 264572151 w 2622"/>
                <a:gd name="T63" fmla="*/ 318570160 h 2506"/>
                <a:gd name="T64" fmla="*/ 285073693 w 2622"/>
                <a:gd name="T65" fmla="*/ 324265877 h 2506"/>
                <a:gd name="T66" fmla="*/ 301163292 w 2622"/>
                <a:gd name="T67" fmla="*/ 322065226 h 2506"/>
                <a:gd name="T68" fmla="*/ 302331382 w 2622"/>
                <a:gd name="T69" fmla="*/ 308343989 h 2506"/>
                <a:gd name="T70" fmla="*/ 298827833 w 2622"/>
                <a:gd name="T71" fmla="*/ 291256838 h 2506"/>
                <a:gd name="T72" fmla="*/ 299995563 w 2622"/>
                <a:gd name="T73" fmla="*/ 283230957 h 2506"/>
                <a:gd name="T74" fmla="*/ 311414244 w 2622"/>
                <a:gd name="T75" fmla="*/ 275205436 h 2506"/>
                <a:gd name="T76" fmla="*/ 305704903 w 2622"/>
                <a:gd name="T77" fmla="*/ 259283188 h 2506"/>
                <a:gd name="T78" fmla="*/ 303499112 w 2622"/>
                <a:gd name="T79" fmla="*/ 247762601 h 2506"/>
                <a:gd name="T80" fmla="*/ 297660104 w 2622"/>
                <a:gd name="T81" fmla="*/ 228345286 h 2506"/>
                <a:gd name="T82" fmla="*/ 298827833 w 2622"/>
                <a:gd name="T83" fmla="*/ 205562779 h 2506"/>
                <a:gd name="T84" fmla="*/ 316085162 w 2622"/>
                <a:gd name="T85" fmla="*/ 197536898 h 2506"/>
                <a:gd name="T86" fmla="*/ 335548642 w 2622"/>
                <a:gd name="T87" fmla="*/ 193006083 h 2506"/>
                <a:gd name="T88" fmla="*/ 338922523 w 2622"/>
                <a:gd name="T89" fmla="*/ 180449748 h 2506"/>
                <a:gd name="T90" fmla="*/ 340090253 w 2622"/>
                <a:gd name="T91" fmla="*/ 162068182 h 2506"/>
                <a:gd name="T92" fmla="*/ 333213183 w 2622"/>
                <a:gd name="T93" fmla="*/ 146146293 h 2506"/>
                <a:gd name="T94" fmla="*/ 314917432 w 2622"/>
                <a:gd name="T95" fmla="*/ 140450577 h 2506"/>
                <a:gd name="T96" fmla="*/ 299995563 w 2622"/>
                <a:gd name="T97" fmla="*/ 136955510 h 2506"/>
                <a:gd name="T98" fmla="*/ 275990832 w 2622"/>
                <a:gd name="T99" fmla="*/ 138120412 h 2506"/>
                <a:gd name="T100" fmla="*/ 259900873 w 2622"/>
                <a:gd name="T101" fmla="*/ 138120412 h 2506"/>
                <a:gd name="T102" fmla="*/ 258733143 w 2622"/>
                <a:gd name="T103" fmla="*/ 116502807 h 2506"/>
                <a:gd name="T104" fmla="*/ 271319554 w 2622"/>
                <a:gd name="T105" fmla="*/ 102781210 h 2506"/>
                <a:gd name="T106" fmla="*/ 254191893 w 2622"/>
                <a:gd name="T107" fmla="*/ 92425524 h 2506"/>
                <a:gd name="T108" fmla="*/ 251856073 w 2622"/>
                <a:gd name="T109" fmla="*/ 74173472 h 2506"/>
                <a:gd name="T110" fmla="*/ 239270023 w 2622"/>
                <a:gd name="T111" fmla="*/ 67312853 h 2506"/>
                <a:gd name="T112" fmla="*/ 211891411 w 2622"/>
                <a:gd name="T113" fmla="*/ 71843308 h 2506"/>
                <a:gd name="T114" fmla="*/ 193465993 w 2622"/>
                <a:gd name="T115" fmla="*/ 62782038 h 2506"/>
                <a:gd name="T116" fmla="*/ 180879582 w 2622"/>
                <a:gd name="T117" fmla="*/ 47895539 h 2506"/>
                <a:gd name="T118" fmla="*/ 167125442 w 2622"/>
                <a:gd name="T119" fmla="*/ 28478584 h 2506"/>
                <a:gd name="T120" fmla="*/ 148830052 w 2622"/>
                <a:gd name="T121" fmla="*/ 11391434 h 2506"/>
                <a:gd name="T122" fmla="*/ 131702391 w 2622"/>
                <a:gd name="T123" fmla="*/ 5695717 h 250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622" h="2506">
                  <a:moveTo>
                    <a:pt x="1015" y="44"/>
                  </a:moveTo>
                  <a:lnTo>
                    <a:pt x="971" y="0"/>
                  </a:lnTo>
                  <a:lnTo>
                    <a:pt x="918" y="8"/>
                  </a:lnTo>
                  <a:lnTo>
                    <a:pt x="891" y="52"/>
                  </a:lnTo>
                  <a:lnTo>
                    <a:pt x="838" y="52"/>
                  </a:lnTo>
                  <a:lnTo>
                    <a:pt x="803" y="0"/>
                  </a:lnTo>
                  <a:lnTo>
                    <a:pt x="750" y="17"/>
                  </a:lnTo>
                  <a:lnTo>
                    <a:pt x="750" y="52"/>
                  </a:lnTo>
                  <a:lnTo>
                    <a:pt x="732" y="114"/>
                  </a:lnTo>
                  <a:lnTo>
                    <a:pt x="697" y="105"/>
                  </a:lnTo>
                  <a:lnTo>
                    <a:pt x="662" y="88"/>
                  </a:lnTo>
                  <a:lnTo>
                    <a:pt x="618" y="123"/>
                  </a:lnTo>
                  <a:lnTo>
                    <a:pt x="627" y="176"/>
                  </a:lnTo>
                  <a:lnTo>
                    <a:pt x="547" y="185"/>
                  </a:lnTo>
                  <a:lnTo>
                    <a:pt x="477" y="229"/>
                  </a:lnTo>
                  <a:lnTo>
                    <a:pt x="424" y="317"/>
                  </a:lnTo>
                  <a:lnTo>
                    <a:pt x="371" y="405"/>
                  </a:lnTo>
                  <a:lnTo>
                    <a:pt x="344" y="467"/>
                  </a:lnTo>
                  <a:lnTo>
                    <a:pt x="327" y="564"/>
                  </a:lnTo>
                  <a:lnTo>
                    <a:pt x="335" y="600"/>
                  </a:lnTo>
                  <a:lnTo>
                    <a:pt x="379" y="679"/>
                  </a:lnTo>
                  <a:lnTo>
                    <a:pt x="415" y="741"/>
                  </a:lnTo>
                  <a:lnTo>
                    <a:pt x="468" y="785"/>
                  </a:lnTo>
                  <a:lnTo>
                    <a:pt x="494" y="855"/>
                  </a:lnTo>
                  <a:lnTo>
                    <a:pt x="538" y="873"/>
                  </a:lnTo>
                  <a:lnTo>
                    <a:pt x="529" y="917"/>
                  </a:lnTo>
                  <a:lnTo>
                    <a:pt x="529" y="970"/>
                  </a:lnTo>
                  <a:lnTo>
                    <a:pt x="468" y="1005"/>
                  </a:lnTo>
                  <a:lnTo>
                    <a:pt x="424" y="979"/>
                  </a:lnTo>
                  <a:lnTo>
                    <a:pt x="362" y="988"/>
                  </a:lnTo>
                  <a:lnTo>
                    <a:pt x="265" y="970"/>
                  </a:lnTo>
                  <a:lnTo>
                    <a:pt x="176" y="970"/>
                  </a:lnTo>
                  <a:lnTo>
                    <a:pt x="124" y="997"/>
                  </a:lnTo>
                  <a:lnTo>
                    <a:pt x="71" y="1058"/>
                  </a:lnTo>
                  <a:lnTo>
                    <a:pt x="9" y="1120"/>
                  </a:lnTo>
                  <a:lnTo>
                    <a:pt x="0" y="1182"/>
                  </a:lnTo>
                  <a:lnTo>
                    <a:pt x="44" y="1252"/>
                  </a:lnTo>
                  <a:lnTo>
                    <a:pt x="124" y="1279"/>
                  </a:lnTo>
                  <a:lnTo>
                    <a:pt x="132" y="1323"/>
                  </a:lnTo>
                  <a:lnTo>
                    <a:pt x="176" y="1367"/>
                  </a:lnTo>
                  <a:lnTo>
                    <a:pt x="265" y="1411"/>
                  </a:lnTo>
                  <a:lnTo>
                    <a:pt x="318" y="1473"/>
                  </a:lnTo>
                  <a:lnTo>
                    <a:pt x="362" y="1517"/>
                  </a:lnTo>
                  <a:lnTo>
                    <a:pt x="450" y="1561"/>
                  </a:lnTo>
                  <a:lnTo>
                    <a:pt x="556" y="1623"/>
                  </a:lnTo>
                  <a:lnTo>
                    <a:pt x="653" y="1623"/>
                  </a:lnTo>
                  <a:lnTo>
                    <a:pt x="697" y="1676"/>
                  </a:lnTo>
                  <a:lnTo>
                    <a:pt x="777" y="1755"/>
                  </a:lnTo>
                  <a:lnTo>
                    <a:pt x="847" y="1800"/>
                  </a:lnTo>
                  <a:lnTo>
                    <a:pt x="953" y="1817"/>
                  </a:lnTo>
                  <a:lnTo>
                    <a:pt x="997" y="1879"/>
                  </a:lnTo>
                  <a:lnTo>
                    <a:pt x="1077" y="1914"/>
                  </a:lnTo>
                  <a:lnTo>
                    <a:pt x="1183" y="2003"/>
                  </a:lnTo>
                  <a:lnTo>
                    <a:pt x="1333" y="2047"/>
                  </a:lnTo>
                  <a:lnTo>
                    <a:pt x="1456" y="2038"/>
                  </a:lnTo>
                  <a:lnTo>
                    <a:pt x="1544" y="2064"/>
                  </a:lnTo>
                  <a:lnTo>
                    <a:pt x="1633" y="2108"/>
                  </a:lnTo>
                  <a:lnTo>
                    <a:pt x="1703" y="2153"/>
                  </a:lnTo>
                  <a:lnTo>
                    <a:pt x="1774" y="2205"/>
                  </a:lnTo>
                  <a:lnTo>
                    <a:pt x="1836" y="2250"/>
                  </a:lnTo>
                  <a:lnTo>
                    <a:pt x="1880" y="2338"/>
                  </a:lnTo>
                  <a:lnTo>
                    <a:pt x="1915" y="2408"/>
                  </a:lnTo>
                  <a:lnTo>
                    <a:pt x="1941" y="2461"/>
                  </a:lnTo>
                  <a:lnTo>
                    <a:pt x="2039" y="2461"/>
                  </a:lnTo>
                  <a:lnTo>
                    <a:pt x="2118" y="2479"/>
                  </a:lnTo>
                  <a:lnTo>
                    <a:pt x="2197" y="2505"/>
                  </a:lnTo>
                  <a:lnTo>
                    <a:pt x="2286" y="2470"/>
                  </a:lnTo>
                  <a:lnTo>
                    <a:pt x="2321" y="2488"/>
                  </a:lnTo>
                  <a:lnTo>
                    <a:pt x="2339" y="2444"/>
                  </a:lnTo>
                  <a:lnTo>
                    <a:pt x="2330" y="2382"/>
                  </a:lnTo>
                  <a:lnTo>
                    <a:pt x="2303" y="2329"/>
                  </a:lnTo>
                  <a:lnTo>
                    <a:pt x="2303" y="2250"/>
                  </a:lnTo>
                  <a:lnTo>
                    <a:pt x="2259" y="2205"/>
                  </a:lnTo>
                  <a:lnTo>
                    <a:pt x="2312" y="2188"/>
                  </a:lnTo>
                  <a:lnTo>
                    <a:pt x="2392" y="2170"/>
                  </a:lnTo>
                  <a:lnTo>
                    <a:pt x="2400" y="2126"/>
                  </a:lnTo>
                  <a:lnTo>
                    <a:pt x="2374" y="2082"/>
                  </a:lnTo>
                  <a:lnTo>
                    <a:pt x="2356" y="2003"/>
                  </a:lnTo>
                  <a:lnTo>
                    <a:pt x="2365" y="1941"/>
                  </a:lnTo>
                  <a:lnTo>
                    <a:pt x="2339" y="1914"/>
                  </a:lnTo>
                  <a:lnTo>
                    <a:pt x="2312" y="1853"/>
                  </a:lnTo>
                  <a:lnTo>
                    <a:pt x="2294" y="1764"/>
                  </a:lnTo>
                  <a:lnTo>
                    <a:pt x="2294" y="1667"/>
                  </a:lnTo>
                  <a:lnTo>
                    <a:pt x="2303" y="1588"/>
                  </a:lnTo>
                  <a:lnTo>
                    <a:pt x="2356" y="1544"/>
                  </a:lnTo>
                  <a:lnTo>
                    <a:pt x="2436" y="1526"/>
                  </a:lnTo>
                  <a:lnTo>
                    <a:pt x="2515" y="1517"/>
                  </a:lnTo>
                  <a:lnTo>
                    <a:pt x="2586" y="1491"/>
                  </a:lnTo>
                  <a:lnTo>
                    <a:pt x="2594" y="1447"/>
                  </a:lnTo>
                  <a:lnTo>
                    <a:pt x="2612" y="1394"/>
                  </a:lnTo>
                  <a:lnTo>
                    <a:pt x="2586" y="1323"/>
                  </a:lnTo>
                  <a:lnTo>
                    <a:pt x="2621" y="1252"/>
                  </a:lnTo>
                  <a:lnTo>
                    <a:pt x="2612" y="1182"/>
                  </a:lnTo>
                  <a:lnTo>
                    <a:pt x="2568" y="1129"/>
                  </a:lnTo>
                  <a:lnTo>
                    <a:pt x="2497" y="1102"/>
                  </a:lnTo>
                  <a:lnTo>
                    <a:pt x="2427" y="1085"/>
                  </a:lnTo>
                  <a:lnTo>
                    <a:pt x="2365" y="1041"/>
                  </a:lnTo>
                  <a:lnTo>
                    <a:pt x="2312" y="1058"/>
                  </a:lnTo>
                  <a:lnTo>
                    <a:pt x="2224" y="1085"/>
                  </a:lnTo>
                  <a:lnTo>
                    <a:pt x="2127" y="1067"/>
                  </a:lnTo>
                  <a:lnTo>
                    <a:pt x="2074" y="1102"/>
                  </a:lnTo>
                  <a:lnTo>
                    <a:pt x="2003" y="1067"/>
                  </a:lnTo>
                  <a:lnTo>
                    <a:pt x="1994" y="988"/>
                  </a:lnTo>
                  <a:lnTo>
                    <a:pt x="1994" y="900"/>
                  </a:lnTo>
                  <a:lnTo>
                    <a:pt x="2047" y="838"/>
                  </a:lnTo>
                  <a:lnTo>
                    <a:pt x="2091" y="794"/>
                  </a:lnTo>
                  <a:lnTo>
                    <a:pt x="2047" y="750"/>
                  </a:lnTo>
                  <a:lnTo>
                    <a:pt x="1959" y="714"/>
                  </a:lnTo>
                  <a:lnTo>
                    <a:pt x="1941" y="652"/>
                  </a:lnTo>
                  <a:lnTo>
                    <a:pt x="1941" y="573"/>
                  </a:lnTo>
                  <a:lnTo>
                    <a:pt x="1906" y="511"/>
                  </a:lnTo>
                  <a:lnTo>
                    <a:pt x="1844" y="520"/>
                  </a:lnTo>
                  <a:lnTo>
                    <a:pt x="1721" y="538"/>
                  </a:lnTo>
                  <a:lnTo>
                    <a:pt x="1633" y="555"/>
                  </a:lnTo>
                  <a:lnTo>
                    <a:pt x="1553" y="520"/>
                  </a:lnTo>
                  <a:lnTo>
                    <a:pt x="1491" y="485"/>
                  </a:lnTo>
                  <a:lnTo>
                    <a:pt x="1456" y="423"/>
                  </a:lnTo>
                  <a:lnTo>
                    <a:pt x="1394" y="370"/>
                  </a:lnTo>
                  <a:lnTo>
                    <a:pt x="1333" y="282"/>
                  </a:lnTo>
                  <a:lnTo>
                    <a:pt x="1288" y="220"/>
                  </a:lnTo>
                  <a:lnTo>
                    <a:pt x="1209" y="158"/>
                  </a:lnTo>
                  <a:lnTo>
                    <a:pt x="1147" y="88"/>
                  </a:lnTo>
                  <a:lnTo>
                    <a:pt x="1103" y="26"/>
                  </a:lnTo>
                  <a:lnTo>
                    <a:pt x="1015" y="44"/>
                  </a:lnTo>
                </a:path>
              </a:pathLst>
            </a:custGeom>
            <a:solidFill>
              <a:srgbClr val="FF9933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35" name="Freeform 26"/>
            <p:cNvSpPr>
              <a:spLocks noChangeArrowheads="1"/>
            </p:cNvSpPr>
            <p:nvPr/>
          </p:nvSpPr>
          <p:spPr bwMode="auto">
            <a:xfrm>
              <a:off x="3333750" y="5010150"/>
              <a:ext cx="1401763" cy="739775"/>
            </a:xfrm>
            <a:custGeom>
              <a:avLst/>
              <a:gdLst>
                <a:gd name="T0" fmla="*/ 29815439 w 3893"/>
                <a:gd name="T1" fmla="*/ 156369525 h 2056"/>
                <a:gd name="T2" fmla="*/ 52630728 w 3893"/>
                <a:gd name="T3" fmla="*/ 162194339 h 2056"/>
                <a:gd name="T4" fmla="*/ 72075188 w 3893"/>
                <a:gd name="T5" fmla="*/ 157534416 h 2056"/>
                <a:gd name="T6" fmla="*/ 95020083 w 3893"/>
                <a:gd name="T7" fmla="*/ 162194339 h 2056"/>
                <a:gd name="T8" fmla="*/ 113298452 w 3893"/>
                <a:gd name="T9" fmla="*/ 140447789 h 2056"/>
                <a:gd name="T10" fmla="*/ 127039180 w 3893"/>
                <a:gd name="T11" fmla="*/ 133587236 h 2056"/>
                <a:gd name="T12" fmla="*/ 151021281 w 3893"/>
                <a:gd name="T13" fmla="*/ 141612680 h 2056"/>
                <a:gd name="T14" fmla="*/ 171632553 w 3893"/>
                <a:gd name="T15" fmla="*/ 157534416 h 2056"/>
                <a:gd name="T16" fmla="*/ 195614653 w 3893"/>
                <a:gd name="T17" fmla="*/ 175786293 h 2056"/>
                <a:gd name="T18" fmla="*/ 244874553 w 3893"/>
                <a:gd name="T19" fmla="*/ 195203061 h 2056"/>
                <a:gd name="T20" fmla="*/ 271189917 w 3893"/>
                <a:gd name="T21" fmla="*/ 201027876 h 2056"/>
                <a:gd name="T22" fmla="*/ 300875750 w 3893"/>
                <a:gd name="T23" fmla="*/ 198698094 h 2056"/>
                <a:gd name="T24" fmla="*/ 319153758 w 3893"/>
                <a:gd name="T25" fmla="*/ 202063614 h 2056"/>
                <a:gd name="T26" fmla="*/ 342098653 w 3893"/>
                <a:gd name="T27" fmla="*/ 218114503 h 2056"/>
                <a:gd name="T28" fmla="*/ 367247206 w 3893"/>
                <a:gd name="T29" fmla="*/ 219279753 h 2056"/>
                <a:gd name="T30" fmla="*/ 384358763 w 3893"/>
                <a:gd name="T31" fmla="*/ 239861412 h 2056"/>
                <a:gd name="T32" fmla="*/ 404970035 w 3893"/>
                <a:gd name="T33" fmla="*/ 252417628 h 2056"/>
                <a:gd name="T34" fmla="*/ 426748118 w 3893"/>
                <a:gd name="T35" fmla="*/ 266009222 h 2056"/>
                <a:gd name="T36" fmla="*/ 481582504 w 3893"/>
                <a:gd name="T37" fmla="*/ 233000859 h 2056"/>
                <a:gd name="T38" fmla="*/ 463304495 w 3893"/>
                <a:gd name="T39" fmla="*/ 219279753 h 2056"/>
                <a:gd name="T40" fmla="*/ 446192938 w 3893"/>
                <a:gd name="T41" fmla="*/ 219279753 h 2056"/>
                <a:gd name="T42" fmla="*/ 427914930 w 3893"/>
                <a:gd name="T43" fmla="*/ 203228505 h 2056"/>
                <a:gd name="T44" fmla="*/ 409507315 w 3893"/>
                <a:gd name="T45" fmla="*/ 206723538 h 2056"/>
                <a:gd name="T46" fmla="*/ 391228947 w 3893"/>
                <a:gd name="T47" fmla="*/ 204393396 h 2056"/>
                <a:gd name="T48" fmla="*/ 382154745 w 3893"/>
                <a:gd name="T49" fmla="*/ 190672290 h 2056"/>
                <a:gd name="T50" fmla="*/ 378654671 w 3893"/>
                <a:gd name="T51" fmla="*/ 176951184 h 2056"/>
                <a:gd name="T52" fmla="*/ 362709925 w 3893"/>
                <a:gd name="T53" fmla="*/ 159864557 h 2056"/>
                <a:gd name="T54" fmla="*/ 332894846 w 3893"/>
                <a:gd name="T55" fmla="*/ 158699307 h 2056"/>
                <a:gd name="T56" fmla="*/ 329524377 w 3893"/>
                <a:gd name="T57" fmla="*/ 136952757 h 2056"/>
                <a:gd name="T58" fmla="*/ 314616478 w 3893"/>
                <a:gd name="T59" fmla="*/ 125561432 h 2056"/>
                <a:gd name="T60" fmla="*/ 298542127 w 3893"/>
                <a:gd name="T61" fmla="*/ 123361163 h 2056"/>
                <a:gd name="T62" fmla="*/ 294005206 w 3893"/>
                <a:gd name="T63" fmla="*/ 107309915 h 2056"/>
                <a:gd name="T64" fmla="*/ 288301474 w 3893"/>
                <a:gd name="T65" fmla="*/ 92423558 h 2056"/>
                <a:gd name="T66" fmla="*/ 258615640 w 3893"/>
                <a:gd name="T67" fmla="*/ 87893147 h 2056"/>
                <a:gd name="T68" fmla="*/ 239170820 w 3893"/>
                <a:gd name="T69" fmla="*/ 75336931 h 2056"/>
                <a:gd name="T70" fmla="*/ 216225925 w 3893"/>
                <a:gd name="T71" fmla="*/ 74172040 h 2056"/>
                <a:gd name="T72" fmla="*/ 193410636 w 3893"/>
                <a:gd name="T73" fmla="*/ 71841899 h 2056"/>
                <a:gd name="T74" fmla="*/ 181873566 w 3893"/>
                <a:gd name="T75" fmla="*/ 52425130 h 2056"/>
                <a:gd name="T76" fmla="*/ 159058276 w 3893"/>
                <a:gd name="T77" fmla="*/ 47894719 h 2056"/>
                <a:gd name="T78" fmla="*/ 144150737 w 3893"/>
                <a:gd name="T79" fmla="*/ 54755272 h 2056"/>
                <a:gd name="T80" fmla="*/ 121335448 w 3893"/>
                <a:gd name="T81" fmla="*/ 60450934 h 2056"/>
                <a:gd name="T82" fmla="*/ 101890627 w 3893"/>
                <a:gd name="T83" fmla="*/ 58250305 h 2056"/>
                <a:gd name="T84" fmla="*/ 84649465 w 3893"/>
                <a:gd name="T85" fmla="*/ 39868915 h 2056"/>
                <a:gd name="T86" fmla="*/ 80112544 w 3893"/>
                <a:gd name="T87" fmla="*/ 4530411 h 2056"/>
                <a:gd name="T88" fmla="*/ 57167649 w 3893"/>
                <a:gd name="T89" fmla="*/ 10226073 h 2056"/>
                <a:gd name="T90" fmla="*/ 33185908 w 3893"/>
                <a:gd name="T91" fmla="*/ 21617398 h 2056"/>
                <a:gd name="T92" fmla="*/ 5703732 w 3893"/>
                <a:gd name="T93" fmla="*/ 30807733 h 2056"/>
                <a:gd name="T94" fmla="*/ 6870544 w 3893"/>
                <a:gd name="T95" fmla="*/ 65110858 h 2056"/>
                <a:gd name="T96" fmla="*/ 12574276 w 3893"/>
                <a:gd name="T97" fmla="*/ 84527626 h 2056"/>
                <a:gd name="T98" fmla="*/ 17241163 w 3893"/>
                <a:gd name="T99" fmla="*/ 106144664 h 2056"/>
                <a:gd name="T100" fmla="*/ 5703732 w 3893"/>
                <a:gd name="T101" fmla="*/ 116500250 h 2056"/>
                <a:gd name="T102" fmla="*/ 10370619 w 3893"/>
                <a:gd name="T103" fmla="*/ 141612680 h 20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893" h="2056">
                  <a:moveTo>
                    <a:pt x="97" y="1182"/>
                  </a:moveTo>
                  <a:lnTo>
                    <a:pt x="159" y="1200"/>
                  </a:lnTo>
                  <a:lnTo>
                    <a:pt x="230" y="1208"/>
                  </a:lnTo>
                  <a:lnTo>
                    <a:pt x="283" y="1244"/>
                  </a:lnTo>
                  <a:lnTo>
                    <a:pt x="335" y="1253"/>
                  </a:lnTo>
                  <a:lnTo>
                    <a:pt x="406" y="1253"/>
                  </a:lnTo>
                  <a:lnTo>
                    <a:pt x="477" y="1270"/>
                  </a:lnTo>
                  <a:lnTo>
                    <a:pt x="459" y="1217"/>
                  </a:lnTo>
                  <a:lnTo>
                    <a:pt x="556" y="1217"/>
                  </a:lnTo>
                  <a:lnTo>
                    <a:pt x="618" y="1244"/>
                  </a:lnTo>
                  <a:lnTo>
                    <a:pt x="671" y="1288"/>
                  </a:lnTo>
                  <a:lnTo>
                    <a:pt x="733" y="1253"/>
                  </a:lnTo>
                  <a:lnTo>
                    <a:pt x="794" y="1244"/>
                  </a:lnTo>
                  <a:lnTo>
                    <a:pt x="865" y="1244"/>
                  </a:lnTo>
                  <a:lnTo>
                    <a:pt x="874" y="1085"/>
                  </a:lnTo>
                  <a:lnTo>
                    <a:pt x="936" y="1094"/>
                  </a:lnTo>
                  <a:lnTo>
                    <a:pt x="944" y="1058"/>
                  </a:lnTo>
                  <a:lnTo>
                    <a:pt x="980" y="1032"/>
                  </a:lnTo>
                  <a:lnTo>
                    <a:pt x="1059" y="1076"/>
                  </a:lnTo>
                  <a:lnTo>
                    <a:pt x="1121" y="1103"/>
                  </a:lnTo>
                  <a:lnTo>
                    <a:pt x="1165" y="1094"/>
                  </a:lnTo>
                  <a:lnTo>
                    <a:pt x="1218" y="1147"/>
                  </a:lnTo>
                  <a:lnTo>
                    <a:pt x="1280" y="1155"/>
                  </a:lnTo>
                  <a:lnTo>
                    <a:pt x="1324" y="1217"/>
                  </a:lnTo>
                  <a:lnTo>
                    <a:pt x="1377" y="1261"/>
                  </a:lnTo>
                  <a:lnTo>
                    <a:pt x="1421" y="1323"/>
                  </a:lnTo>
                  <a:lnTo>
                    <a:pt x="1509" y="1358"/>
                  </a:lnTo>
                  <a:lnTo>
                    <a:pt x="1642" y="1438"/>
                  </a:lnTo>
                  <a:lnTo>
                    <a:pt x="1800" y="1420"/>
                  </a:lnTo>
                  <a:lnTo>
                    <a:pt x="1889" y="1508"/>
                  </a:lnTo>
                  <a:lnTo>
                    <a:pt x="1959" y="1517"/>
                  </a:lnTo>
                  <a:lnTo>
                    <a:pt x="2039" y="1553"/>
                  </a:lnTo>
                  <a:lnTo>
                    <a:pt x="2092" y="1553"/>
                  </a:lnTo>
                  <a:lnTo>
                    <a:pt x="2153" y="1579"/>
                  </a:lnTo>
                  <a:lnTo>
                    <a:pt x="2233" y="1579"/>
                  </a:lnTo>
                  <a:lnTo>
                    <a:pt x="2321" y="1535"/>
                  </a:lnTo>
                  <a:lnTo>
                    <a:pt x="2374" y="1561"/>
                  </a:lnTo>
                  <a:lnTo>
                    <a:pt x="2427" y="1570"/>
                  </a:lnTo>
                  <a:lnTo>
                    <a:pt x="2462" y="1561"/>
                  </a:lnTo>
                  <a:lnTo>
                    <a:pt x="2533" y="1614"/>
                  </a:lnTo>
                  <a:lnTo>
                    <a:pt x="2577" y="1667"/>
                  </a:lnTo>
                  <a:lnTo>
                    <a:pt x="2639" y="1685"/>
                  </a:lnTo>
                  <a:lnTo>
                    <a:pt x="2718" y="1711"/>
                  </a:lnTo>
                  <a:lnTo>
                    <a:pt x="2780" y="1641"/>
                  </a:lnTo>
                  <a:lnTo>
                    <a:pt x="2833" y="1694"/>
                  </a:lnTo>
                  <a:lnTo>
                    <a:pt x="2868" y="1773"/>
                  </a:lnTo>
                  <a:lnTo>
                    <a:pt x="2904" y="1817"/>
                  </a:lnTo>
                  <a:lnTo>
                    <a:pt x="2965" y="1853"/>
                  </a:lnTo>
                  <a:lnTo>
                    <a:pt x="3018" y="1861"/>
                  </a:lnTo>
                  <a:lnTo>
                    <a:pt x="3080" y="1905"/>
                  </a:lnTo>
                  <a:lnTo>
                    <a:pt x="3124" y="1950"/>
                  </a:lnTo>
                  <a:lnTo>
                    <a:pt x="3186" y="1967"/>
                  </a:lnTo>
                  <a:lnTo>
                    <a:pt x="3257" y="2003"/>
                  </a:lnTo>
                  <a:lnTo>
                    <a:pt x="3292" y="2055"/>
                  </a:lnTo>
                  <a:lnTo>
                    <a:pt x="3892" y="1853"/>
                  </a:lnTo>
                  <a:lnTo>
                    <a:pt x="3795" y="1826"/>
                  </a:lnTo>
                  <a:lnTo>
                    <a:pt x="3715" y="1800"/>
                  </a:lnTo>
                  <a:lnTo>
                    <a:pt x="3671" y="1755"/>
                  </a:lnTo>
                  <a:lnTo>
                    <a:pt x="3636" y="1729"/>
                  </a:lnTo>
                  <a:lnTo>
                    <a:pt x="3574" y="1694"/>
                  </a:lnTo>
                  <a:lnTo>
                    <a:pt x="3530" y="1729"/>
                  </a:lnTo>
                  <a:lnTo>
                    <a:pt x="3495" y="1685"/>
                  </a:lnTo>
                  <a:lnTo>
                    <a:pt x="3442" y="1694"/>
                  </a:lnTo>
                  <a:lnTo>
                    <a:pt x="3380" y="1658"/>
                  </a:lnTo>
                  <a:lnTo>
                    <a:pt x="3407" y="1614"/>
                  </a:lnTo>
                  <a:lnTo>
                    <a:pt x="3301" y="1570"/>
                  </a:lnTo>
                  <a:lnTo>
                    <a:pt x="3239" y="1579"/>
                  </a:lnTo>
                  <a:lnTo>
                    <a:pt x="3204" y="1553"/>
                  </a:lnTo>
                  <a:lnTo>
                    <a:pt x="3159" y="1597"/>
                  </a:lnTo>
                  <a:lnTo>
                    <a:pt x="3124" y="1570"/>
                  </a:lnTo>
                  <a:lnTo>
                    <a:pt x="3062" y="1605"/>
                  </a:lnTo>
                  <a:lnTo>
                    <a:pt x="3018" y="1579"/>
                  </a:lnTo>
                  <a:lnTo>
                    <a:pt x="3001" y="1526"/>
                  </a:lnTo>
                  <a:lnTo>
                    <a:pt x="2948" y="1526"/>
                  </a:lnTo>
                  <a:lnTo>
                    <a:pt x="2948" y="1473"/>
                  </a:lnTo>
                  <a:lnTo>
                    <a:pt x="2904" y="1438"/>
                  </a:lnTo>
                  <a:lnTo>
                    <a:pt x="2895" y="1385"/>
                  </a:lnTo>
                  <a:lnTo>
                    <a:pt x="2921" y="1367"/>
                  </a:lnTo>
                  <a:lnTo>
                    <a:pt x="2912" y="1297"/>
                  </a:lnTo>
                  <a:lnTo>
                    <a:pt x="2859" y="1253"/>
                  </a:lnTo>
                  <a:lnTo>
                    <a:pt x="2798" y="1235"/>
                  </a:lnTo>
                  <a:lnTo>
                    <a:pt x="2701" y="1235"/>
                  </a:lnTo>
                  <a:lnTo>
                    <a:pt x="2621" y="1191"/>
                  </a:lnTo>
                  <a:lnTo>
                    <a:pt x="2568" y="1226"/>
                  </a:lnTo>
                  <a:lnTo>
                    <a:pt x="2542" y="1182"/>
                  </a:lnTo>
                  <a:lnTo>
                    <a:pt x="2515" y="1120"/>
                  </a:lnTo>
                  <a:lnTo>
                    <a:pt x="2542" y="1058"/>
                  </a:lnTo>
                  <a:lnTo>
                    <a:pt x="2533" y="997"/>
                  </a:lnTo>
                  <a:lnTo>
                    <a:pt x="2480" y="953"/>
                  </a:lnTo>
                  <a:lnTo>
                    <a:pt x="2427" y="970"/>
                  </a:lnTo>
                  <a:lnTo>
                    <a:pt x="2409" y="917"/>
                  </a:lnTo>
                  <a:lnTo>
                    <a:pt x="2365" y="926"/>
                  </a:lnTo>
                  <a:lnTo>
                    <a:pt x="2303" y="953"/>
                  </a:lnTo>
                  <a:lnTo>
                    <a:pt x="2242" y="926"/>
                  </a:lnTo>
                  <a:lnTo>
                    <a:pt x="2242" y="882"/>
                  </a:lnTo>
                  <a:lnTo>
                    <a:pt x="2268" y="829"/>
                  </a:lnTo>
                  <a:lnTo>
                    <a:pt x="2250" y="785"/>
                  </a:lnTo>
                  <a:lnTo>
                    <a:pt x="2189" y="767"/>
                  </a:lnTo>
                  <a:lnTo>
                    <a:pt x="2224" y="714"/>
                  </a:lnTo>
                  <a:lnTo>
                    <a:pt x="2118" y="653"/>
                  </a:lnTo>
                  <a:lnTo>
                    <a:pt x="2065" y="661"/>
                  </a:lnTo>
                  <a:lnTo>
                    <a:pt x="1995" y="679"/>
                  </a:lnTo>
                  <a:lnTo>
                    <a:pt x="1950" y="635"/>
                  </a:lnTo>
                  <a:lnTo>
                    <a:pt x="1880" y="644"/>
                  </a:lnTo>
                  <a:lnTo>
                    <a:pt x="1845" y="582"/>
                  </a:lnTo>
                  <a:lnTo>
                    <a:pt x="1783" y="600"/>
                  </a:lnTo>
                  <a:lnTo>
                    <a:pt x="1730" y="555"/>
                  </a:lnTo>
                  <a:lnTo>
                    <a:pt x="1668" y="573"/>
                  </a:lnTo>
                  <a:lnTo>
                    <a:pt x="1589" y="591"/>
                  </a:lnTo>
                  <a:lnTo>
                    <a:pt x="1553" y="529"/>
                  </a:lnTo>
                  <a:lnTo>
                    <a:pt x="1492" y="555"/>
                  </a:lnTo>
                  <a:lnTo>
                    <a:pt x="1439" y="494"/>
                  </a:lnTo>
                  <a:lnTo>
                    <a:pt x="1403" y="458"/>
                  </a:lnTo>
                  <a:lnTo>
                    <a:pt x="1403" y="405"/>
                  </a:lnTo>
                  <a:lnTo>
                    <a:pt x="1342" y="370"/>
                  </a:lnTo>
                  <a:lnTo>
                    <a:pt x="1297" y="379"/>
                  </a:lnTo>
                  <a:lnTo>
                    <a:pt x="1227" y="370"/>
                  </a:lnTo>
                  <a:lnTo>
                    <a:pt x="1209" y="414"/>
                  </a:lnTo>
                  <a:lnTo>
                    <a:pt x="1165" y="432"/>
                  </a:lnTo>
                  <a:lnTo>
                    <a:pt x="1112" y="423"/>
                  </a:lnTo>
                  <a:lnTo>
                    <a:pt x="1068" y="450"/>
                  </a:lnTo>
                  <a:lnTo>
                    <a:pt x="1033" y="467"/>
                  </a:lnTo>
                  <a:lnTo>
                    <a:pt x="936" y="467"/>
                  </a:lnTo>
                  <a:lnTo>
                    <a:pt x="900" y="423"/>
                  </a:lnTo>
                  <a:lnTo>
                    <a:pt x="856" y="458"/>
                  </a:lnTo>
                  <a:lnTo>
                    <a:pt x="786" y="450"/>
                  </a:lnTo>
                  <a:lnTo>
                    <a:pt x="715" y="405"/>
                  </a:lnTo>
                  <a:lnTo>
                    <a:pt x="653" y="388"/>
                  </a:lnTo>
                  <a:lnTo>
                    <a:pt x="653" y="308"/>
                  </a:lnTo>
                  <a:lnTo>
                    <a:pt x="644" y="220"/>
                  </a:lnTo>
                  <a:lnTo>
                    <a:pt x="644" y="105"/>
                  </a:lnTo>
                  <a:lnTo>
                    <a:pt x="618" y="35"/>
                  </a:lnTo>
                  <a:lnTo>
                    <a:pt x="521" y="0"/>
                  </a:lnTo>
                  <a:lnTo>
                    <a:pt x="459" y="17"/>
                  </a:lnTo>
                  <a:lnTo>
                    <a:pt x="441" y="79"/>
                  </a:lnTo>
                  <a:lnTo>
                    <a:pt x="415" y="123"/>
                  </a:lnTo>
                  <a:lnTo>
                    <a:pt x="327" y="141"/>
                  </a:lnTo>
                  <a:lnTo>
                    <a:pt x="256" y="167"/>
                  </a:lnTo>
                  <a:lnTo>
                    <a:pt x="177" y="176"/>
                  </a:lnTo>
                  <a:lnTo>
                    <a:pt x="97" y="194"/>
                  </a:lnTo>
                  <a:lnTo>
                    <a:pt x="44" y="238"/>
                  </a:lnTo>
                  <a:lnTo>
                    <a:pt x="35" y="317"/>
                  </a:lnTo>
                  <a:lnTo>
                    <a:pt x="35" y="414"/>
                  </a:lnTo>
                  <a:lnTo>
                    <a:pt x="53" y="503"/>
                  </a:lnTo>
                  <a:lnTo>
                    <a:pt x="80" y="564"/>
                  </a:lnTo>
                  <a:lnTo>
                    <a:pt x="106" y="591"/>
                  </a:lnTo>
                  <a:lnTo>
                    <a:pt x="97" y="653"/>
                  </a:lnTo>
                  <a:lnTo>
                    <a:pt x="115" y="732"/>
                  </a:lnTo>
                  <a:lnTo>
                    <a:pt x="141" y="776"/>
                  </a:lnTo>
                  <a:lnTo>
                    <a:pt x="133" y="820"/>
                  </a:lnTo>
                  <a:lnTo>
                    <a:pt x="53" y="838"/>
                  </a:lnTo>
                  <a:lnTo>
                    <a:pt x="0" y="855"/>
                  </a:lnTo>
                  <a:lnTo>
                    <a:pt x="44" y="900"/>
                  </a:lnTo>
                  <a:lnTo>
                    <a:pt x="44" y="979"/>
                  </a:lnTo>
                  <a:lnTo>
                    <a:pt x="71" y="1032"/>
                  </a:lnTo>
                  <a:lnTo>
                    <a:pt x="80" y="1094"/>
                  </a:lnTo>
                  <a:lnTo>
                    <a:pt x="62" y="1138"/>
                  </a:lnTo>
                  <a:lnTo>
                    <a:pt x="97" y="118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36" name="Freeform 27"/>
            <p:cNvSpPr>
              <a:spLocks noChangeArrowheads="1"/>
            </p:cNvSpPr>
            <p:nvPr/>
          </p:nvSpPr>
          <p:spPr bwMode="auto">
            <a:xfrm>
              <a:off x="3679825" y="4394200"/>
              <a:ext cx="2120900" cy="1379538"/>
            </a:xfrm>
            <a:custGeom>
              <a:avLst/>
              <a:gdLst>
                <a:gd name="T0" fmla="*/ 425525176 w 5895"/>
                <a:gd name="T1" fmla="*/ 469191344 h 3830"/>
                <a:gd name="T2" fmla="*/ 448337522 w 5895"/>
                <a:gd name="T3" fmla="*/ 478401463 h 3830"/>
                <a:gd name="T4" fmla="*/ 486184941 w 5895"/>
                <a:gd name="T5" fmla="*/ 489816695 h 3830"/>
                <a:gd name="T6" fmla="*/ 516903796 w 5895"/>
                <a:gd name="T7" fmla="*/ 478401463 h 3830"/>
                <a:gd name="T8" fmla="*/ 546585512 w 5895"/>
                <a:gd name="T9" fmla="*/ 479568664 h 3830"/>
                <a:gd name="T10" fmla="*/ 582099822 w 5895"/>
                <a:gd name="T11" fmla="*/ 496691691 h 3830"/>
                <a:gd name="T12" fmla="*/ 607245277 w 5895"/>
                <a:gd name="T13" fmla="*/ 484108899 h 3830"/>
                <a:gd name="T14" fmla="*/ 635890216 w 5895"/>
                <a:gd name="T15" fmla="*/ 469191344 h 3830"/>
                <a:gd name="T16" fmla="*/ 657535827 w 5895"/>
                <a:gd name="T17" fmla="*/ 444026118 h 3830"/>
                <a:gd name="T18" fmla="*/ 686180766 w 5895"/>
                <a:gd name="T19" fmla="*/ 434945649 h 3830"/>
                <a:gd name="T20" fmla="*/ 710159487 w 5895"/>
                <a:gd name="T21" fmla="*/ 407445301 h 3830"/>
                <a:gd name="T22" fmla="*/ 736471316 w 5895"/>
                <a:gd name="T23" fmla="*/ 389155072 h 3830"/>
                <a:gd name="T24" fmla="*/ 760579634 w 5895"/>
                <a:gd name="T25" fmla="*/ 370864844 h 3830"/>
                <a:gd name="T26" fmla="*/ 737637691 w 5895"/>
                <a:gd name="T27" fmla="*/ 373069957 h 3830"/>
                <a:gd name="T28" fmla="*/ 713658971 w 5895"/>
                <a:gd name="T29" fmla="*/ 365157048 h 3830"/>
                <a:gd name="T30" fmla="*/ 694216872 w 5895"/>
                <a:gd name="T31" fmla="*/ 346737170 h 3830"/>
                <a:gd name="T32" fmla="*/ 673608039 w 5895"/>
                <a:gd name="T33" fmla="*/ 334154377 h 3830"/>
                <a:gd name="T34" fmla="*/ 659868937 w 5895"/>
                <a:gd name="T35" fmla="*/ 315864149 h 3830"/>
                <a:gd name="T36" fmla="*/ 639260103 w 5895"/>
                <a:gd name="T37" fmla="*/ 296406359 h 3830"/>
                <a:gd name="T38" fmla="*/ 618651270 w 5895"/>
                <a:gd name="T39" fmla="*/ 291866484 h 3830"/>
                <a:gd name="T40" fmla="*/ 601542281 w 5895"/>
                <a:gd name="T41" fmla="*/ 271241134 h 3830"/>
                <a:gd name="T42" fmla="*/ 578600338 w 5895"/>
                <a:gd name="T43" fmla="*/ 251783344 h 3830"/>
                <a:gd name="T44" fmla="*/ 542048890 w 5895"/>
                <a:gd name="T45" fmla="*/ 242573225 h 3830"/>
                <a:gd name="T46" fmla="*/ 524939901 w 5895"/>
                <a:gd name="T47" fmla="*/ 252950905 h 3830"/>
                <a:gd name="T48" fmla="*/ 506534580 w 5895"/>
                <a:gd name="T49" fmla="*/ 272408695 h 3830"/>
                <a:gd name="T50" fmla="*/ 473612574 w 5895"/>
                <a:gd name="T51" fmla="*/ 263198576 h 3830"/>
                <a:gd name="T52" fmla="*/ 440431013 w 5895"/>
                <a:gd name="T53" fmla="*/ 238033350 h 3830"/>
                <a:gd name="T54" fmla="*/ 425525176 w 5895"/>
                <a:gd name="T55" fmla="*/ 212867765 h 3830"/>
                <a:gd name="T56" fmla="*/ 404916703 w 5895"/>
                <a:gd name="T57" fmla="*/ 192242774 h 3830"/>
                <a:gd name="T58" fmla="*/ 354626153 w 5895"/>
                <a:gd name="T59" fmla="*/ 185367417 h 3830"/>
                <a:gd name="T60" fmla="*/ 315741596 w 5895"/>
                <a:gd name="T61" fmla="*/ 161369753 h 3830"/>
                <a:gd name="T62" fmla="*/ 269987668 w 5895"/>
                <a:gd name="T63" fmla="*/ 150992073 h 3830"/>
                <a:gd name="T64" fmla="*/ 251711944 w 5895"/>
                <a:gd name="T65" fmla="*/ 106369058 h 3830"/>
                <a:gd name="T66" fmla="*/ 237972842 w 5895"/>
                <a:gd name="T67" fmla="*/ 57205808 h 3830"/>
                <a:gd name="T68" fmla="*/ 241342729 w 5895"/>
                <a:gd name="T69" fmla="*/ 12582793 h 3830"/>
                <a:gd name="T70" fmla="*/ 193255691 w 5895"/>
                <a:gd name="T71" fmla="*/ 6874997 h 3830"/>
                <a:gd name="T72" fmla="*/ 191052179 w 5895"/>
                <a:gd name="T73" fmla="*/ 37748018 h 3830"/>
                <a:gd name="T74" fmla="*/ 161240865 w 5895"/>
                <a:gd name="T75" fmla="*/ 57205808 h 3830"/>
                <a:gd name="T76" fmla="*/ 141798406 w 5895"/>
                <a:gd name="T77" fmla="*/ 85873716 h 3830"/>
                <a:gd name="T78" fmla="*/ 114449799 w 5895"/>
                <a:gd name="T79" fmla="*/ 116746378 h 3830"/>
                <a:gd name="T80" fmla="*/ 85804860 w 5895"/>
                <a:gd name="T81" fmla="*/ 152159634 h 3830"/>
                <a:gd name="T82" fmla="*/ 61826140 w 5895"/>
                <a:gd name="T83" fmla="*/ 183162304 h 3830"/>
                <a:gd name="T84" fmla="*/ 26311830 w 5895"/>
                <a:gd name="T85" fmla="*/ 202620094 h 3830"/>
                <a:gd name="T86" fmla="*/ 9202481 w 5895"/>
                <a:gd name="T87" fmla="*/ 223115436 h 3830"/>
                <a:gd name="T88" fmla="*/ 26311830 w 5895"/>
                <a:gd name="T89" fmla="*/ 262031015 h 3830"/>
                <a:gd name="T90" fmla="*/ 57160281 w 5895"/>
                <a:gd name="T91" fmla="*/ 274613808 h 3830"/>
                <a:gd name="T92" fmla="*/ 76602380 w 5895"/>
                <a:gd name="T93" fmla="*/ 290698923 h 3830"/>
                <a:gd name="T94" fmla="*/ 106413693 w 5895"/>
                <a:gd name="T95" fmla="*/ 299908682 h 3830"/>
                <a:gd name="T96" fmla="*/ 133891898 w 5895"/>
                <a:gd name="T97" fmla="*/ 310156713 h 3830"/>
                <a:gd name="T98" fmla="*/ 159037353 w 5895"/>
                <a:gd name="T99" fmla="*/ 321571945 h 3830"/>
                <a:gd name="T100" fmla="*/ 165907084 w 5895"/>
                <a:gd name="T101" fmla="*/ 342196935 h 3830"/>
                <a:gd name="T102" fmla="*/ 189885804 w 5895"/>
                <a:gd name="T103" fmla="*/ 347904731 h 3830"/>
                <a:gd name="T104" fmla="*/ 201291797 w 5895"/>
                <a:gd name="T105" fmla="*/ 367362521 h 3830"/>
                <a:gd name="T106" fmla="*/ 225400114 w 5895"/>
                <a:gd name="T107" fmla="*/ 382280076 h 3830"/>
                <a:gd name="T108" fmla="*/ 253915456 w 5895"/>
                <a:gd name="T109" fmla="*/ 399402743 h 3830"/>
                <a:gd name="T110" fmla="*/ 257414940 w 5895"/>
                <a:gd name="T111" fmla="*/ 420028094 h 3830"/>
                <a:gd name="T112" fmla="*/ 280227286 w 5895"/>
                <a:gd name="T113" fmla="*/ 425735530 h 3830"/>
                <a:gd name="T114" fmla="*/ 303168868 w 5895"/>
                <a:gd name="T115" fmla="*/ 425735530 h 3830"/>
                <a:gd name="T116" fmla="*/ 328314323 w 5895"/>
                <a:gd name="T117" fmla="*/ 440653445 h 3830"/>
                <a:gd name="T118" fmla="*/ 351126309 w 5895"/>
                <a:gd name="T119" fmla="*/ 449733554 h 3830"/>
                <a:gd name="T120" fmla="*/ 391177241 w 5895"/>
                <a:gd name="T121" fmla="*/ 464651109 h 383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895" h="3830">
                  <a:moveTo>
                    <a:pt x="3133" y="3573"/>
                  </a:moveTo>
                  <a:lnTo>
                    <a:pt x="3195" y="3573"/>
                  </a:lnTo>
                  <a:lnTo>
                    <a:pt x="3195" y="3617"/>
                  </a:lnTo>
                  <a:lnTo>
                    <a:pt x="3283" y="3617"/>
                  </a:lnTo>
                  <a:lnTo>
                    <a:pt x="3283" y="3688"/>
                  </a:lnTo>
                  <a:lnTo>
                    <a:pt x="3345" y="3662"/>
                  </a:lnTo>
                  <a:lnTo>
                    <a:pt x="3398" y="3706"/>
                  </a:lnTo>
                  <a:lnTo>
                    <a:pt x="3459" y="3688"/>
                  </a:lnTo>
                  <a:lnTo>
                    <a:pt x="3539" y="3662"/>
                  </a:lnTo>
                  <a:lnTo>
                    <a:pt x="3592" y="3697"/>
                  </a:lnTo>
                  <a:lnTo>
                    <a:pt x="3662" y="3723"/>
                  </a:lnTo>
                  <a:lnTo>
                    <a:pt x="3751" y="3776"/>
                  </a:lnTo>
                  <a:lnTo>
                    <a:pt x="3838" y="3750"/>
                  </a:lnTo>
                  <a:lnTo>
                    <a:pt x="3882" y="3706"/>
                  </a:lnTo>
                  <a:lnTo>
                    <a:pt x="3917" y="3662"/>
                  </a:lnTo>
                  <a:lnTo>
                    <a:pt x="3988" y="3688"/>
                  </a:lnTo>
                  <a:lnTo>
                    <a:pt x="4050" y="3741"/>
                  </a:lnTo>
                  <a:lnTo>
                    <a:pt x="4120" y="3767"/>
                  </a:lnTo>
                  <a:lnTo>
                    <a:pt x="4173" y="3750"/>
                  </a:lnTo>
                  <a:lnTo>
                    <a:pt x="4217" y="3697"/>
                  </a:lnTo>
                  <a:lnTo>
                    <a:pt x="4279" y="3715"/>
                  </a:lnTo>
                  <a:lnTo>
                    <a:pt x="4359" y="3759"/>
                  </a:lnTo>
                  <a:lnTo>
                    <a:pt x="4429" y="3820"/>
                  </a:lnTo>
                  <a:lnTo>
                    <a:pt x="4491" y="3829"/>
                  </a:lnTo>
                  <a:lnTo>
                    <a:pt x="4544" y="3767"/>
                  </a:lnTo>
                  <a:lnTo>
                    <a:pt x="4588" y="3697"/>
                  </a:lnTo>
                  <a:lnTo>
                    <a:pt x="4632" y="3679"/>
                  </a:lnTo>
                  <a:lnTo>
                    <a:pt x="4685" y="3732"/>
                  </a:lnTo>
                  <a:lnTo>
                    <a:pt x="4738" y="3750"/>
                  </a:lnTo>
                  <a:lnTo>
                    <a:pt x="4809" y="3759"/>
                  </a:lnTo>
                  <a:lnTo>
                    <a:pt x="4862" y="3679"/>
                  </a:lnTo>
                  <a:lnTo>
                    <a:pt x="4906" y="3617"/>
                  </a:lnTo>
                  <a:lnTo>
                    <a:pt x="4914" y="3547"/>
                  </a:lnTo>
                  <a:lnTo>
                    <a:pt x="4941" y="3476"/>
                  </a:lnTo>
                  <a:lnTo>
                    <a:pt x="5012" y="3441"/>
                  </a:lnTo>
                  <a:lnTo>
                    <a:pt x="5073" y="3423"/>
                  </a:lnTo>
                  <a:lnTo>
                    <a:pt x="5091" y="3353"/>
                  </a:lnTo>
                  <a:lnTo>
                    <a:pt x="5126" y="3309"/>
                  </a:lnTo>
                  <a:lnTo>
                    <a:pt x="5215" y="3335"/>
                  </a:lnTo>
                  <a:lnTo>
                    <a:pt x="5294" y="3353"/>
                  </a:lnTo>
                  <a:lnTo>
                    <a:pt x="5382" y="3317"/>
                  </a:lnTo>
                  <a:lnTo>
                    <a:pt x="5409" y="3238"/>
                  </a:lnTo>
                  <a:lnTo>
                    <a:pt x="5435" y="3176"/>
                  </a:lnTo>
                  <a:lnTo>
                    <a:pt x="5479" y="3141"/>
                  </a:lnTo>
                  <a:lnTo>
                    <a:pt x="5541" y="3115"/>
                  </a:lnTo>
                  <a:lnTo>
                    <a:pt x="5568" y="3053"/>
                  </a:lnTo>
                  <a:lnTo>
                    <a:pt x="5594" y="3026"/>
                  </a:lnTo>
                  <a:lnTo>
                    <a:pt x="5682" y="3000"/>
                  </a:lnTo>
                  <a:lnTo>
                    <a:pt x="5815" y="3000"/>
                  </a:lnTo>
                  <a:lnTo>
                    <a:pt x="5885" y="2973"/>
                  </a:lnTo>
                  <a:lnTo>
                    <a:pt x="5894" y="2903"/>
                  </a:lnTo>
                  <a:lnTo>
                    <a:pt x="5868" y="2859"/>
                  </a:lnTo>
                  <a:lnTo>
                    <a:pt x="5815" y="2850"/>
                  </a:lnTo>
                  <a:lnTo>
                    <a:pt x="5770" y="2876"/>
                  </a:lnTo>
                  <a:lnTo>
                    <a:pt x="5735" y="2850"/>
                  </a:lnTo>
                  <a:lnTo>
                    <a:pt x="5691" y="2876"/>
                  </a:lnTo>
                  <a:lnTo>
                    <a:pt x="5656" y="2850"/>
                  </a:lnTo>
                  <a:lnTo>
                    <a:pt x="5612" y="2832"/>
                  </a:lnTo>
                  <a:lnTo>
                    <a:pt x="5559" y="2841"/>
                  </a:lnTo>
                  <a:lnTo>
                    <a:pt x="5506" y="2815"/>
                  </a:lnTo>
                  <a:lnTo>
                    <a:pt x="5462" y="2770"/>
                  </a:lnTo>
                  <a:lnTo>
                    <a:pt x="5435" y="2726"/>
                  </a:lnTo>
                  <a:lnTo>
                    <a:pt x="5391" y="2717"/>
                  </a:lnTo>
                  <a:lnTo>
                    <a:pt x="5356" y="2673"/>
                  </a:lnTo>
                  <a:lnTo>
                    <a:pt x="5303" y="2682"/>
                  </a:lnTo>
                  <a:lnTo>
                    <a:pt x="5285" y="2620"/>
                  </a:lnTo>
                  <a:lnTo>
                    <a:pt x="5259" y="2559"/>
                  </a:lnTo>
                  <a:lnTo>
                    <a:pt x="5197" y="2576"/>
                  </a:lnTo>
                  <a:lnTo>
                    <a:pt x="5197" y="2523"/>
                  </a:lnTo>
                  <a:lnTo>
                    <a:pt x="5170" y="2453"/>
                  </a:lnTo>
                  <a:lnTo>
                    <a:pt x="5126" y="2470"/>
                  </a:lnTo>
                  <a:lnTo>
                    <a:pt x="5091" y="2435"/>
                  </a:lnTo>
                  <a:lnTo>
                    <a:pt x="5082" y="2373"/>
                  </a:lnTo>
                  <a:lnTo>
                    <a:pt x="5029" y="2373"/>
                  </a:lnTo>
                  <a:lnTo>
                    <a:pt x="4994" y="2320"/>
                  </a:lnTo>
                  <a:lnTo>
                    <a:pt x="4932" y="2285"/>
                  </a:lnTo>
                  <a:lnTo>
                    <a:pt x="4879" y="2303"/>
                  </a:lnTo>
                  <a:lnTo>
                    <a:pt x="4835" y="2320"/>
                  </a:lnTo>
                  <a:lnTo>
                    <a:pt x="4809" y="2232"/>
                  </a:lnTo>
                  <a:lnTo>
                    <a:pt x="4773" y="2250"/>
                  </a:lnTo>
                  <a:lnTo>
                    <a:pt x="4729" y="2215"/>
                  </a:lnTo>
                  <a:lnTo>
                    <a:pt x="4729" y="2162"/>
                  </a:lnTo>
                  <a:lnTo>
                    <a:pt x="4694" y="2100"/>
                  </a:lnTo>
                  <a:lnTo>
                    <a:pt x="4641" y="2091"/>
                  </a:lnTo>
                  <a:lnTo>
                    <a:pt x="4614" y="2029"/>
                  </a:lnTo>
                  <a:lnTo>
                    <a:pt x="4588" y="1959"/>
                  </a:lnTo>
                  <a:lnTo>
                    <a:pt x="4517" y="1897"/>
                  </a:lnTo>
                  <a:lnTo>
                    <a:pt x="4464" y="1941"/>
                  </a:lnTo>
                  <a:lnTo>
                    <a:pt x="4359" y="1879"/>
                  </a:lnTo>
                  <a:lnTo>
                    <a:pt x="4288" y="1835"/>
                  </a:lnTo>
                  <a:lnTo>
                    <a:pt x="4226" y="1809"/>
                  </a:lnTo>
                  <a:lnTo>
                    <a:pt x="4182" y="1870"/>
                  </a:lnTo>
                  <a:lnTo>
                    <a:pt x="4138" y="1817"/>
                  </a:lnTo>
                  <a:lnTo>
                    <a:pt x="4094" y="1826"/>
                  </a:lnTo>
                  <a:lnTo>
                    <a:pt x="4041" y="1888"/>
                  </a:lnTo>
                  <a:lnTo>
                    <a:pt x="4050" y="1950"/>
                  </a:lnTo>
                  <a:lnTo>
                    <a:pt x="4014" y="2003"/>
                  </a:lnTo>
                  <a:lnTo>
                    <a:pt x="3961" y="2012"/>
                  </a:lnTo>
                  <a:lnTo>
                    <a:pt x="3917" y="2047"/>
                  </a:lnTo>
                  <a:lnTo>
                    <a:pt x="3908" y="2100"/>
                  </a:lnTo>
                  <a:lnTo>
                    <a:pt x="3838" y="2135"/>
                  </a:lnTo>
                  <a:lnTo>
                    <a:pt x="3759" y="2117"/>
                  </a:lnTo>
                  <a:lnTo>
                    <a:pt x="3706" y="2091"/>
                  </a:lnTo>
                  <a:lnTo>
                    <a:pt x="3654" y="2029"/>
                  </a:lnTo>
                  <a:lnTo>
                    <a:pt x="3574" y="1994"/>
                  </a:lnTo>
                  <a:lnTo>
                    <a:pt x="3521" y="1959"/>
                  </a:lnTo>
                  <a:lnTo>
                    <a:pt x="3442" y="1888"/>
                  </a:lnTo>
                  <a:lnTo>
                    <a:pt x="3398" y="1835"/>
                  </a:lnTo>
                  <a:lnTo>
                    <a:pt x="3389" y="1747"/>
                  </a:lnTo>
                  <a:lnTo>
                    <a:pt x="3345" y="1729"/>
                  </a:lnTo>
                  <a:lnTo>
                    <a:pt x="3327" y="1667"/>
                  </a:lnTo>
                  <a:lnTo>
                    <a:pt x="3283" y="1641"/>
                  </a:lnTo>
                  <a:lnTo>
                    <a:pt x="3221" y="1623"/>
                  </a:lnTo>
                  <a:lnTo>
                    <a:pt x="3221" y="1570"/>
                  </a:lnTo>
                  <a:lnTo>
                    <a:pt x="3186" y="1509"/>
                  </a:lnTo>
                  <a:lnTo>
                    <a:pt x="3124" y="1482"/>
                  </a:lnTo>
                  <a:lnTo>
                    <a:pt x="3115" y="1376"/>
                  </a:lnTo>
                  <a:lnTo>
                    <a:pt x="2965" y="1385"/>
                  </a:lnTo>
                  <a:lnTo>
                    <a:pt x="2850" y="1412"/>
                  </a:lnTo>
                  <a:lnTo>
                    <a:pt x="2736" y="1429"/>
                  </a:lnTo>
                  <a:lnTo>
                    <a:pt x="2648" y="1394"/>
                  </a:lnTo>
                  <a:lnTo>
                    <a:pt x="2577" y="1341"/>
                  </a:lnTo>
                  <a:lnTo>
                    <a:pt x="2497" y="1306"/>
                  </a:lnTo>
                  <a:lnTo>
                    <a:pt x="2436" y="1244"/>
                  </a:lnTo>
                  <a:lnTo>
                    <a:pt x="2339" y="1217"/>
                  </a:lnTo>
                  <a:lnTo>
                    <a:pt x="2242" y="1200"/>
                  </a:lnTo>
                  <a:lnTo>
                    <a:pt x="2153" y="1217"/>
                  </a:lnTo>
                  <a:lnTo>
                    <a:pt x="2083" y="1164"/>
                  </a:lnTo>
                  <a:lnTo>
                    <a:pt x="2003" y="1085"/>
                  </a:lnTo>
                  <a:lnTo>
                    <a:pt x="1977" y="1014"/>
                  </a:lnTo>
                  <a:lnTo>
                    <a:pt x="1933" y="962"/>
                  </a:lnTo>
                  <a:lnTo>
                    <a:pt x="1942" y="820"/>
                  </a:lnTo>
                  <a:lnTo>
                    <a:pt x="1906" y="723"/>
                  </a:lnTo>
                  <a:lnTo>
                    <a:pt x="1862" y="635"/>
                  </a:lnTo>
                  <a:lnTo>
                    <a:pt x="1862" y="529"/>
                  </a:lnTo>
                  <a:lnTo>
                    <a:pt x="1836" y="441"/>
                  </a:lnTo>
                  <a:lnTo>
                    <a:pt x="1889" y="379"/>
                  </a:lnTo>
                  <a:lnTo>
                    <a:pt x="1942" y="273"/>
                  </a:lnTo>
                  <a:lnTo>
                    <a:pt x="1924" y="159"/>
                  </a:lnTo>
                  <a:lnTo>
                    <a:pt x="1862" y="97"/>
                  </a:lnTo>
                  <a:lnTo>
                    <a:pt x="1747" y="35"/>
                  </a:lnTo>
                  <a:lnTo>
                    <a:pt x="1641" y="0"/>
                  </a:lnTo>
                  <a:lnTo>
                    <a:pt x="1536" y="0"/>
                  </a:lnTo>
                  <a:lnTo>
                    <a:pt x="1491" y="53"/>
                  </a:lnTo>
                  <a:lnTo>
                    <a:pt x="1412" y="141"/>
                  </a:lnTo>
                  <a:lnTo>
                    <a:pt x="1386" y="194"/>
                  </a:lnTo>
                  <a:lnTo>
                    <a:pt x="1430" y="247"/>
                  </a:lnTo>
                  <a:lnTo>
                    <a:pt x="1474" y="291"/>
                  </a:lnTo>
                  <a:lnTo>
                    <a:pt x="1456" y="344"/>
                  </a:lnTo>
                  <a:lnTo>
                    <a:pt x="1386" y="414"/>
                  </a:lnTo>
                  <a:lnTo>
                    <a:pt x="1288" y="467"/>
                  </a:lnTo>
                  <a:lnTo>
                    <a:pt x="1244" y="441"/>
                  </a:lnTo>
                  <a:lnTo>
                    <a:pt x="1183" y="432"/>
                  </a:lnTo>
                  <a:lnTo>
                    <a:pt x="1156" y="476"/>
                  </a:lnTo>
                  <a:lnTo>
                    <a:pt x="1138" y="564"/>
                  </a:lnTo>
                  <a:lnTo>
                    <a:pt x="1094" y="662"/>
                  </a:lnTo>
                  <a:lnTo>
                    <a:pt x="1033" y="732"/>
                  </a:lnTo>
                  <a:lnTo>
                    <a:pt x="980" y="767"/>
                  </a:lnTo>
                  <a:lnTo>
                    <a:pt x="944" y="838"/>
                  </a:lnTo>
                  <a:lnTo>
                    <a:pt x="883" y="900"/>
                  </a:lnTo>
                  <a:lnTo>
                    <a:pt x="838" y="970"/>
                  </a:lnTo>
                  <a:lnTo>
                    <a:pt x="803" y="1050"/>
                  </a:lnTo>
                  <a:lnTo>
                    <a:pt x="706" y="1103"/>
                  </a:lnTo>
                  <a:lnTo>
                    <a:pt x="662" y="1173"/>
                  </a:lnTo>
                  <a:lnTo>
                    <a:pt x="600" y="1226"/>
                  </a:lnTo>
                  <a:lnTo>
                    <a:pt x="547" y="1279"/>
                  </a:lnTo>
                  <a:lnTo>
                    <a:pt x="530" y="1359"/>
                  </a:lnTo>
                  <a:lnTo>
                    <a:pt x="477" y="1412"/>
                  </a:lnTo>
                  <a:lnTo>
                    <a:pt x="397" y="1482"/>
                  </a:lnTo>
                  <a:lnTo>
                    <a:pt x="335" y="1562"/>
                  </a:lnTo>
                  <a:lnTo>
                    <a:pt x="247" y="1588"/>
                  </a:lnTo>
                  <a:lnTo>
                    <a:pt x="203" y="1562"/>
                  </a:lnTo>
                  <a:lnTo>
                    <a:pt x="124" y="1570"/>
                  </a:lnTo>
                  <a:lnTo>
                    <a:pt x="115" y="1614"/>
                  </a:lnTo>
                  <a:lnTo>
                    <a:pt x="88" y="1650"/>
                  </a:lnTo>
                  <a:lnTo>
                    <a:pt x="71" y="1720"/>
                  </a:lnTo>
                  <a:lnTo>
                    <a:pt x="27" y="1765"/>
                  </a:lnTo>
                  <a:lnTo>
                    <a:pt x="0" y="1835"/>
                  </a:lnTo>
                  <a:lnTo>
                    <a:pt x="88" y="1915"/>
                  </a:lnTo>
                  <a:lnTo>
                    <a:pt x="203" y="2020"/>
                  </a:lnTo>
                  <a:lnTo>
                    <a:pt x="265" y="2082"/>
                  </a:lnTo>
                  <a:lnTo>
                    <a:pt x="335" y="2091"/>
                  </a:lnTo>
                  <a:lnTo>
                    <a:pt x="380" y="2082"/>
                  </a:lnTo>
                  <a:lnTo>
                    <a:pt x="441" y="2117"/>
                  </a:lnTo>
                  <a:lnTo>
                    <a:pt x="441" y="2170"/>
                  </a:lnTo>
                  <a:lnTo>
                    <a:pt x="477" y="2206"/>
                  </a:lnTo>
                  <a:lnTo>
                    <a:pt x="530" y="2267"/>
                  </a:lnTo>
                  <a:lnTo>
                    <a:pt x="591" y="2241"/>
                  </a:lnTo>
                  <a:lnTo>
                    <a:pt x="627" y="2303"/>
                  </a:lnTo>
                  <a:lnTo>
                    <a:pt x="706" y="2285"/>
                  </a:lnTo>
                  <a:lnTo>
                    <a:pt x="768" y="2267"/>
                  </a:lnTo>
                  <a:lnTo>
                    <a:pt x="821" y="2312"/>
                  </a:lnTo>
                  <a:lnTo>
                    <a:pt x="883" y="2294"/>
                  </a:lnTo>
                  <a:lnTo>
                    <a:pt x="918" y="2356"/>
                  </a:lnTo>
                  <a:lnTo>
                    <a:pt x="988" y="2347"/>
                  </a:lnTo>
                  <a:lnTo>
                    <a:pt x="1033" y="2391"/>
                  </a:lnTo>
                  <a:lnTo>
                    <a:pt x="1103" y="2373"/>
                  </a:lnTo>
                  <a:lnTo>
                    <a:pt x="1156" y="2365"/>
                  </a:lnTo>
                  <a:lnTo>
                    <a:pt x="1262" y="2426"/>
                  </a:lnTo>
                  <a:lnTo>
                    <a:pt x="1227" y="2479"/>
                  </a:lnTo>
                  <a:lnTo>
                    <a:pt x="1288" y="2497"/>
                  </a:lnTo>
                  <a:lnTo>
                    <a:pt x="1306" y="2541"/>
                  </a:lnTo>
                  <a:lnTo>
                    <a:pt x="1280" y="2594"/>
                  </a:lnTo>
                  <a:lnTo>
                    <a:pt x="1280" y="2638"/>
                  </a:lnTo>
                  <a:lnTo>
                    <a:pt x="1341" y="2665"/>
                  </a:lnTo>
                  <a:lnTo>
                    <a:pt x="1403" y="2638"/>
                  </a:lnTo>
                  <a:lnTo>
                    <a:pt x="1447" y="2629"/>
                  </a:lnTo>
                  <a:lnTo>
                    <a:pt x="1465" y="2682"/>
                  </a:lnTo>
                  <a:lnTo>
                    <a:pt x="1518" y="2665"/>
                  </a:lnTo>
                  <a:lnTo>
                    <a:pt x="1571" y="2709"/>
                  </a:lnTo>
                  <a:lnTo>
                    <a:pt x="1580" y="2770"/>
                  </a:lnTo>
                  <a:lnTo>
                    <a:pt x="1553" y="2832"/>
                  </a:lnTo>
                  <a:lnTo>
                    <a:pt x="1580" y="2894"/>
                  </a:lnTo>
                  <a:lnTo>
                    <a:pt x="1606" y="2938"/>
                  </a:lnTo>
                  <a:lnTo>
                    <a:pt x="1659" y="2903"/>
                  </a:lnTo>
                  <a:lnTo>
                    <a:pt x="1739" y="2947"/>
                  </a:lnTo>
                  <a:lnTo>
                    <a:pt x="1836" y="2947"/>
                  </a:lnTo>
                  <a:lnTo>
                    <a:pt x="1897" y="2965"/>
                  </a:lnTo>
                  <a:lnTo>
                    <a:pt x="1950" y="3009"/>
                  </a:lnTo>
                  <a:lnTo>
                    <a:pt x="1959" y="3079"/>
                  </a:lnTo>
                  <a:lnTo>
                    <a:pt x="1933" y="3097"/>
                  </a:lnTo>
                  <a:lnTo>
                    <a:pt x="1942" y="3150"/>
                  </a:lnTo>
                  <a:lnTo>
                    <a:pt x="1986" y="3185"/>
                  </a:lnTo>
                  <a:lnTo>
                    <a:pt x="1986" y="3238"/>
                  </a:lnTo>
                  <a:lnTo>
                    <a:pt x="2039" y="3238"/>
                  </a:lnTo>
                  <a:lnTo>
                    <a:pt x="2056" y="3291"/>
                  </a:lnTo>
                  <a:lnTo>
                    <a:pt x="2100" y="3317"/>
                  </a:lnTo>
                  <a:lnTo>
                    <a:pt x="2162" y="3282"/>
                  </a:lnTo>
                  <a:lnTo>
                    <a:pt x="2197" y="3309"/>
                  </a:lnTo>
                  <a:lnTo>
                    <a:pt x="2242" y="3265"/>
                  </a:lnTo>
                  <a:lnTo>
                    <a:pt x="2277" y="3291"/>
                  </a:lnTo>
                  <a:lnTo>
                    <a:pt x="2339" y="3282"/>
                  </a:lnTo>
                  <a:lnTo>
                    <a:pt x="2445" y="3326"/>
                  </a:lnTo>
                  <a:lnTo>
                    <a:pt x="2418" y="3370"/>
                  </a:lnTo>
                  <a:lnTo>
                    <a:pt x="2480" y="3406"/>
                  </a:lnTo>
                  <a:lnTo>
                    <a:pt x="2533" y="3397"/>
                  </a:lnTo>
                  <a:lnTo>
                    <a:pt x="2568" y="3441"/>
                  </a:lnTo>
                  <a:lnTo>
                    <a:pt x="2612" y="3406"/>
                  </a:lnTo>
                  <a:lnTo>
                    <a:pt x="2674" y="3441"/>
                  </a:lnTo>
                  <a:lnTo>
                    <a:pt x="2709" y="3467"/>
                  </a:lnTo>
                  <a:lnTo>
                    <a:pt x="2753" y="3512"/>
                  </a:lnTo>
                  <a:lnTo>
                    <a:pt x="2833" y="3538"/>
                  </a:lnTo>
                  <a:lnTo>
                    <a:pt x="2930" y="3565"/>
                  </a:lnTo>
                  <a:lnTo>
                    <a:pt x="3018" y="3582"/>
                  </a:lnTo>
                  <a:lnTo>
                    <a:pt x="3071" y="3556"/>
                  </a:lnTo>
                  <a:lnTo>
                    <a:pt x="3133" y="357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37" name="Freeform 28"/>
            <p:cNvSpPr>
              <a:spLocks noChangeArrowheads="1"/>
            </p:cNvSpPr>
            <p:nvPr/>
          </p:nvSpPr>
          <p:spPr bwMode="auto">
            <a:xfrm>
              <a:off x="4800600" y="4343400"/>
              <a:ext cx="1546225" cy="904875"/>
            </a:xfrm>
            <a:custGeom>
              <a:avLst/>
              <a:gdLst>
                <a:gd name="T0" fmla="*/ 461102468 w 4298"/>
                <a:gd name="T1" fmla="*/ 3365319 h 2515"/>
                <a:gd name="T2" fmla="*/ 448524600 w 4298"/>
                <a:gd name="T3" fmla="*/ 22779486 h 2515"/>
                <a:gd name="T4" fmla="*/ 433612775 w 4298"/>
                <a:gd name="T5" fmla="*/ 17084525 h 2515"/>
                <a:gd name="T6" fmla="*/ 410661369 w 4298"/>
                <a:gd name="T7" fmla="*/ 13590061 h 2515"/>
                <a:gd name="T8" fmla="*/ 389006565 w 4298"/>
                <a:gd name="T9" fmla="*/ 7895099 h 2515"/>
                <a:gd name="T10" fmla="*/ 368389115 w 4298"/>
                <a:gd name="T11" fmla="*/ 9059921 h 2515"/>
                <a:gd name="T12" fmla="*/ 351143334 w 4298"/>
                <a:gd name="T13" fmla="*/ 0 h 2515"/>
                <a:gd name="T14" fmla="*/ 329488530 w 4298"/>
                <a:gd name="T15" fmla="*/ 6859783 h 2515"/>
                <a:gd name="T16" fmla="*/ 312242750 w 4298"/>
                <a:gd name="T17" fmla="*/ 14754882 h 2515"/>
                <a:gd name="T18" fmla="*/ 283715342 w 4298"/>
                <a:gd name="T19" fmla="*/ 9059921 h 2515"/>
                <a:gd name="T20" fmla="*/ 249353045 w 4298"/>
                <a:gd name="T21" fmla="*/ 20449844 h 2515"/>
                <a:gd name="T22" fmla="*/ 218492042 w 4298"/>
                <a:gd name="T23" fmla="*/ 13590061 h 2515"/>
                <a:gd name="T24" fmla="*/ 207081151 w 4298"/>
                <a:gd name="T25" fmla="*/ 23944307 h 2515"/>
                <a:gd name="T26" fmla="*/ 177257502 w 4298"/>
                <a:gd name="T27" fmla="*/ 36499052 h 2515"/>
                <a:gd name="T28" fmla="*/ 156640052 w 4298"/>
                <a:gd name="T29" fmla="*/ 44523656 h 2515"/>
                <a:gd name="T30" fmla="*/ 140690873 w 4298"/>
                <a:gd name="T31" fmla="*/ 53583936 h 2515"/>
                <a:gd name="T32" fmla="*/ 109699886 w 4298"/>
                <a:gd name="T33" fmla="*/ 59278538 h 2515"/>
                <a:gd name="T34" fmla="*/ 97122017 w 4298"/>
                <a:gd name="T35" fmla="*/ 78693065 h 2515"/>
                <a:gd name="T36" fmla="*/ 78968507 w 4298"/>
                <a:gd name="T37" fmla="*/ 86717669 h 2515"/>
                <a:gd name="T38" fmla="*/ 48107144 w 4298"/>
                <a:gd name="T39" fmla="*/ 93577452 h 2515"/>
                <a:gd name="T40" fmla="*/ 25155738 w 4298"/>
                <a:gd name="T41" fmla="*/ 90212492 h 2515"/>
                <a:gd name="T42" fmla="*/ 0 w 4298"/>
                <a:gd name="T43" fmla="*/ 95907094 h 2515"/>
                <a:gd name="T44" fmla="*/ 9206559 w 4298"/>
                <a:gd name="T45" fmla="*/ 213558717 h 2515"/>
                <a:gd name="T46" fmla="*/ 21784428 w 4298"/>
                <a:gd name="T47" fmla="*/ 230643242 h 2515"/>
                <a:gd name="T48" fmla="*/ 35529275 w 4298"/>
                <a:gd name="T49" fmla="*/ 244362807 h 2515"/>
                <a:gd name="T50" fmla="*/ 52645431 w 4298"/>
                <a:gd name="T51" fmla="*/ 271801938 h 2515"/>
                <a:gd name="T52" fmla="*/ 76634191 w 4298"/>
                <a:gd name="T53" fmla="*/ 288886463 h 2515"/>
                <a:gd name="T54" fmla="*/ 102827282 w 4298"/>
                <a:gd name="T55" fmla="*/ 290051284 h 2515"/>
                <a:gd name="T56" fmla="*/ 116572129 w 4298"/>
                <a:gd name="T57" fmla="*/ 277496540 h 2515"/>
                <a:gd name="T58" fmla="*/ 126945666 w 4298"/>
                <a:gd name="T59" fmla="*/ 254587549 h 2515"/>
                <a:gd name="T60" fmla="*/ 144062183 w 4298"/>
                <a:gd name="T61" fmla="*/ 252387411 h 2515"/>
                <a:gd name="T62" fmla="*/ 174923186 w 4298"/>
                <a:gd name="T63" fmla="*/ 269471936 h 2515"/>
                <a:gd name="T64" fmla="*/ 194373658 w 4298"/>
                <a:gd name="T65" fmla="*/ 280861859 h 2515"/>
                <a:gd name="T66" fmla="*/ 209285483 w 4298"/>
                <a:gd name="T67" fmla="*/ 298075888 h 2515"/>
                <a:gd name="T68" fmla="*/ 219659020 w 4298"/>
                <a:gd name="T69" fmla="*/ 307136169 h 2515"/>
                <a:gd name="T70" fmla="*/ 235608199 w 4298"/>
                <a:gd name="T71" fmla="*/ 313995951 h 2515"/>
                <a:gd name="T72" fmla="*/ 256225649 w 4298"/>
                <a:gd name="T73" fmla="*/ 319690553 h 2515"/>
                <a:gd name="T74" fmla="*/ 297460189 w 4298"/>
                <a:gd name="T75" fmla="*/ 276331719 h 2515"/>
                <a:gd name="T76" fmla="*/ 316910661 w 4298"/>
                <a:gd name="T77" fmla="*/ 268307115 h 2515"/>
                <a:gd name="T78" fmla="*/ 330655508 w 4298"/>
                <a:gd name="T79" fmla="*/ 256917552 h 2515"/>
                <a:gd name="T80" fmla="*/ 330655508 w 4298"/>
                <a:gd name="T81" fmla="*/ 222618638 h 2515"/>
                <a:gd name="T82" fmla="*/ 327154574 w 4298"/>
                <a:gd name="T83" fmla="*/ 186119586 h 2515"/>
                <a:gd name="T84" fmla="*/ 342066399 w 4298"/>
                <a:gd name="T85" fmla="*/ 170070378 h 2515"/>
                <a:gd name="T86" fmla="*/ 370593446 w 4298"/>
                <a:gd name="T87" fmla="*/ 179259804 h 2515"/>
                <a:gd name="T88" fmla="*/ 394711830 w 4298"/>
                <a:gd name="T89" fmla="*/ 157515634 h 2515"/>
                <a:gd name="T90" fmla="*/ 418700590 w 4298"/>
                <a:gd name="T91" fmla="*/ 141595931 h 2515"/>
                <a:gd name="T92" fmla="*/ 449561953 w 4298"/>
                <a:gd name="T93" fmla="*/ 141595931 h 2515"/>
                <a:gd name="T94" fmla="*/ 474847315 w 4298"/>
                <a:gd name="T95" fmla="*/ 135900969 h 2515"/>
                <a:gd name="T96" fmla="*/ 500003053 w 4298"/>
                <a:gd name="T97" fmla="*/ 127876365 h 2515"/>
                <a:gd name="T98" fmla="*/ 532031394 w 4298"/>
                <a:gd name="T99" fmla="*/ 123346225 h 2515"/>
                <a:gd name="T100" fmla="*/ 543442285 w 4298"/>
                <a:gd name="T101" fmla="*/ 106132196 h 2515"/>
                <a:gd name="T102" fmla="*/ 554853176 w 4298"/>
                <a:gd name="T103" fmla="*/ 85552848 h 2515"/>
                <a:gd name="T104" fmla="*/ 535402704 w 4298"/>
                <a:gd name="T105" fmla="*/ 86717669 h 2515"/>
                <a:gd name="T106" fmla="*/ 512580922 w 4298"/>
                <a:gd name="T107" fmla="*/ 95907094 h 2515"/>
                <a:gd name="T108" fmla="*/ 479385603 w 4298"/>
                <a:gd name="T109" fmla="*/ 90212492 h 2515"/>
                <a:gd name="T110" fmla="*/ 458768512 w 4298"/>
                <a:gd name="T111" fmla="*/ 74162925 h 2515"/>
                <a:gd name="T112" fmla="*/ 441651996 w 4298"/>
                <a:gd name="T113" fmla="*/ 54748757 h 2515"/>
                <a:gd name="T114" fmla="*/ 475884669 w 4298"/>
                <a:gd name="T115" fmla="*/ 14754882 h 251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298" h="2515">
                  <a:moveTo>
                    <a:pt x="3670" y="114"/>
                  </a:moveTo>
                  <a:lnTo>
                    <a:pt x="3644" y="53"/>
                  </a:lnTo>
                  <a:lnTo>
                    <a:pt x="3556" y="26"/>
                  </a:lnTo>
                  <a:lnTo>
                    <a:pt x="3511" y="70"/>
                  </a:lnTo>
                  <a:lnTo>
                    <a:pt x="3520" y="123"/>
                  </a:lnTo>
                  <a:lnTo>
                    <a:pt x="3459" y="176"/>
                  </a:lnTo>
                  <a:lnTo>
                    <a:pt x="3432" y="141"/>
                  </a:lnTo>
                  <a:lnTo>
                    <a:pt x="3344" y="167"/>
                  </a:lnTo>
                  <a:lnTo>
                    <a:pt x="3344" y="132"/>
                  </a:lnTo>
                  <a:lnTo>
                    <a:pt x="3264" y="141"/>
                  </a:lnTo>
                  <a:lnTo>
                    <a:pt x="3256" y="97"/>
                  </a:lnTo>
                  <a:lnTo>
                    <a:pt x="3167" y="105"/>
                  </a:lnTo>
                  <a:lnTo>
                    <a:pt x="3123" y="79"/>
                  </a:lnTo>
                  <a:lnTo>
                    <a:pt x="3044" y="97"/>
                  </a:lnTo>
                  <a:lnTo>
                    <a:pt x="3000" y="61"/>
                  </a:lnTo>
                  <a:lnTo>
                    <a:pt x="2956" y="79"/>
                  </a:lnTo>
                  <a:lnTo>
                    <a:pt x="2885" y="44"/>
                  </a:lnTo>
                  <a:lnTo>
                    <a:pt x="2841" y="70"/>
                  </a:lnTo>
                  <a:lnTo>
                    <a:pt x="2770" y="70"/>
                  </a:lnTo>
                  <a:lnTo>
                    <a:pt x="2735" y="35"/>
                  </a:lnTo>
                  <a:lnTo>
                    <a:pt x="2708" y="0"/>
                  </a:lnTo>
                  <a:lnTo>
                    <a:pt x="2664" y="70"/>
                  </a:lnTo>
                  <a:lnTo>
                    <a:pt x="2594" y="97"/>
                  </a:lnTo>
                  <a:lnTo>
                    <a:pt x="2541" y="53"/>
                  </a:lnTo>
                  <a:lnTo>
                    <a:pt x="2514" y="97"/>
                  </a:lnTo>
                  <a:lnTo>
                    <a:pt x="2470" y="79"/>
                  </a:lnTo>
                  <a:lnTo>
                    <a:pt x="2408" y="114"/>
                  </a:lnTo>
                  <a:lnTo>
                    <a:pt x="2320" y="114"/>
                  </a:lnTo>
                  <a:lnTo>
                    <a:pt x="2232" y="114"/>
                  </a:lnTo>
                  <a:lnTo>
                    <a:pt x="2188" y="70"/>
                  </a:lnTo>
                  <a:lnTo>
                    <a:pt x="2126" y="132"/>
                  </a:lnTo>
                  <a:lnTo>
                    <a:pt x="2029" y="141"/>
                  </a:lnTo>
                  <a:lnTo>
                    <a:pt x="1923" y="158"/>
                  </a:lnTo>
                  <a:lnTo>
                    <a:pt x="1808" y="176"/>
                  </a:lnTo>
                  <a:lnTo>
                    <a:pt x="1755" y="105"/>
                  </a:lnTo>
                  <a:lnTo>
                    <a:pt x="1685" y="105"/>
                  </a:lnTo>
                  <a:lnTo>
                    <a:pt x="1667" y="150"/>
                  </a:lnTo>
                  <a:lnTo>
                    <a:pt x="1676" y="229"/>
                  </a:lnTo>
                  <a:lnTo>
                    <a:pt x="1597" y="185"/>
                  </a:lnTo>
                  <a:lnTo>
                    <a:pt x="1544" y="220"/>
                  </a:lnTo>
                  <a:lnTo>
                    <a:pt x="1446" y="220"/>
                  </a:lnTo>
                  <a:lnTo>
                    <a:pt x="1367" y="282"/>
                  </a:lnTo>
                  <a:lnTo>
                    <a:pt x="1288" y="282"/>
                  </a:lnTo>
                  <a:lnTo>
                    <a:pt x="1296" y="326"/>
                  </a:lnTo>
                  <a:lnTo>
                    <a:pt x="1208" y="344"/>
                  </a:lnTo>
                  <a:lnTo>
                    <a:pt x="1208" y="397"/>
                  </a:lnTo>
                  <a:lnTo>
                    <a:pt x="1164" y="432"/>
                  </a:lnTo>
                  <a:lnTo>
                    <a:pt x="1085" y="414"/>
                  </a:lnTo>
                  <a:lnTo>
                    <a:pt x="970" y="432"/>
                  </a:lnTo>
                  <a:lnTo>
                    <a:pt x="908" y="423"/>
                  </a:lnTo>
                  <a:lnTo>
                    <a:pt x="846" y="458"/>
                  </a:lnTo>
                  <a:lnTo>
                    <a:pt x="793" y="511"/>
                  </a:lnTo>
                  <a:lnTo>
                    <a:pt x="767" y="564"/>
                  </a:lnTo>
                  <a:lnTo>
                    <a:pt x="749" y="608"/>
                  </a:lnTo>
                  <a:lnTo>
                    <a:pt x="697" y="608"/>
                  </a:lnTo>
                  <a:lnTo>
                    <a:pt x="644" y="626"/>
                  </a:lnTo>
                  <a:lnTo>
                    <a:pt x="609" y="670"/>
                  </a:lnTo>
                  <a:lnTo>
                    <a:pt x="503" y="679"/>
                  </a:lnTo>
                  <a:lnTo>
                    <a:pt x="433" y="688"/>
                  </a:lnTo>
                  <a:lnTo>
                    <a:pt x="371" y="723"/>
                  </a:lnTo>
                  <a:lnTo>
                    <a:pt x="327" y="705"/>
                  </a:lnTo>
                  <a:lnTo>
                    <a:pt x="256" y="723"/>
                  </a:lnTo>
                  <a:lnTo>
                    <a:pt x="194" y="697"/>
                  </a:lnTo>
                  <a:lnTo>
                    <a:pt x="97" y="723"/>
                  </a:lnTo>
                  <a:lnTo>
                    <a:pt x="36" y="688"/>
                  </a:lnTo>
                  <a:lnTo>
                    <a:pt x="0" y="741"/>
                  </a:lnTo>
                  <a:lnTo>
                    <a:pt x="0" y="1517"/>
                  </a:lnTo>
                  <a:lnTo>
                    <a:pt x="9" y="1623"/>
                  </a:lnTo>
                  <a:lnTo>
                    <a:pt x="71" y="1650"/>
                  </a:lnTo>
                  <a:lnTo>
                    <a:pt x="106" y="1711"/>
                  </a:lnTo>
                  <a:lnTo>
                    <a:pt x="106" y="1764"/>
                  </a:lnTo>
                  <a:lnTo>
                    <a:pt x="168" y="1782"/>
                  </a:lnTo>
                  <a:lnTo>
                    <a:pt x="212" y="1808"/>
                  </a:lnTo>
                  <a:lnTo>
                    <a:pt x="230" y="1870"/>
                  </a:lnTo>
                  <a:lnTo>
                    <a:pt x="274" y="1888"/>
                  </a:lnTo>
                  <a:lnTo>
                    <a:pt x="283" y="1976"/>
                  </a:lnTo>
                  <a:lnTo>
                    <a:pt x="327" y="2029"/>
                  </a:lnTo>
                  <a:lnTo>
                    <a:pt x="406" y="2100"/>
                  </a:lnTo>
                  <a:lnTo>
                    <a:pt x="459" y="2135"/>
                  </a:lnTo>
                  <a:lnTo>
                    <a:pt x="539" y="2170"/>
                  </a:lnTo>
                  <a:lnTo>
                    <a:pt x="591" y="2232"/>
                  </a:lnTo>
                  <a:lnTo>
                    <a:pt x="644" y="2258"/>
                  </a:lnTo>
                  <a:lnTo>
                    <a:pt x="723" y="2276"/>
                  </a:lnTo>
                  <a:lnTo>
                    <a:pt x="793" y="2241"/>
                  </a:lnTo>
                  <a:lnTo>
                    <a:pt x="802" y="2188"/>
                  </a:lnTo>
                  <a:lnTo>
                    <a:pt x="846" y="2153"/>
                  </a:lnTo>
                  <a:lnTo>
                    <a:pt x="899" y="2144"/>
                  </a:lnTo>
                  <a:lnTo>
                    <a:pt x="935" y="2091"/>
                  </a:lnTo>
                  <a:lnTo>
                    <a:pt x="926" y="2029"/>
                  </a:lnTo>
                  <a:lnTo>
                    <a:pt x="979" y="1967"/>
                  </a:lnTo>
                  <a:lnTo>
                    <a:pt x="1023" y="1958"/>
                  </a:lnTo>
                  <a:lnTo>
                    <a:pt x="1067" y="2011"/>
                  </a:lnTo>
                  <a:lnTo>
                    <a:pt x="1111" y="1950"/>
                  </a:lnTo>
                  <a:lnTo>
                    <a:pt x="1173" y="1976"/>
                  </a:lnTo>
                  <a:lnTo>
                    <a:pt x="1244" y="2020"/>
                  </a:lnTo>
                  <a:lnTo>
                    <a:pt x="1349" y="2082"/>
                  </a:lnTo>
                  <a:lnTo>
                    <a:pt x="1402" y="2038"/>
                  </a:lnTo>
                  <a:lnTo>
                    <a:pt x="1473" y="2100"/>
                  </a:lnTo>
                  <a:lnTo>
                    <a:pt x="1499" y="2170"/>
                  </a:lnTo>
                  <a:lnTo>
                    <a:pt x="1526" y="2232"/>
                  </a:lnTo>
                  <a:lnTo>
                    <a:pt x="1579" y="2241"/>
                  </a:lnTo>
                  <a:lnTo>
                    <a:pt x="1614" y="2303"/>
                  </a:lnTo>
                  <a:lnTo>
                    <a:pt x="1614" y="2356"/>
                  </a:lnTo>
                  <a:lnTo>
                    <a:pt x="1658" y="2391"/>
                  </a:lnTo>
                  <a:lnTo>
                    <a:pt x="1694" y="2373"/>
                  </a:lnTo>
                  <a:lnTo>
                    <a:pt x="1720" y="2461"/>
                  </a:lnTo>
                  <a:lnTo>
                    <a:pt x="1764" y="2444"/>
                  </a:lnTo>
                  <a:lnTo>
                    <a:pt x="1817" y="2426"/>
                  </a:lnTo>
                  <a:lnTo>
                    <a:pt x="1879" y="2461"/>
                  </a:lnTo>
                  <a:lnTo>
                    <a:pt x="1914" y="2514"/>
                  </a:lnTo>
                  <a:lnTo>
                    <a:pt x="1976" y="2470"/>
                  </a:lnTo>
                  <a:lnTo>
                    <a:pt x="2241" y="2258"/>
                  </a:lnTo>
                  <a:lnTo>
                    <a:pt x="2232" y="2188"/>
                  </a:lnTo>
                  <a:lnTo>
                    <a:pt x="2294" y="2135"/>
                  </a:lnTo>
                  <a:lnTo>
                    <a:pt x="2347" y="2153"/>
                  </a:lnTo>
                  <a:lnTo>
                    <a:pt x="2408" y="2117"/>
                  </a:lnTo>
                  <a:lnTo>
                    <a:pt x="2444" y="2073"/>
                  </a:lnTo>
                  <a:lnTo>
                    <a:pt x="2453" y="2020"/>
                  </a:lnTo>
                  <a:lnTo>
                    <a:pt x="2479" y="1976"/>
                  </a:lnTo>
                  <a:lnTo>
                    <a:pt x="2550" y="1985"/>
                  </a:lnTo>
                  <a:lnTo>
                    <a:pt x="2523" y="1906"/>
                  </a:lnTo>
                  <a:lnTo>
                    <a:pt x="2514" y="1817"/>
                  </a:lnTo>
                  <a:lnTo>
                    <a:pt x="2550" y="1720"/>
                  </a:lnTo>
                  <a:lnTo>
                    <a:pt x="2558" y="1597"/>
                  </a:lnTo>
                  <a:lnTo>
                    <a:pt x="2558" y="1491"/>
                  </a:lnTo>
                  <a:lnTo>
                    <a:pt x="2523" y="1438"/>
                  </a:lnTo>
                  <a:lnTo>
                    <a:pt x="2505" y="1367"/>
                  </a:lnTo>
                  <a:lnTo>
                    <a:pt x="2558" y="1305"/>
                  </a:lnTo>
                  <a:lnTo>
                    <a:pt x="2638" y="1314"/>
                  </a:lnTo>
                  <a:lnTo>
                    <a:pt x="2708" y="1376"/>
                  </a:lnTo>
                  <a:lnTo>
                    <a:pt x="2806" y="1429"/>
                  </a:lnTo>
                  <a:lnTo>
                    <a:pt x="2858" y="1385"/>
                  </a:lnTo>
                  <a:lnTo>
                    <a:pt x="2885" y="1314"/>
                  </a:lnTo>
                  <a:lnTo>
                    <a:pt x="2956" y="1261"/>
                  </a:lnTo>
                  <a:lnTo>
                    <a:pt x="3044" y="1217"/>
                  </a:lnTo>
                  <a:lnTo>
                    <a:pt x="3132" y="1217"/>
                  </a:lnTo>
                  <a:lnTo>
                    <a:pt x="3185" y="1164"/>
                  </a:lnTo>
                  <a:lnTo>
                    <a:pt x="3229" y="1094"/>
                  </a:lnTo>
                  <a:lnTo>
                    <a:pt x="3326" y="1103"/>
                  </a:lnTo>
                  <a:lnTo>
                    <a:pt x="3406" y="1085"/>
                  </a:lnTo>
                  <a:lnTo>
                    <a:pt x="3467" y="1094"/>
                  </a:lnTo>
                  <a:lnTo>
                    <a:pt x="3529" y="1103"/>
                  </a:lnTo>
                  <a:lnTo>
                    <a:pt x="3609" y="1076"/>
                  </a:lnTo>
                  <a:lnTo>
                    <a:pt x="3662" y="1050"/>
                  </a:lnTo>
                  <a:lnTo>
                    <a:pt x="3741" y="1050"/>
                  </a:lnTo>
                  <a:lnTo>
                    <a:pt x="3794" y="1005"/>
                  </a:lnTo>
                  <a:lnTo>
                    <a:pt x="3856" y="988"/>
                  </a:lnTo>
                  <a:lnTo>
                    <a:pt x="3909" y="988"/>
                  </a:lnTo>
                  <a:lnTo>
                    <a:pt x="4015" y="970"/>
                  </a:lnTo>
                  <a:lnTo>
                    <a:pt x="4103" y="953"/>
                  </a:lnTo>
                  <a:lnTo>
                    <a:pt x="4129" y="908"/>
                  </a:lnTo>
                  <a:lnTo>
                    <a:pt x="4156" y="873"/>
                  </a:lnTo>
                  <a:lnTo>
                    <a:pt x="4191" y="820"/>
                  </a:lnTo>
                  <a:lnTo>
                    <a:pt x="4262" y="776"/>
                  </a:lnTo>
                  <a:lnTo>
                    <a:pt x="4297" y="723"/>
                  </a:lnTo>
                  <a:lnTo>
                    <a:pt x="4279" y="661"/>
                  </a:lnTo>
                  <a:lnTo>
                    <a:pt x="4235" y="644"/>
                  </a:lnTo>
                  <a:lnTo>
                    <a:pt x="4182" y="688"/>
                  </a:lnTo>
                  <a:lnTo>
                    <a:pt x="4129" y="670"/>
                  </a:lnTo>
                  <a:lnTo>
                    <a:pt x="4085" y="705"/>
                  </a:lnTo>
                  <a:lnTo>
                    <a:pt x="3997" y="697"/>
                  </a:lnTo>
                  <a:lnTo>
                    <a:pt x="3953" y="741"/>
                  </a:lnTo>
                  <a:lnTo>
                    <a:pt x="3803" y="679"/>
                  </a:lnTo>
                  <a:lnTo>
                    <a:pt x="3741" y="750"/>
                  </a:lnTo>
                  <a:lnTo>
                    <a:pt x="3697" y="697"/>
                  </a:lnTo>
                  <a:lnTo>
                    <a:pt x="3626" y="670"/>
                  </a:lnTo>
                  <a:lnTo>
                    <a:pt x="3564" y="670"/>
                  </a:lnTo>
                  <a:lnTo>
                    <a:pt x="3538" y="573"/>
                  </a:lnTo>
                  <a:lnTo>
                    <a:pt x="3503" y="520"/>
                  </a:lnTo>
                  <a:lnTo>
                    <a:pt x="3459" y="467"/>
                  </a:lnTo>
                  <a:lnTo>
                    <a:pt x="3406" y="423"/>
                  </a:lnTo>
                  <a:lnTo>
                    <a:pt x="3335" y="423"/>
                  </a:lnTo>
                  <a:lnTo>
                    <a:pt x="3282" y="388"/>
                  </a:lnTo>
                  <a:lnTo>
                    <a:pt x="3670" y="114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38" name="Freeform 29"/>
            <p:cNvSpPr>
              <a:spLocks noChangeArrowheads="1"/>
            </p:cNvSpPr>
            <p:nvPr/>
          </p:nvSpPr>
          <p:spPr bwMode="auto">
            <a:xfrm>
              <a:off x="5487988" y="4657725"/>
              <a:ext cx="1236662" cy="1262063"/>
            </a:xfrm>
            <a:custGeom>
              <a:avLst/>
              <a:gdLst>
                <a:gd name="T0" fmla="*/ 140819807 w 3434"/>
                <a:gd name="T1" fmla="*/ 289637041 h 3504"/>
                <a:gd name="T2" fmla="*/ 164808510 w 3434"/>
                <a:gd name="T3" fmla="*/ 297549260 h 3504"/>
                <a:gd name="T4" fmla="*/ 177386349 w 3434"/>
                <a:gd name="T5" fmla="*/ 323879867 h 3504"/>
                <a:gd name="T6" fmla="*/ 202541668 w 3434"/>
                <a:gd name="T7" fmla="*/ 334256394 h 3504"/>
                <a:gd name="T8" fmla="*/ 241442161 w 3434"/>
                <a:gd name="T9" fmla="*/ 343336125 h 3504"/>
                <a:gd name="T10" fmla="*/ 271266100 w 3434"/>
                <a:gd name="T11" fmla="*/ 349042962 h 3504"/>
                <a:gd name="T12" fmla="*/ 273470427 w 3434"/>
                <a:gd name="T13" fmla="*/ 362792022 h 3504"/>
                <a:gd name="T14" fmla="*/ 280342654 w 3434"/>
                <a:gd name="T15" fmla="*/ 390290142 h 3504"/>
                <a:gd name="T16" fmla="*/ 286048266 w 3434"/>
                <a:gd name="T17" fmla="*/ 410913551 h 3504"/>
                <a:gd name="T18" fmla="*/ 287215241 w 3434"/>
                <a:gd name="T19" fmla="*/ 428035144 h 3504"/>
                <a:gd name="T20" fmla="*/ 306665308 w 3434"/>
                <a:gd name="T21" fmla="*/ 429202297 h 3504"/>
                <a:gd name="T22" fmla="*/ 320410122 w 3434"/>
                <a:gd name="T23" fmla="*/ 421160434 h 3504"/>
                <a:gd name="T24" fmla="*/ 334154937 w 3434"/>
                <a:gd name="T25" fmla="*/ 437244159 h 3504"/>
                <a:gd name="T26" fmla="*/ 354772339 w 3434"/>
                <a:gd name="T27" fmla="*/ 430369809 h 3504"/>
                <a:gd name="T28" fmla="*/ 366183203 w 3434"/>
                <a:gd name="T29" fmla="*/ 444118869 h 3504"/>
                <a:gd name="T30" fmla="*/ 397044133 w 3434"/>
                <a:gd name="T31" fmla="*/ 447491042 h 3504"/>
                <a:gd name="T32" fmla="*/ 405083696 w 3434"/>
                <a:gd name="T33" fmla="*/ 421160434 h 3504"/>
                <a:gd name="T34" fmla="*/ 383428943 w 3434"/>
                <a:gd name="T35" fmla="*/ 400537025 h 3504"/>
                <a:gd name="T36" fmla="*/ 382261968 w 3434"/>
                <a:gd name="T37" fmla="*/ 374206417 h 3504"/>
                <a:gd name="T38" fmla="*/ 368517153 w 3434"/>
                <a:gd name="T39" fmla="*/ 350210475 h 3504"/>
                <a:gd name="T40" fmla="*/ 329616660 w 3434"/>
                <a:gd name="T41" fmla="*/ 334256394 h 3504"/>
                <a:gd name="T42" fmla="*/ 310166594 w 3434"/>
                <a:gd name="T43" fmla="*/ 214017392 h 3504"/>
                <a:gd name="T44" fmla="*/ 347899751 w 3434"/>
                <a:gd name="T45" fmla="*/ 208310555 h 3504"/>
                <a:gd name="T46" fmla="*/ 382261968 w 3434"/>
                <a:gd name="T47" fmla="*/ 192356474 h 3504"/>
                <a:gd name="T48" fmla="*/ 416494560 w 3434"/>
                <a:gd name="T49" fmla="*/ 194561495 h 3504"/>
                <a:gd name="T50" fmla="*/ 445151164 w 3434"/>
                <a:gd name="T51" fmla="*/ 195728647 h 3504"/>
                <a:gd name="T52" fmla="*/ 438278577 w 3434"/>
                <a:gd name="T53" fmla="*/ 169398040 h 3504"/>
                <a:gd name="T54" fmla="*/ 433740300 w 3434"/>
                <a:gd name="T55" fmla="*/ 147607118 h 3504"/>
                <a:gd name="T56" fmla="*/ 400545419 w 3434"/>
                <a:gd name="T57" fmla="*/ 143067432 h 3504"/>
                <a:gd name="T58" fmla="*/ 375389740 w 3434"/>
                <a:gd name="T59" fmla="*/ 135025570 h 3504"/>
                <a:gd name="T60" fmla="*/ 349067087 w 3434"/>
                <a:gd name="T61" fmla="*/ 135025570 h 3504"/>
                <a:gd name="T62" fmla="*/ 330783635 w 3434"/>
                <a:gd name="T63" fmla="*/ 48121529 h 3504"/>
                <a:gd name="T64" fmla="*/ 297588754 w 3434"/>
                <a:gd name="T65" fmla="*/ 36577490 h 3504"/>
                <a:gd name="T66" fmla="*/ 290716167 w 3434"/>
                <a:gd name="T67" fmla="*/ 16083724 h 3504"/>
                <a:gd name="T68" fmla="*/ 272433076 w 3434"/>
                <a:gd name="T69" fmla="*/ 12581548 h 3504"/>
                <a:gd name="T70" fmla="*/ 236903884 w 3434"/>
                <a:gd name="T71" fmla="*/ 22958074 h 3504"/>
                <a:gd name="T72" fmla="*/ 201374693 w 3434"/>
                <a:gd name="T73" fmla="*/ 28665272 h 3504"/>
                <a:gd name="T74" fmla="*/ 164808510 w 3434"/>
                <a:gd name="T75" fmla="*/ 37745003 h 3504"/>
                <a:gd name="T76" fmla="*/ 125908017 w 3434"/>
                <a:gd name="T77" fmla="*/ 57200900 h 3504"/>
                <a:gd name="T78" fmla="*/ 93879751 w 3434"/>
                <a:gd name="T79" fmla="*/ 57200900 h 3504"/>
                <a:gd name="T80" fmla="*/ 83506238 w 3434"/>
                <a:gd name="T81" fmla="*/ 80159334 h 3504"/>
                <a:gd name="T82" fmla="*/ 78967961 w 3434"/>
                <a:gd name="T83" fmla="*/ 133988061 h 3504"/>
                <a:gd name="T84" fmla="*/ 68724072 w 3434"/>
                <a:gd name="T85" fmla="*/ 155648980 h 3504"/>
                <a:gd name="T86" fmla="*/ 41234443 w 3434"/>
                <a:gd name="T87" fmla="*/ 170565552 h 3504"/>
                <a:gd name="T88" fmla="*/ 6872587 w 3434"/>
                <a:gd name="T89" fmla="*/ 212850240 h 3504"/>
                <a:gd name="T90" fmla="*/ 21784377 w 3434"/>
                <a:gd name="T91" fmla="*/ 232306137 h 3504"/>
                <a:gd name="T92" fmla="*/ 35529191 w 3434"/>
                <a:gd name="T93" fmla="*/ 252929907 h 3504"/>
                <a:gd name="T94" fmla="*/ 56146233 w 3434"/>
                <a:gd name="T95" fmla="*/ 264343942 h 3504"/>
                <a:gd name="T96" fmla="*/ 81301912 w 3434"/>
                <a:gd name="T97" fmla="*/ 274720829 h 3504"/>
                <a:gd name="T98" fmla="*/ 101919314 w 3434"/>
                <a:gd name="T99" fmla="*/ 274720829 h 35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434" h="3504">
                  <a:moveTo>
                    <a:pt x="918" y="2215"/>
                  </a:moveTo>
                  <a:lnTo>
                    <a:pt x="997" y="2206"/>
                  </a:lnTo>
                  <a:lnTo>
                    <a:pt x="1059" y="2188"/>
                  </a:lnTo>
                  <a:lnTo>
                    <a:pt x="1086" y="2233"/>
                  </a:lnTo>
                  <a:lnTo>
                    <a:pt x="1094" y="2277"/>
                  </a:lnTo>
                  <a:lnTo>
                    <a:pt x="1174" y="2294"/>
                  </a:lnTo>
                  <a:lnTo>
                    <a:pt x="1218" y="2321"/>
                  </a:lnTo>
                  <a:lnTo>
                    <a:pt x="1271" y="2294"/>
                  </a:lnTo>
                  <a:lnTo>
                    <a:pt x="1333" y="2356"/>
                  </a:lnTo>
                  <a:lnTo>
                    <a:pt x="1377" y="2400"/>
                  </a:lnTo>
                  <a:lnTo>
                    <a:pt x="1297" y="2444"/>
                  </a:lnTo>
                  <a:lnTo>
                    <a:pt x="1368" y="2497"/>
                  </a:lnTo>
                  <a:lnTo>
                    <a:pt x="1403" y="2524"/>
                  </a:lnTo>
                  <a:lnTo>
                    <a:pt x="1412" y="2594"/>
                  </a:lnTo>
                  <a:lnTo>
                    <a:pt x="1518" y="2621"/>
                  </a:lnTo>
                  <a:lnTo>
                    <a:pt x="1562" y="2577"/>
                  </a:lnTo>
                  <a:lnTo>
                    <a:pt x="1668" y="2630"/>
                  </a:lnTo>
                  <a:lnTo>
                    <a:pt x="1712" y="2612"/>
                  </a:lnTo>
                  <a:lnTo>
                    <a:pt x="1748" y="2638"/>
                  </a:lnTo>
                  <a:lnTo>
                    <a:pt x="1862" y="2647"/>
                  </a:lnTo>
                  <a:lnTo>
                    <a:pt x="1915" y="2718"/>
                  </a:lnTo>
                  <a:lnTo>
                    <a:pt x="1986" y="2744"/>
                  </a:lnTo>
                  <a:lnTo>
                    <a:pt x="2056" y="2753"/>
                  </a:lnTo>
                  <a:lnTo>
                    <a:pt x="2092" y="2691"/>
                  </a:lnTo>
                  <a:lnTo>
                    <a:pt x="2153" y="2691"/>
                  </a:lnTo>
                  <a:lnTo>
                    <a:pt x="2206" y="2709"/>
                  </a:lnTo>
                  <a:lnTo>
                    <a:pt x="2171" y="2753"/>
                  </a:lnTo>
                  <a:lnTo>
                    <a:pt x="2109" y="2797"/>
                  </a:lnTo>
                  <a:lnTo>
                    <a:pt x="2092" y="2868"/>
                  </a:lnTo>
                  <a:lnTo>
                    <a:pt x="2162" y="2859"/>
                  </a:lnTo>
                  <a:lnTo>
                    <a:pt x="2171" y="2938"/>
                  </a:lnTo>
                  <a:lnTo>
                    <a:pt x="2162" y="3009"/>
                  </a:lnTo>
                  <a:lnTo>
                    <a:pt x="2118" y="3027"/>
                  </a:lnTo>
                  <a:lnTo>
                    <a:pt x="2109" y="3071"/>
                  </a:lnTo>
                  <a:lnTo>
                    <a:pt x="2153" y="3124"/>
                  </a:lnTo>
                  <a:lnTo>
                    <a:pt x="2206" y="3168"/>
                  </a:lnTo>
                  <a:lnTo>
                    <a:pt x="2171" y="3230"/>
                  </a:lnTo>
                  <a:lnTo>
                    <a:pt x="2109" y="3256"/>
                  </a:lnTo>
                  <a:lnTo>
                    <a:pt x="2136" y="3300"/>
                  </a:lnTo>
                  <a:lnTo>
                    <a:pt x="2215" y="3300"/>
                  </a:lnTo>
                  <a:lnTo>
                    <a:pt x="2224" y="3362"/>
                  </a:lnTo>
                  <a:lnTo>
                    <a:pt x="2286" y="3406"/>
                  </a:lnTo>
                  <a:lnTo>
                    <a:pt x="2339" y="3362"/>
                  </a:lnTo>
                  <a:lnTo>
                    <a:pt x="2365" y="3309"/>
                  </a:lnTo>
                  <a:lnTo>
                    <a:pt x="2295" y="3291"/>
                  </a:lnTo>
                  <a:lnTo>
                    <a:pt x="2339" y="3256"/>
                  </a:lnTo>
                  <a:lnTo>
                    <a:pt x="2418" y="3256"/>
                  </a:lnTo>
                  <a:lnTo>
                    <a:pt x="2471" y="3247"/>
                  </a:lnTo>
                  <a:lnTo>
                    <a:pt x="2551" y="3238"/>
                  </a:lnTo>
                  <a:lnTo>
                    <a:pt x="2515" y="3291"/>
                  </a:lnTo>
                  <a:lnTo>
                    <a:pt x="2515" y="3353"/>
                  </a:lnTo>
                  <a:lnTo>
                    <a:pt x="2577" y="3371"/>
                  </a:lnTo>
                  <a:lnTo>
                    <a:pt x="2630" y="3344"/>
                  </a:lnTo>
                  <a:lnTo>
                    <a:pt x="2656" y="3309"/>
                  </a:lnTo>
                  <a:lnTo>
                    <a:pt x="2727" y="3380"/>
                  </a:lnTo>
                  <a:lnTo>
                    <a:pt x="2736" y="3318"/>
                  </a:lnTo>
                  <a:lnTo>
                    <a:pt x="2780" y="3291"/>
                  </a:lnTo>
                  <a:lnTo>
                    <a:pt x="2833" y="3336"/>
                  </a:lnTo>
                  <a:lnTo>
                    <a:pt x="2859" y="3388"/>
                  </a:lnTo>
                  <a:lnTo>
                    <a:pt x="2824" y="3424"/>
                  </a:lnTo>
                  <a:lnTo>
                    <a:pt x="2868" y="3503"/>
                  </a:lnTo>
                  <a:lnTo>
                    <a:pt x="2939" y="3433"/>
                  </a:lnTo>
                  <a:lnTo>
                    <a:pt x="3001" y="3468"/>
                  </a:lnTo>
                  <a:lnTo>
                    <a:pt x="3062" y="3450"/>
                  </a:lnTo>
                  <a:lnTo>
                    <a:pt x="3080" y="3380"/>
                  </a:lnTo>
                  <a:lnTo>
                    <a:pt x="3080" y="3336"/>
                  </a:lnTo>
                  <a:lnTo>
                    <a:pt x="3115" y="3300"/>
                  </a:lnTo>
                  <a:lnTo>
                    <a:pt x="3124" y="3247"/>
                  </a:lnTo>
                  <a:lnTo>
                    <a:pt x="3071" y="3212"/>
                  </a:lnTo>
                  <a:lnTo>
                    <a:pt x="2992" y="3185"/>
                  </a:lnTo>
                  <a:lnTo>
                    <a:pt x="3018" y="3141"/>
                  </a:lnTo>
                  <a:lnTo>
                    <a:pt x="2957" y="3088"/>
                  </a:lnTo>
                  <a:lnTo>
                    <a:pt x="2912" y="3035"/>
                  </a:lnTo>
                  <a:lnTo>
                    <a:pt x="2877" y="2974"/>
                  </a:lnTo>
                  <a:lnTo>
                    <a:pt x="2912" y="2938"/>
                  </a:lnTo>
                  <a:lnTo>
                    <a:pt x="2948" y="2885"/>
                  </a:lnTo>
                  <a:lnTo>
                    <a:pt x="2904" y="2859"/>
                  </a:lnTo>
                  <a:lnTo>
                    <a:pt x="2904" y="2797"/>
                  </a:lnTo>
                  <a:lnTo>
                    <a:pt x="2912" y="2727"/>
                  </a:lnTo>
                  <a:lnTo>
                    <a:pt x="2842" y="2700"/>
                  </a:lnTo>
                  <a:lnTo>
                    <a:pt x="2762" y="2665"/>
                  </a:lnTo>
                  <a:lnTo>
                    <a:pt x="2692" y="2621"/>
                  </a:lnTo>
                  <a:lnTo>
                    <a:pt x="2621" y="2585"/>
                  </a:lnTo>
                  <a:lnTo>
                    <a:pt x="2542" y="2577"/>
                  </a:lnTo>
                  <a:lnTo>
                    <a:pt x="2462" y="2515"/>
                  </a:lnTo>
                  <a:lnTo>
                    <a:pt x="2418" y="2435"/>
                  </a:lnTo>
                  <a:lnTo>
                    <a:pt x="2392" y="2365"/>
                  </a:lnTo>
                  <a:lnTo>
                    <a:pt x="2392" y="1650"/>
                  </a:lnTo>
                  <a:lnTo>
                    <a:pt x="2480" y="1633"/>
                  </a:lnTo>
                  <a:lnTo>
                    <a:pt x="2524" y="1597"/>
                  </a:lnTo>
                  <a:lnTo>
                    <a:pt x="2604" y="1615"/>
                  </a:lnTo>
                  <a:lnTo>
                    <a:pt x="2683" y="1606"/>
                  </a:lnTo>
                  <a:lnTo>
                    <a:pt x="2736" y="1562"/>
                  </a:lnTo>
                  <a:lnTo>
                    <a:pt x="2798" y="1518"/>
                  </a:lnTo>
                  <a:lnTo>
                    <a:pt x="2851" y="1544"/>
                  </a:lnTo>
                  <a:lnTo>
                    <a:pt x="2948" y="1483"/>
                  </a:lnTo>
                  <a:lnTo>
                    <a:pt x="2974" y="1447"/>
                  </a:lnTo>
                  <a:lnTo>
                    <a:pt x="3036" y="1456"/>
                  </a:lnTo>
                  <a:lnTo>
                    <a:pt x="3115" y="1500"/>
                  </a:lnTo>
                  <a:lnTo>
                    <a:pt x="3212" y="1500"/>
                  </a:lnTo>
                  <a:lnTo>
                    <a:pt x="3248" y="1535"/>
                  </a:lnTo>
                  <a:lnTo>
                    <a:pt x="3301" y="1553"/>
                  </a:lnTo>
                  <a:lnTo>
                    <a:pt x="3345" y="1509"/>
                  </a:lnTo>
                  <a:lnTo>
                    <a:pt x="3433" y="1509"/>
                  </a:lnTo>
                  <a:lnTo>
                    <a:pt x="3398" y="1447"/>
                  </a:lnTo>
                  <a:lnTo>
                    <a:pt x="3354" y="1403"/>
                  </a:lnTo>
                  <a:lnTo>
                    <a:pt x="3398" y="1368"/>
                  </a:lnTo>
                  <a:lnTo>
                    <a:pt x="3380" y="1306"/>
                  </a:lnTo>
                  <a:lnTo>
                    <a:pt x="3433" y="1280"/>
                  </a:lnTo>
                  <a:lnTo>
                    <a:pt x="3362" y="1244"/>
                  </a:lnTo>
                  <a:lnTo>
                    <a:pt x="3371" y="1191"/>
                  </a:lnTo>
                  <a:lnTo>
                    <a:pt x="3345" y="1138"/>
                  </a:lnTo>
                  <a:lnTo>
                    <a:pt x="3283" y="1094"/>
                  </a:lnTo>
                  <a:lnTo>
                    <a:pt x="3212" y="1077"/>
                  </a:lnTo>
                  <a:lnTo>
                    <a:pt x="3133" y="1041"/>
                  </a:lnTo>
                  <a:lnTo>
                    <a:pt x="3089" y="1103"/>
                  </a:lnTo>
                  <a:lnTo>
                    <a:pt x="3018" y="1059"/>
                  </a:lnTo>
                  <a:lnTo>
                    <a:pt x="2983" y="1094"/>
                  </a:lnTo>
                  <a:lnTo>
                    <a:pt x="2912" y="1094"/>
                  </a:lnTo>
                  <a:lnTo>
                    <a:pt x="2895" y="1041"/>
                  </a:lnTo>
                  <a:lnTo>
                    <a:pt x="2824" y="1041"/>
                  </a:lnTo>
                  <a:lnTo>
                    <a:pt x="2771" y="1077"/>
                  </a:lnTo>
                  <a:lnTo>
                    <a:pt x="2736" y="1033"/>
                  </a:lnTo>
                  <a:lnTo>
                    <a:pt x="2692" y="1041"/>
                  </a:lnTo>
                  <a:lnTo>
                    <a:pt x="2656" y="1077"/>
                  </a:lnTo>
                  <a:lnTo>
                    <a:pt x="2595" y="1085"/>
                  </a:lnTo>
                  <a:lnTo>
                    <a:pt x="2595" y="406"/>
                  </a:lnTo>
                  <a:lnTo>
                    <a:pt x="2551" y="371"/>
                  </a:lnTo>
                  <a:lnTo>
                    <a:pt x="2506" y="353"/>
                  </a:lnTo>
                  <a:lnTo>
                    <a:pt x="2409" y="362"/>
                  </a:lnTo>
                  <a:lnTo>
                    <a:pt x="2348" y="353"/>
                  </a:lnTo>
                  <a:lnTo>
                    <a:pt x="2295" y="282"/>
                  </a:lnTo>
                  <a:lnTo>
                    <a:pt x="2251" y="238"/>
                  </a:lnTo>
                  <a:lnTo>
                    <a:pt x="2189" y="212"/>
                  </a:lnTo>
                  <a:lnTo>
                    <a:pt x="2189" y="159"/>
                  </a:lnTo>
                  <a:lnTo>
                    <a:pt x="2242" y="124"/>
                  </a:lnTo>
                  <a:lnTo>
                    <a:pt x="2251" y="71"/>
                  </a:lnTo>
                  <a:lnTo>
                    <a:pt x="2242" y="0"/>
                  </a:lnTo>
                  <a:lnTo>
                    <a:pt x="2189" y="80"/>
                  </a:lnTo>
                  <a:lnTo>
                    <a:pt x="2101" y="97"/>
                  </a:lnTo>
                  <a:lnTo>
                    <a:pt x="1995" y="115"/>
                  </a:lnTo>
                  <a:lnTo>
                    <a:pt x="1942" y="115"/>
                  </a:lnTo>
                  <a:lnTo>
                    <a:pt x="1880" y="132"/>
                  </a:lnTo>
                  <a:lnTo>
                    <a:pt x="1827" y="177"/>
                  </a:lnTo>
                  <a:lnTo>
                    <a:pt x="1748" y="177"/>
                  </a:lnTo>
                  <a:lnTo>
                    <a:pt x="1695" y="203"/>
                  </a:lnTo>
                  <a:lnTo>
                    <a:pt x="1615" y="230"/>
                  </a:lnTo>
                  <a:lnTo>
                    <a:pt x="1553" y="221"/>
                  </a:lnTo>
                  <a:lnTo>
                    <a:pt x="1492" y="212"/>
                  </a:lnTo>
                  <a:lnTo>
                    <a:pt x="1412" y="230"/>
                  </a:lnTo>
                  <a:lnTo>
                    <a:pt x="1315" y="221"/>
                  </a:lnTo>
                  <a:lnTo>
                    <a:pt x="1271" y="291"/>
                  </a:lnTo>
                  <a:lnTo>
                    <a:pt x="1218" y="344"/>
                  </a:lnTo>
                  <a:lnTo>
                    <a:pt x="1130" y="344"/>
                  </a:lnTo>
                  <a:lnTo>
                    <a:pt x="1042" y="388"/>
                  </a:lnTo>
                  <a:lnTo>
                    <a:pt x="971" y="441"/>
                  </a:lnTo>
                  <a:lnTo>
                    <a:pt x="944" y="512"/>
                  </a:lnTo>
                  <a:lnTo>
                    <a:pt x="892" y="556"/>
                  </a:lnTo>
                  <a:lnTo>
                    <a:pt x="794" y="503"/>
                  </a:lnTo>
                  <a:lnTo>
                    <a:pt x="724" y="441"/>
                  </a:lnTo>
                  <a:lnTo>
                    <a:pt x="644" y="432"/>
                  </a:lnTo>
                  <a:lnTo>
                    <a:pt x="591" y="494"/>
                  </a:lnTo>
                  <a:lnTo>
                    <a:pt x="609" y="565"/>
                  </a:lnTo>
                  <a:lnTo>
                    <a:pt x="644" y="618"/>
                  </a:lnTo>
                  <a:lnTo>
                    <a:pt x="644" y="724"/>
                  </a:lnTo>
                  <a:lnTo>
                    <a:pt x="636" y="847"/>
                  </a:lnTo>
                  <a:lnTo>
                    <a:pt x="600" y="944"/>
                  </a:lnTo>
                  <a:lnTo>
                    <a:pt x="609" y="1033"/>
                  </a:lnTo>
                  <a:lnTo>
                    <a:pt x="636" y="1112"/>
                  </a:lnTo>
                  <a:lnTo>
                    <a:pt x="565" y="1103"/>
                  </a:lnTo>
                  <a:lnTo>
                    <a:pt x="539" y="1147"/>
                  </a:lnTo>
                  <a:lnTo>
                    <a:pt x="530" y="1200"/>
                  </a:lnTo>
                  <a:lnTo>
                    <a:pt x="494" y="1244"/>
                  </a:lnTo>
                  <a:lnTo>
                    <a:pt x="433" y="1280"/>
                  </a:lnTo>
                  <a:lnTo>
                    <a:pt x="380" y="1262"/>
                  </a:lnTo>
                  <a:lnTo>
                    <a:pt x="318" y="1315"/>
                  </a:lnTo>
                  <a:lnTo>
                    <a:pt x="327" y="1385"/>
                  </a:lnTo>
                  <a:lnTo>
                    <a:pt x="62" y="1597"/>
                  </a:lnTo>
                  <a:lnTo>
                    <a:pt x="0" y="1641"/>
                  </a:lnTo>
                  <a:lnTo>
                    <a:pt x="53" y="1641"/>
                  </a:lnTo>
                  <a:lnTo>
                    <a:pt x="62" y="1703"/>
                  </a:lnTo>
                  <a:lnTo>
                    <a:pt x="97" y="1738"/>
                  </a:lnTo>
                  <a:lnTo>
                    <a:pt x="141" y="1721"/>
                  </a:lnTo>
                  <a:lnTo>
                    <a:pt x="168" y="1791"/>
                  </a:lnTo>
                  <a:lnTo>
                    <a:pt x="168" y="1844"/>
                  </a:lnTo>
                  <a:lnTo>
                    <a:pt x="230" y="1827"/>
                  </a:lnTo>
                  <a:lnTo>
                    <a:pt x="256" y="1888"/>
                  </a:lnTo>
                  <a:lnTo>
                    <a:pt x="274" y="1950"/>
                  </a:lnTo>
                  <a:lnTo>
                    <a:pt x="327" y="1941"/>
                  </a:lnTo>
                  <a:lnTo>
                    <a:pt x="362" y="1985"/>
                  </a:lnTo>
                  <a:lnTo>
                    <a:pt x="406" y="1994"/>
                  </a:lnTo>
                  <a:lnTo>
                    <a:pt x="433" y="2038"/>
                  </a:lnTo>
                  <a:lnTo>
                    <a:pt x="477" y="2083"/>
                  </a:lnTo>
                  <a:lnTo>
                    <a:pt x="530" y="2109"/>
                  </a:lnTo>
                  <a:lnTo>
                    <a:pt x="583" y="2100"/>
                  </a:lnTo>
                  <a:lnTo>
                    <a:pt x="627" y="2118"/>
                  </a:lnTo>
                  <a:lnTo>
                    <a:pt x="662" y="2144"/>
                  </a:lnTo>
                  <a:lnTo>
                    <a:pt x="706" y="2118"/>
                  </a:lnTo>
                  <a:lnTo>
                    <a:pt x="741" y="2144"/>
                  </a:lnTo>
                  <a:lnTo>
                    <a:pt x="786" y="2118"/>
                  </a:lnTo>
                  <a:lnTo>
                    <a:pt x="839" y="2127"/>
                  </a:lnTo>
                  <a:lnTo>
                    <a:pt x="865" y="2171"/>
                  </a:lnTo>
                  <a:lnTo>
                    <a:pt x="918" y="2215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39" name="Freeform 30"/>
            <p:cNvSpPr>
              <a:spLocks noChangeArrowheads="1"/>
            </p:cNvSpPr>
            <p:nvPr/>
          </p:nvSpPr>
          <p:spPr bwMode="auto">
            <a:xfrm>
              <a:off x="4518025" y="5438775"/>
              <a:ext cx="2108200" cy="1581150"/>
            </a:xfrm>
            <a:custGeom>
              <a:avLst/>
              <a:gdLst>
                <a:gd name="T0" fmla="*/ 104106460 w 5859"/>
                <a:gd name="T1" fmla="*/ 86742678 h 4394"/>
                <a:gd name="T2" fmla="*/ 131591674 w 5859"/>
                <a:gd name="T3" fmla="*/ 98265194 h 4394"/>
                <a:gd name="T4" fmla="*/ 172689883 w 5859"/>
                <a:gd name="T5" fmla="*/ 106162503 h 4394"/>
                <a:gd name="T6" fmla="*/ 214954611 w 5859"/>
                <a:gd name="T7" fmla="*/ 101631355 h 4394"/>
                <a:gd name="T8" fmla="*/ 252681794 w 5859"/>
                <a:gd name="T9" fmla="*/ 105126678 h 4394"/>
                <a:gd name="T10" fmla="*/ 292742736 w 5859"/>
                <a:gd name="T11" fmla="*/ 102796343 h 4394"/>
                <a:gd name="T12" fmla="*/ 328266133 w 5859"/>
                <a:gd name="T13" fmla="*/ 100466007 h 4394"/>
                <a:gd name="T14" fmla="*/ 355621734 w 5859"/>
                <a:gd name="T15" fmla="*/ 67322493 h 4394"/>
                <a:gd name="T16" fmla="*/ 395682316 w 5859"/>
                <a:gd name="T17" fmla="*/ 53599164 h 4394"/>
                <a:gd name="T18" fmla="*/ 419796866 w 5859"/>
                <a:gd name="T19" fmla="*/ 19419825 h 4394"/>
                <a:gd name="T20" fmla="*/ 462061593 w 5859"/>
                <a:gd name="T21" fmla="*/ 0 h 4394"/>
                <a:gd name="T22" fmla="*/ 491750953 w 5859"/>
                <a:gd name="T23" fmla="*/ 13723329 h 4394"/>
                <a:gd name="T24" fmla="*/ 528440870 w 5859"/>
                <a:gd name="T25" fmla="*/ 29647830 h 4394"/>
                <a:gd name="T26" fmla="*/ 546721022 w 5859"/>
                <a:gd name="T27" fmla="*/ 58259836 h 4394"/>
                <a:gd name="T28" fmla="*/ 591319869 w 5859"/>
                <a:gd name="T29" fmla="*/ 61625996 h 4394"/>
                <a:gd name="T30" fmla="*/ 629047052 w 5859"/>
                <a:gd name="T31" fmla="*/ 67322493 h 4394"/>
                <a:gd name="T32" fmla="*/ 630213931 w 5859"/>
                <a:gd name="T33" fmla="*/ 89073014 h 4394"/>
                <a:gd name="T34" fmla="*/ 629047052 w 5859"/>
                <a:gd name="T35" fmla="*/ 123381516 h 4394"/>
                <a:gd name="T36" fmla="*/ 637085235 w 5859"/>
                <a:gd name="T37" fmla="*/ 146167861 h 4394"/>
                <a:gd name="T38" fmla="*/ 647456817 w 5859"/>
                <a:gd name="T39" fmla="*/ 145002514 h 4394"/>
                <a:gd name="T40" fmla="*/ 675979298 w 5859"/>
                <a:gd name="T41" fmla="*/ 145002514 h 4394"/>
                <a:gd name="T42" fmla="*/ 703464512 w 5859"/>
                <a:gd name="T43" fmla="*/ 156525030 h 4394"/>
                <a:gd name="T44" fmla="*/ 716040240 w 5859"/>
                <a:gd name="T45" fmla="*/ 162221526 h 4394"/>
                <a:gd name="T46" fmla="*/ 749229878 w 5859"/>
                <a:gd name="T47" fmla="*/ 156525030 h 4394"/>
                <a:gd name="T48" fmla="*/ 753767423 w 5859"/>
                <a:gd name="T49" fmla="*/ 176980680 h 4394"/>
                <a:gd name="T50" fmla="*/ 680646456 w 5859"/>
                <a:gd name="T51" fmla="*/ 568746584 h 4394"/>
                <a:gd name="T52" fmla="*/ 661199424 w 5859"/>
                <a:gd name="T53" fmla="*/ 536768418 h 4394"/>
                <a:gd name="T54" fmla="*/ 630213931 w 5859"/>
                <a:gd name="T55" fmla="*/ 512817085 h 4394"/>
                <a:gd name="T56" fmla="*/ 584448565 w 5859"/>
                <a:gd name="T57" fmla="*/ 519678929 h 4394"/>
                <a:gd name="T58" fmla="*/ 647456817 w 5859"/>
                <a:gd name="T59" fmla="*/ 371051209 h 4394"/>
                <a:gd name="T60" fmla="*/ 624509507 w 5859"/>
                <a:gd name="T61" fmla="*/ 355126707 h 4394"/>
                <a:gd name="T62" fmla="*/ 603895597 w 5859"/>
                <a:gd name="T63" fmla="*/ 339073042 h 4394"/>
                <a:gd name="T64" fmla="*/ 577577262 w 5859"/>
                <a:gd name="T65" fmla="*/ 335706882 h 4394"/>
                <a:gd name="T66" fmla="*/ 547887902 w 5859"/>
                <a:gd name="T67" fmla="*/ 317452045 h 4394"/>
                <a:gd name="T68" fmla="*/ 512364864 w 5859"/>
                <a:gd name="T69" fmla="*/ 319652857 h 4394"/>
                <a:gd name="T70" fmla="*/ 483842384 w 5859"/>
                <a:gd name="T71" fmla="*/ 333376546 h 4394"/>
                <a:gd name="T72" fmla="*/ 449485866 w 5859"/>
                <a:gd name="T73" fmla="*/ 335706882 h 4394"/>
                <a:gd name="T74" fmla="*/ 413962828 w 5859"/>
                <a:gd name="T75" fmla="*/ 308259864 h 4394"/>
                <a:gd name="T76" fmla="*/ 386607227 w 5859"/>
                <a:gd name="T77" fmla="*/ 332211198 h 4394"/>
                <a:gd name="T78" fmla="*/ 348750431 w 5859"/>
                <a:gd name="T79" fmla="*/ 351631383 h 4394"/>
                <a:gd name="T80" fmla="*/ 304151584 w 5859"/>
                <a:gd name="T81" fmla="*/ 350595558 h 4394"/>
                <a:gd name="T82" fmla="*/ 268758160 w 5859"/>
                <a:gd name="T83" fmla="*/ 358492868 h 4394"/>
                <a:gd name="T84" fmla="*/ 228697218 w 5859"/>
                <a:gd name="T85" fmla="*/ 352796371 h 4394"/>
                <a:gd name="T86" fmla="*/ 197841338 w 5859"/>
                <a:gd name="T87" fmla="*/ 338037218 h 4394"/>
                <a:gd name="T88" fmla="*/ 204583028 w 5859"/>
                <a:gd name="T89" fmla="*/ 310590200 h 4394"/>
                <a:gd name="T90" fmla="*/ 196674459 w 5859"/>
                <a:gd name="T91" fmla="*/ 283143543 h 4394"/>
                <a:gd name="T92" fmla="*/ 177357041 w 5859"/>
                <a:gd name="T93" fmla="*/ 272915538 h 4394"/>
                <a:gd name="T94" fmla="*/ 141833643 w 5859"/>
                <a:gd name="T95" fmla="*/ 268254866 h 4394"/>
                <a:gd name="T96" fmla="*/ 145334282 w 5859"/>
                <a:gd name="T97" fmla="*/ 238607036 h 4394"/>
                <a:gd name="T98" fmla="*/ 125887250 w 5859"/>
                <a:gd name="T99" fmla="*/ 213490354 h 4394"/>
                <a:gd name="T100" fmla="*/ 75454366 w 5859"/>
                <a:gd name="T101" fmla="*/ 190704368 h 4394"/>
                <a:gd name="T102" fmla="*/ 42264728 w 5859"/>
                <a:gd name="T103" fmla="*/ 174779867 h 4394"/>
                <a:gd name="T104" fmla="*/ 15946753 w 5859"/>
                <a:gd name="T105" fmla="*/ 156525030 h 4394"/>
                <a:gd name="T106" fmla="*/ 8038183 w 5859"/>
                <a:gd name="T107" fmla="*/ 129078012 h 439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859" h="4394">
                  <a:moveTo>
                    <a:pt x="0" y="856"/>
                  </a:moveTo>
                  <a:lnTo>
                    <a:pt x="600" y="662"/>
                  </a:lnTo>
                  <a:lnTo>
                    <a:pt x="688" y="679"/>
                  </a:lnTo>
                  <a:lnTo>
                    <a:pt x="741" y="653"/>
                  </a:lnTo>
                  <a:lnTo>
                    <a:pt x="803" y="670"/>
                  </a:lnTo>
                  <a:lnTo>
                    <a:pt x="865" y="670"/>
                  </a:lnTo>
                  <a:lnTo>
                    <a:pt x="865" y="714"/>
                  </a:lnTo>
                  <a:lnTo>
                    <a:pt x="953" y="714"/>
                  </a:lnTo>
                  <a:lnTo>
                    <a:pt x="953" y="785"/>
                  </a:lnTo>
                  <a:lnTo>
                    <a:pt x="1015" y="759"/>
                  </a:lnTo>
                  <a:lnTo>
                    <a:pt x="1068" y="803"/>
                  </a:lnTo>
                  <a:lnTo>
                    <a:pt x="1129" y="785"/>
                  </a:lnTo>
                  <a:lnTo>
                    <a:pt x="1209" y="759"/>
                  </a:lnTo>
                  <a:lnTo>
                    <a:pt x="1262" y="794"/>
                  </a:lnTo>
                  <a:lnTo>
                    <a:pt x="1332" y="820"/>
                  </a:lnTo>
                  <a:lnTo>
                    <a:pt x="1421" y="873"/>
                  </a:lnTo>
                  <a:lnTo>
                    <a:pt x="1508" y="847"/>
                  </a:lnTo>
                  <a:lnTo>
                    <a:pt x="1552" y="803"/>
                  </a:lnTo>
                  <a:lnTo>
                    <a:pt x="1587" y="759"/>
                  </a:lnTo>
                  <a:lnTo>
                    <a:pt x="1658" y="785"/>
                  </a:lnTo>
                  <a:lnTo>
                    <a:pt x="1720" y="838"/>
                  </a:lnTo>
                  <a:lnTo>
                    <a:pt x="1790" y="864"/>
                  </a:lnTo>
                  <a:lnTo>
                    <a:pt x="1843" y="847"/>
                  </a:lnTo>
                  <a:lnTo>
                    <a:pt x="1887" y="794"/>
                  </a:lnTo>
                  <a:lnTo>
                    <a:pt x="1949" y="812"/>
                  </a:lnTo>
                  <a:lnTo>
                    <a:pt x="2029" y="856"/>
                  </a:lnTo>
                  <a:lnTo>
                    <a:pt x="2099" y="917"/>
                  </a:lnTo>
                  <a:lnTo>
                    <a:pt x="2161" y="926"/>
                  </a:lnTo>
                  <a:lnTo>
                    <a:pt x="2214" y="864"/>
                  </a:lnTo>
                  <a:lnTo>
                    <a:pt x="2258" y="794"/>
                  </a:lnTo>
                  <a:lnTo>
                    <a:pt x="2302" y="776"/>
                  </a:lnTo>
                  <a:lnTo>
                    <a:pt x="2355" y="829"/>
                  </a:lnTo>
                  <a:lnTo>
                    <a:pt x="2408" y="847"/>
                  </a:lnTo>
                  <a:lnTo>
                    <a:pt x="2479" y="856"/>
                  </a:lnTo>
                  <a:lnTo>
                    <a:pt x="2532" y="776"/>
                  </a:lnTo>
                  <a:lnTo>
                    <a:pt x="2576" y="714"/>
                  </a:lnTo>
                  <a:lnTo>
                    <a:pt x="2584" y="644"/>
                  </a:lnTo>
                  <a:lnTo>
                    <a:pt x="2611" y="573"/>
                  </a:lnTo>
                  <a:lnTo>
                    <a:pt x="2682" y="538"/>
                  </a:lnTo>
                  <a:lnTo>
                    <a:pt x="2743" y="520"/>
                  </a:lnTo>
                  <a:lnTo>
                    <a:pt x="2761" y="450"/>
                  </a:lnTo>
                  <a:lnTo>
                    <a:pt x="2796" y="406"/>
                  </a:lnTo>
                  <a:lnTo>
                    <a:pt x="2885" y="432"/>
                  </a:lnTo>
                  <a:lnTo>
                    <a:pt x="2964" y="450"/>
                  </a:lnTo>
                  <a:lnTo>
                    <a:pt x="3052" y="414"/>
                  </a:lnTo>
                  <a:lnTo>
                    <a:pt x="3079" y="335"/>
                  </a:lnTo>
                  <a:lnTo>
                    <a:pt x="3105" y="273"/>
                  </a:lnTo>
                  <a:lnTo>
                    <a:pt x="3149" y="238"/>
                  </a:lnTo>
                  <a:lnTo>
                    <a:pt x="3211" y="212"/>
                  </a:lnTo>
                  <a:lnTo>
                    <a:pt x="3238" y="150"/>
                  </a:lnTo>
                  <a:lnTo>
                    <a:pt x="3264" y="123"/>
                  </a:lnTo>
                  <a:lnTo>
                    <a:pt x="3352" y="97"/>
                  </a:lnTo>
                  <a:lnTo>
                    <a:pt x="3485" y="97"/>
                  </a:lnTo>
                  <a:lnTo>
                    <a:pt x="3555" y="70"/>
                  </a:lnTo>
                  <a:lnTo>
                    <a:pt x="3564" y="0"/>
                  </a:lnTo>
                  <a:lnTo>
                    <a:pt x="3617" y="44"/>
                  </a:lnTo>
                  <a:lnTo>
                    <a:pt x="3696" y="35"/>
                  </a:lnTo>
                  <a:lnTo>
                    <a:pt x="3758" y="17"/>
                  </a:lnTo>
                  <a:lnTo>
                    <a:pt x="3785" y="62"/>
                  </a:lnTo>
                  <a:lnTo>
                    <a:pt x="3793" y="106"/>
                  </a:lnTo>
                  <a:lnTo>
                    <a:pt x="3873" y="123"/>
                  </a:lnTo>
                  <a:lnTo>
                    <a:pt x="3917" y="150"/>
                  </a:lnTo>
                  <a:lnTo>
                    <a:pt x="3970" y="123"/>
                  </a:lnTo>
                  <a:lnTo>
                    <a:pt x="4032" y="185"/>
                  </a:lnTo>
                  <a:lnTo>
                    <a:pt x="4076" y="229"/>
                  </a:lnTo>
                  <a:lnTo>
                    <a:pt x="3996" y="273"/>
                  </a:lnTo>
                  <a:lnTo>
                    <a:pt x="4067" y="326"/>
                  </a:lnTo>
                  <a:lnTo>
                    <a:pt x="4102" y="353"/>
                  </a:lnTo>
                  <a:lnTo>
                    <a:pt x="4111" y="423"/>
                  </a:lnTo>
                  <a:lnTo>
                    <a:pt x="4217" y="450"/>
                  </a:lnTo>
                  <a:lnTo>
                    <a:pt x="4261" y="406"/>
                  </a:lnTo>
                  <a:lnTo>
                    <a:pt x="4367" y="459"/>
                  </a:lnTo>
                  <a:lnTo>
                    <a:pt x="4411" y="441"/>
                  </a:lnTo>
                  <a:lnTo>
                    <a:pt x="4447" y="467"/>
                  </a:lnTo>
                  <a:lnTo>
                    <a:pt x="4561" y="476"/>
                  </a:lnTo>
                  <a:lnTo>
                    <a:pt x="4614" y="547"/>
                  </a:lnTo>
                  <a:lnTo>
                    <a:pt x="4685" y="573"/>
                  </a:lnTo>
                  <a:lnTo>
                    <a:pt x="4755" y="582"/>
                  </a:lnTo>
                  <a:lnTo>
                    <a:pt x="4791" y="520"/>
                  </a:lnTo>
                  <a:lnTo>
                    <a:pt x="4852" y="520"/>
                  </a:lnTo>
                  <a:lnTo>
                    <a:pt x="4905" y="538"/>
                  </a:lnTo>
                  <a:lnTo>
                    <a:pt x="4870" y="582"/>
                  </a:lnTo>
                  <a:lnTo>
                    <a:pt x="4808" y="626"/>
                  </a:lnTo>
                  <a:lnTo>
                    <a:pt x="4791" y="697"/>
                  </a:lnTo>
                  <a:lnTo>
                    <a:pt x="4861" y="688"/>
                  </a:lnTo>
                  <a:lnTo>
                    <a:pt x="4870" y="767"/>
                  </a:lnTo>
                  <a:lnTo>
                    <a:pt x="4861" y="838"/>
                  </a:lnTo>
                  <a:lnTo>
                    <a:pt x="4817" y="856"/>
                  </a:lnTo>
                  <a:lnTo>
                    <a:pt x="4808" y="900"/>
                  </a:lnTo>
                  <a:lnTo>
                    <a:pt x="4852" y="953"/>
                  </a:lnTo>
                  <a:lnTo>
                    <a:pt x="4905" y="997"/>
                  </a:lnTo>
                  <a:lnTo>
                    <a:pt x="4870" y="1059"/>
                  </a:lnTo>
                  <a:lnTo>
                    <a:pt x="4808" y="1085"/>
                  </a:lnTo>
                  <a:lnTo>
                    <a:pt x="4835" y="1129"/>
                  </a:lnTo>
                  <a:lnTo>
                    <a:pt x="4914" y="1129"/>
                  </a:lnTo>
                  <a:lnTo>
                    <a:pt x="4923" y="1191"/>
                  </a:lnTo>
                  <a:lnTo>
                    <a:pt x="4985" y="1235"/>
                  </a:lnTo>
                  <a:lnTo>
                    <a:pt x="5038" y="1191"/>
                  </a:lnTo>
                  <a:lnTo>
                    <a:pt x="5064" y="1138"/>
                  </a:lnTo>
                  <a:lnTo>
                    <a:pt x="4994" y="1120"/>
                  </a:lnTo>
                  <a:lnTo>
                    <a:pt x="5038" y="1085"/>
                  </a:lnTo>
                  <a:lnTo>
                    <a:pt x="5117" y="1085"/>
                  </a:lnTo>
                  <a:lnTo>
                    <a:pt x="5170" y="1076"/>
                  </a:lnTo>
                  <a:lnTo>
                    <a:pt x="5250" y="1067"/>
                  </a:lnTo>
                  <a:lnTo>
                    <a:pt x="5214" y="1120"/>
                  </a:lnTo>
                  <a:lnTo>
                    <a:pt x="5214" y="1182"/>
                  </a:lnTo>
                  <a:lnTo>
                    <a:pt x="5276" y="1200"/>
                  </a:lnTo>
                  <a:lnTo>
                    <a:pt x="5329" y="1173"/>
                  </a:lnTo>
                  <a:lnTo>
                    <a:pt x="5355" y="1138"/>
                  </a:lnTo>
                  <a:lnTo>
                    <a:pt x="5426" y="1209"/>
                  </a:lnTo>
                  <a:lnTo>
                    <a:pt x="5435" y="1147"/>
                  </a:lnTo>
                  <a:lnTo>
                    <a:pt x="5479" y="1120"/>
                  </a:lnTo>
                  <a:lnTo>
                    <a:pt x="5532" y="1165"/>
                  </a:lnTo>
                  <a:lnTo>
                    <a:pt x="5558" y="1217"/>
                  </a:lnTo>
                  <a:lnTo>
                    <a:pt x="5523" y="1253"/>
                  </a:lnTo>
                  <a:lnTo>
                    <a:pt x="5567" y="1332"/>
                  </a:lnTo>
                  <a:lnTo>
                    <a:pt x="5638" y="1262"/>
                  </a:lnTo>
                  <a:lnTo>
                    <a:pt x="5700" y="1297"/>
                  </a:lnTo>
                  <a:lnTo>
                    <a:pt x="5761" y="1279"/>
                  </a:lnTo>
                  <a:lnTo>
                    <a:pt x="5779" y="1209"/>
                  </a:lnTo>
                  <a:lnTo>
                    <a:pt x="5779" y="1165"/>
                  </a:lnTo>
                  <a:lnTo>
                    <a:pt x="5814" y="1129"/>
                  </a:lnTo>
                  <a:lnTo>
                    <a:pt x="5858" y="1182"/>
                  </a:lnTo>
                  <a:lnTo>
                    <a:pt x="5823" y="1279"/>
                  </a:lnTo>
                  <a:lnTo>
                    <a:pt x="5814" y="1367"/>
                  </a:lnTo>
                  <a:lnTo>
                    <a:pt x="5841" y="1429"/>
                  </a:lnTo>
                  <a:lnTo>
                    <a:pt x="5814" y="1500"/>
                  </a:lnTo>
                  <a:lnTo>
                    <a:pt x="5788" y="1587"/>
                  </a:lnTo>
                  <a:lnTo>
                    <a:pt x="5797" y="1640"/>
                  </a:lnTo>
                  <a:lnTo>
                    <a:pt x="5250" y="4393"/>
                  </a:lnTo>
                  <a:lnTo>
                    <a:pt x="5197" y="4358"/>
                  </a:lnTo>
                  <a:lnTo>
                    <a:pt x="5170" y="4287"/>
                  </a:lnTo>
                  <a:lnTo>
                    <a:pt x="5117" y="4261"/>
                  </a:lnTo>
                  <a:lnTo>
                    <a:pt x="5100" y="4208"/>
                  </a:lnTo>
                  <a:lnTo>
                    <a:pt x="5100" y="4146"/>
                  </a:lnTo>
                  <a:lnTo>
                    <a:pt x="5064" y="4102"/>
                  </a:lnTo>
                  <a:lnTo>
                    <a:pt x="4985" y="4084"/>
                  </a:lnTo>
                  <a:lnTo>
                    <a:pt x="4941" y="4058"/>
                  </a:lnTo>
                  <a:lnTo>
                    <a:pt x="4888" y="4005"/>
                  </a:lnTo>
                  <a:lnTo>
                    <a:pt x="4861" y="3961"/>
                  </a:lnTo>
                  <a:lnTo>
                    <a:pt x="4782" y="3934"/>
                  </a:lnTo>
                  <a:lnTo>
                    <a:pt x="4729" y="3987"/>
                  </a:lnTo>
                  <a:lnTo>
                    <a:pt x="4676" y="4040"/>
                  </a:lnTo>
                  <a:lnTo>
                    <a:pt x="4579" y="4014"/>
                  </a:lnTo>
                  <a:lnTo>
                    <a:pt x="4508" y="4014"/>
                  </a:lnTo>
                  <a:lnTo>
                    <a:pt x="4411" y="4022"/>
                  </a:lnTo>
                  <a:lnTo>
                    <a:pt x="4341" y="4005"/>
                  </a:lnTo>
                  <a:lnTo>
                    <a:pt x="5108" y="2911"/>
                  </a:lnTo>
                  <a:lnTo>
                    <a:pt x="5082" y="2805"/>
                  </a:lnTo>
                  <a:lnTo>
                    <a:pt x="4994" y="2866"/>
                  </a:lnTo>
                  <a:lnTo>
                    <a:pt x="4994" y="2796"/>
                  </a:lnTo>
                  <a:lnTo>
                    <a:pt x="4932" y="2805"/>
                  </a:lnTo>
                  <a:lnTo>
                    <a:pt x="4923" y="2752"/>
                  </a:lnTo>
                  <a:lnTo>
                    <a:pt x="4905" y="2699"/>
                  </a:lnTo>
                  <a:lnTo>
                    <a:pt x="4817" y="2743"/>
                  </a:lnTo>
                  <a:lnTo>
                    <a:pt x="4764" y="2725"/>
                  </a:lnTo>
                  <a:lnTo>
                    <a:pt x="4817" y="2681"/>
                  </a:lnTo>
                  <a:lnTo>
                    <a:pt x="4764" y="2664"/>
                  </a:lnTo>
                  <a:lnTo>
                    <a:pt x="4702" y="2690"/>
                  </a:lnTo>
                  <a:lnTo>
                    <a:pt x="4658" y="2619"/>
                  </a:lnTo>
                  <a:lnTo>
                    <a:pt x="4614" y="2646"/>
                  </a:lnTo>
                  <a:lnTo>
                    <a:pt x="4552" y="2602"/>
                  </a:lnTo>
                  <a:lnTo>
                    <a:pt x="4535" y="2664"/>
                  </a:lnTo>
                  <a:lnTo>
                    <a:pt x="4464" y="2655"/>
                  </a:lnTo>
                  <a:lnTo>
                    <a:pt x="4455" y="2593"/>
                  </a:lnTo>
                  <a:lnTo>
                    <a:pt x="4429" y="2540"/>
                  </a:lnTo>
                  <a:lnTo>
                    <a:pt x="4349" y="2531"/>
                  </a:lnTo>
                  <a:lnTo>
                    <a:pt x="4296" y="2487"/>
                  </a:lnTo>
                  <a:lnTo>
                    <a:pt x="4235" y="2496"/>
                  </a:lnTo>
                  <a:lnTo>
                    <a:pt x="4226" y="2452"/>
                  </a:lnTo>
                  <a:lnTo>
                    <a:pt x="4164" y="2408"/>
                  </a:lnTo>
                  <a:lnTo>
                    <a:pt x="4102" y="2434"/>
                  </a:lnTo>
                  <a:lnTo>
                    <a:pt x="4032" y="2399"/>
                  </a:lnTo>
                  <a:lnTo>
                    <a:pt x="4041" y="2487"/>
                  </a:lnTo>
                  <a:lnTo>
                    <a:pt x="3952" y="2469"/>
                  </a:lnTo>
                  <a:lnTo>
                    <a:pt x="3882" y="2461"/>
                  </a:lnTo>
                  <a:lnTo>
                    <a:pt x="3873" y="2514"/>
                  </a:lnTo>
                  <a:lnTo>
                    <a:pt x="3846" y="2575"/>
                  </a:lnTo>
                  <a:lnTo>
                    <a:pt x="3776" y="2593"/>
                  </a:lnTo>
                  <a:lnTo>
                    <a:pt x="3732" y="2575"/>
                  </a:lnTo>
                  <a:lnTo>
                    <a:pt x="3652" y="2602"/>
                  </a:lnTo>
                  <a:lnTo>
                    <a:pt x="3599" y="2611"/>
                  </a:lnTo>
                  <a:lnTo>
                    <a:pt x="3538" y="2558"/>
                  </a:lnTo>
                  <a:lnTo>
                    <a:pt x="3502" y="2487"/>
                  </a:lnTo>
                  <a:lnTo>
                    <a:pt x="3467" y="2593"/>
                  </a:lnTo>
                  <a:lnTo>
                    <a:pt x="3440" y="2478"/>
                  </a:lnTo>
                  <a:lnTo>
                    <a:pt x="3352" y="2461"/>
                  </a:lnTo>
                  <a:lnTo>
                    <a:pt x="3308" y="2434"/>
                  </a:lnTo>
                  <a:lnTo>
                    <a:pt x="3202" y="2452"/>
                  </a:lnTo>
                  <a:lnTo>
                    <a:pt x="3193" y="2381"/>
                  </a:lnTo>
                  <a:lnTo>
                    <a:pt x="3132" y="2408"/>
                  </a:lnTo>
                  <a:lnTo>
                    <a:pt x="3070" y="2425"/>
                  </a:lnTo>
                  <a:lnTo>
                    <a:pt x="3043" y="2496"/>
                  </a:lnTo>
                  <a:lnTo>
                    <a:pt x="3035" y="2549"/>
                  </a:lnTo>
                  <a:lnTo>
                    <a:pt x="2982" y="2566"/>
                  </a:lnTo>
                  <a:lnTo>
                    <a:pt x="2973" y="2611"/>
                  </a:lnTo>
                  <a:lnTo>
                    <a:pt x="2902" y="2611"/>
                  </a:lnTo>
                  <a:lnTo>
                    <a:pt x="2814" y="2593"/>
                  </a:lnTo>
                  <a:lnTo>
                    <a:pt x="2752" y="2646"/>
                  </a:lnTo>
                  <a:lnTo>
                    <a:pt x="2690" y="2716"/>
                  </a:lnTo>
                  <a:lnTo>
                    <a:pt x="2637" y="2708"/>
                  </a:lnTo>
                  <a:lnTo>
                    <a:pt x="2567" y="2734"/>
                  </a:lnTo>
                  <a:lnTo>
                    <a:pt x="2496" y="2752"/>
                  </a:lnTo>
                  <a:lnTo>
                    <a:pt x="2434" y="2716"/>
                  </a:lnTo>
                  <a:lnTo>
                    <a:pt x="2346" y="2708"/>
                  </a:lnTo>
                  <a:lnTo>
                    <a:pt x="2267" y="2725"/>
                  </a:lnTo>
                  <a:lnTo>
                    <a:pt x="2205" y="2699"/>
                  </a:lnTo>
                  <a:lnTo>
                    <a:pt x="2152" y="2672"/>
                  </a:lnTo>
                  <a:lnTo>
                    <a:pt x="2117" y="2725"/>
                  </a:lnTo>
                  <a:lnTo>
                    <a:pt x="2073" y="2769"/>
                  </a:lnTo>
                  <a:lnTo>
                    <a:pt x="2037" y="2699"/>
                  </a:lnTo>
                  <a:lnTo>
                    <a:pt x="2011" y="2752"/>
                  </a:lnTo>
                  <a:lnTo>
                    <a:pt x="1896" y="2761"/>
                  </a:lnTo>
                  <a:lnTo>
                    <a:pt x="1799" y="2778"/>
                  </a:lnTo>
                  <a:lnTo>
                    <a:pt x="1764" y="2725"/>
                  </a:lnTo>
                  <a:lnTo>
                    <a:pt x="1764" y="2690"/>
                  </a:lnTo>
                  <a:lnTo>
                    <a:pt x="1711" y="2672"/>
                  </a:lnTo>
                  <a:lnTo>
                    <a:pt x="1631" y="2672"/>
                  </a:lnTo>
                  <a:lnTo>
                    <a:pt x="1552" y="2646"/>
                  </a:lnTo>
                  <a:lnTo>
                    <a:pt x="1526" y="2611"/>
                  </a:lnTo>
                  <a:lnTo>
                    <a:pt x="1491" y="2540"/>
                  </a:lnTo>
                  <a:lnTo>
                    <a:pt x="1543" y="2522"/>
                  </a:lnTo>
                  <a:lnTo>
                    <a:pt x="1570" y="2478"/>
                  </a:lnTo>
                  <a:lnTo>
                    <a:pt x="1623" y="2443"/>
                  </a:lnTo>
                  <a:lnTo>
                    <a:pt x="1578" y="2399"/>
                  </a:lnTo>
                  <a:lnTo>
                    <a:pt x="1614" y="2372"/>
                  </a:lnTo>
                  <a:lnTo>
                    <a:pt x="1561" y="2319"/>
                  </a:lnTo>
                  <a:lnTo>
                    <a:pt x="1570" y="2258"/>
                  </a:lnTo>
                  <a:lnTo>
                    <a:pt x="1570" y="2205"/>
                  </a:lnTo>
                  <a:lnTo>
                    <a:pt x="1517" y="2187"/>
                  </a:lnTo>
                  <a:lnTo>
                    <a:pt x="1517" y="2134"/>
                  </a:lnTo>
                  <a:lnTo>
                    <a:pt x="1456" y="2143"/>
                  </a:lnTo>
                  <a:lnTo>
                    <a:pt x="1447" y="2081"/>
                  </a:lnTo>
                  <a:lnTo>
                    <a:pt x="1421" y="2134"/>
                  </a:lnTo>
                  <a:lnTo>
                    <a:pt x="1368" y="2108"/>
                  </a:lnTo>
                  <a:lnTo>
                    <a:pt x="1324" y="2143"/>
                  </a:lnTo>
                  <a:lnTo>
                    <a:pt x="1244" y="2143"/>
                  </a:lnTo>
                  <a:lnTo>
                    <a:pt x="1191" y="2125"/>
                  </a:lnTo>
                  <a:lnTo>
                    <a:pt x="1147" y="2072"/>
                  </a:lnTo>
                  <a:lnTo>
                    <a:pt x="1094" y="2072"/>
                  </a:lnTo>
                  <a:lnTo>
                    <a:pt x="1050" y="2019"/>
                  </a:lnTo>
                  <a:lnTo>
                    <a:pt x="1068" y="1958"/>
                  </a:lnTo>
                  <a:lnTo>
                    <a:pt x="1138" y="1914"/>
                  </a:lnTo>
                  <a:lnTo>
                    <a:pt x="1076" y="1896"/>
                  </a:lnTo>
                  <a:lnTo>
                    <a:pt x="1121" y="1843"/>
                  </a:lnTo>
                  <a:lnTo>
                    <a:pt x="1059" y="1808"/>
                  </a:lnTo>
                  <a:lnTo>
                    <a:pt x="1015" y="1772"/>
                  </a:lnTo>
                  <a:lnTo>
                    <a:pt x="1032" y="1737"/>
                  </a:lnTo>
                  <a:lnTo>
                    <a:pt x="979" y="1702"/>
                  </a:lnTo>
                  <a:lnTo>
                    <a:pt x="971" y="1649"/>
                  </a:lnTo>
                  <a:lnTo>
                    <a:pt x="909" y="1605"/>
                  </a:lnTo>
                  <a:lnTo>
                    <a:pt x="873" y="1578"/>
                  </a:lnTo>
                  <a:lnTo>
                    <a:pt x="662" y="1562"/>
                  </a:lnTo>
                  <a:lnTo>
                    <a:pt x="618" y="1535"/>
                  </a:lnTo>
                  <a:lnTo>
                    <a:pt x="582" y="1473"/>
                  </a:lnTo>
                  <a:lnTo>
                    <a:pt x="556" y="1420"/>
                  </a:lnTo>
                  <a:lnTo>
                    <a:pt x="503" y="1456"/>
                  </a:lnTo>
                  <a:lnTo>
                    <a:pt x="450" y="1438"/>
                  </a:lnTo>
                  <a:lnTo>
                    <a:pt x="423" y="1385"/>
                  </a:lnTo>
                  <a:lnTo>
                    <a:pt x="326" y="1350"/>
                  </a:lnTo>
                  <a:lnTo>
                    <a:pt x="256" y="1332"/>
                  </a:lnTo>
                  <a:lnTo>
                    <a:pt x="194" y="1350"/>
                  </a:lnTo>
                  <a:lnTo>
                    <a:pt x="141" y="1306"/>
                  </a:lnTo>
                  <a:lnTo>
                    <a:pt x="150" y="1253"/>
                  </a:lnTo>
                  <a:lnTo>
                    <a:pt x="123" y="1209"/>
                  </a:lnTo>
                  <a:lnTo>
                    <a:pt x="159" y="1165"/>
                  </a:lnTo>
                  <a:lnTo>
                    <a:pt x="123" y="1112"/>
                  </a:lnTo>
                  <a:lnTo>
                    <a:pt x="79" y="1085"/>
                  </a:lnTo>
                  <a:lnTo>
                    <a:pt x="0" y="1041"/>
                  </a:lnTo>
                  <a:lnTo>
                    <a:pt x="62" y="997"/>
                  </a:lnTo>
                  <a:lnTo>
                    <a:pt x="53" y="944"/>
                  </a:lnTo>
                  <a:lnTo>
                    <a:pt x="0" y="856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40" name="Freeform 31"/>
            <p:cNvSpPr>
              <a:spLocks noChangeArrowheads="1"/>
            </p:cNvSpPr>
            <p:nvPr/>
          </p:nvSpPr>
          <p:spPr bwMode="auto">
            <a:xfrm>
              <a:off x="3975100" y="1201738"/>
              <a:ext cx="231775" cy="288925"/>
            </a:xfrm>
            <a:custGeom>
              <a:avLst/>
              <a:gdLst>
                <a:gd name="T0" fmla="*/ 73977556 w 645"/>
                <a:gd name="T1" fmla="*/ 0 h 804"/>
                <a:gd name="T2" fmla="*/ 62616237 w 645"/>
                <a:gd name="T3" fmla="*/ 0 h 804"/>
                <a:gd name="T4" fmla="*/ 48931061 w 645"/>
                <a:gd name="T5" fmla="*/ 2323975 h 804"/>
                <a:gd name="T6" fmla="*/ 40926545 w 645"/>
                <a:gd name="T7" fmla="*/ 9038279 h 804"/>
                <a:gd name="T8" fmla="*/ 34212940 w 645"/>
                <a:gd name="T9" fmla="*/ 15881573 h 804"/>
                <a:gd name="T10" fmla="*/ 27370352 w 645"/>
                <a:gd name="T11" fmla="*/ 18205907 h 804"/>
                <a:gd name="T12" fmla="*/ 25046495 w 645"/>
                <a:gd name="T13" fmla="*/ 22724867 h 804"/>
                <a:gd name="T14" fmla="*/ 15880050 w 645"/>
                <a:gd name="T15" fmla="*/ 26211189 h 804"/>
                <a:gd name="T16" fmla="*/ 5680659 w 645"/>
                <a:gd name="T17" fmla="*/ 27373177 h 804"/>
                <a:gd name="T18" fmla="*/ 1161929 w 645"/>
                <a:gd name="T19" fmla="*/ 34216471 h 804"/>
                <a:gd name="T20" fmla="*/ 0 w 645"/>
                <a:gd name="T21" fmla="*/ 42092762 h 804"/>
                <a:gd name="T22" fmla="*/ 1161929 w 645"/>
                <a:gd name="T23" fmla="*/ 50098044 h 804"/>
                <a:gd name="T24" fmla="*/ 2194874 w 645"/>
                <a:gd name="T25" fmla="*/ 58103685 h 804"/>
                <a:gd name="T26" fmla="*/ 1161929 w 645"/>
                <a:gd name="T27" fmla="*/ 66108966 h 804"/>
                <a:gd name="T28" fmla="*/ 6842588 w 645"/>
                <a:gd name="T29" fmla="*/ 70628286 h 804"/>
                <a:gd name="T30" fmla="*/ 8004517 w 645"/>
                <a:gd name="T31" fmla="*/ 77471580 h 804"/>
                <a:gd name="T32" fmla="*/ 15880050 w 645"/>
                <a:gd name="T33" fmla="*/ 77471580 h 804"/>
                <a:gd name="T34" fmla="*/ 22722638 w 645"/>
                <a:gd name="T35" fmla="*/ 81990540 h 804"/>
                <a:gd name="T36" fmla="*/ 23884566 w 645"/>
                <a:gd name="T37" fmla="*/ 88833834 h 804"/>
                <a:gd name="T38" fmla="*/ 33051011 w 645"/>
                <a:gd name="T39" fmla="*/ 87671846 h 804"/>
                <a:gd name="T40" fmla="*/ 43250402 w 645"/>
                <a:gd name="T41" fmla="*/ 89996180 h 804"/>
                <a:gd name="T42" fmla="*/ 48931061 w 645"/>
                <a:gd name="T43" fmla="*/ 92320155 h 804"/>
                <a:gd name="T44" fmla="*/ 55773649 w 645"/>
                <a:gd name="T45" fmla="*/ 103682769 h 804"/>
                <a:gd name="T46" fmla="*/ 61454309 w 645"/>
                <a:gd name="T47" fmla="*/ 99163450 h 804"/>
                <a:gd name="T48" fmla="*/ 64940454 w 645"/>
                <a:gd name="T49" fmla="*/ 91158168 h 804"/>
                <a:gd name="T50" fmla="*/ 67134968 w 645"/>
                <a:gd name="T51" fmla="*/ 85476861 h 804"/>
                <a:gd name="T52" fmla="*/ 70621113 w 645"/>
                <a:gd name="T53" fmla="*/ 76309233 h 804"/>
                <a:gd name="T54" fmla="*/ 71783041 w 645"/>
                <a:gd name="T55" fmla="*/ 69465939 h 804"/>
                <a:gd name="T56" fmla="*/ 77463701 w 645"/>
                <a:gd name="T57" fmla="*/ 61460657 h 804"/>
                <a:gd name="T58" fmla="*/ 80820503 w 645"/>
                <a:gd name="T59" fmla="*/ 54617363 h 804"/>
                <a:gd name="T60" fmla="*/ 80820503 w 645"/>
                <a:gd name="T61" fmla="*/ 45579084 h 804"/>
                <a:gd name="T62" fmla="*/ 78625629 w 645"/>
                <a:gd name="T63" fmla="*/ 38735790 h 804"/>
                <a:gd name="T64" fmla="*/ 83144360 w 645"/>
                <a:gd name="T65" fmla="*/ 30730508 h 804"/>
                <a:gd name="T66" fmla="*/ 79787558 w 645"/>
                <a:gd name="T67" fmla="*/ 22724867 h 804"/>
                <a:gd name="T68" fmla="*/ 79787558 w 645"/>
                <a:gd name="T69" fmla="*/ 9038279 h 804"/>
                <a:gd name="T70" fmla="*/ 73977556 w 645"/>
                <a:gd name="T71" fmla="*/ 0 h 80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45" h="804">
                  <a:moveTo>
                    <a:pt x="573" y="0"/>
                  </a:moveTo>
                  <a:lnTo>
                    <a:pt x="485" y="0"/>
                  </a:lnTo>
                  <a:lnTo>
                    <a:pt x="379" y="18"/>
                  </a:lnTo>
                  <a:lnTo>
                    <a:pt x="317" y="70"/>
                  </a:lnTo>
                  <a:lnTo>
                    <a:pt x="265" y="123"/>
                  </a:lnTo>
                  <a:lnTo>
                    <a:pt x="212" y="141"/>
                  </a:lnTo>
                  <a:lnTo>
                    <a:pt x="194" y="176"/>
                  </a:lnTo>
                  <a:lnTo>
                    <a:pt x="123" y="203"/>
                  </a:lnTo>
                  <a:lnTo>
                    <a:pt x="44" y="212"/>
                  </a:lnTo>
                  <a:lnTo>
                    <a:pt x="9" y="265"/>
                  </a:lnTo>
                  <a:lnTo>
                    <a:pt x="0" y="326"/>
                  </a:lnTo>
                  <a:lnTo>
                    <a:pt x="9" y="388"/>
                  </a:lnTo>
                  <a:lnTo>
                    <a:pt x="17" y="450"/>
                  </a:lnTo>
                  <a:lnTo>
                    <a:pt x="9" y="512"/>
                  </a:lnTo>
                  <a:lnTo>
                    <a:pt x="53" y="547"/>
                  </a:lnTo>
                  <a:lnTo>
                    <a:pt x="62" y="600"/>
                  </a:lnTo>
                  <a:lnTo>
                    <a:pt x="123" y="600"/>
                  </a:lnTo>
                  <a:lnTo>
                    <a:pt x="176" y="635"/>
                  </a:lnTo>
                  <a:lnTo>
                    <a:pt x="185" y="688"/>
                  </a:lnTo>
                  <a:lnTo>
                    <a:pt x="256" y="679"/>
                  </a:lnTo>
                  <a:lnTo>
                    <a:pt x="335" y="697"/>
                  </a:lnTo>
                  <a:lnTo>
                    <a:pt x="379" y="715"/>
                  </a:lnTo>
                  <a:lnTo>
                    <a:pt x="432" y="803"/>
                  </a:lnTo>
                  <a:lnTo>
                    <a:pt x="476" y="768"/>
                  </a:lnTo>
                  <a:lnTo>
                    <a:pt x="503" y="706"/>
                  </a:lnTo>
                  <a:lnTo>
                    <a:pt x="520" y="662"/>
                  </a:lnTo>
                  <a:lnTo>
                    <a:pt x="547" y="591"/>
                  </a:lnTo>
                  <a:lnTo>
                    <a:pt x="556" y="538"/>
                  </a:lnTo>
                  <a:lnTo>
                    <a:pt x="600" y="476"/>
                  </a:lnTo>
                  <a:lnTo>
                    <a:pt x="626" y="423"/>
                  </a:lnTo>
                  <a:lnTo>
                    <a:pt x="626" y="353"/>
                  </a:lnTo>
                  <a:lnTo>
                    <a:pt x="609" y="300"/>
                  </a:lnTo>
                  <a:lnTo>
                    <a:pt x="644" y="238"/>
                  </a:lnTo>
                  <a:lnTo>
                    <a:pt x="618" y="176"/>
                  </a:lnTo>
                  <a:lnTo>
                    <a:pt x="618" y="70"/>
                  </a:lnTo>
                  <a:lnTo>
                    <a:pt x="573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</p:grpSp>
      <p:sp>
        <p:nvSpPr>
          <p:cNvPr id="341" name="CuadroTexto 71"/>
          <p:cNvSpPr txBox="1">
            <a:spLocks noChangeArrowheads="1"/>
          </p:cNvSpPr>
          <p:nvPr/>
        </p:nvSpPr>
        <p:spPr bwMode="auto">
          <a:xfrm>
            <a:off x="7955532" y="1697910"/>
            <a:ext cx="3500437" cy="9382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CO" altLang="es-CO" sz="1100" b="1">
                <a:latin typeface="Arial Narrow" panose="020B0606020202030204" pitchFamily="34" charset="0"/>
              </a:rPr>
              <a:t>Departamentos en </a:t>
            </a:r>
          </a:p>
          <a:p>
            <a:pPr algn="ctr"/>
            <a:r>
              <a:rPr lang="es-CO" altLang="es-CO" sz="1100" b="1">
                <a:latin typeface="Arial Narrow" panose="020B0606020202030204" pitchFamily="34" charset="0"/>
              </a:rPr>
              <a:t>ALERTA HIDROLÓGICA AMARILLA</a:t>
            </a:r>
          </a:p>
          <a:p>
            <a:pPr algn="ctr"/>
            <a:r>
              <a:rPr lang="es-CO" altLang="es-CO" sz="1100" b="1">
                <a:latin typeface="Arial Narrow" panose="020B0606020202030204" pitchFamily="34" charset="0"/>
              </a:rPr>
              <a:t>(total: 07): </a:t>
            </a:r>
          </a:p>
          <a:p>
            <a:pPr algn="ctr"/>
            <a:r>
              <a:rPr lang="es-CO" altLang="es-CO" sz="1100" b="1">
                <a:latin typeface="Arial Narrow" panose="020B0606020202030204" pitchFamily="34" charset="0"/>
              </a:rPr>
              <a:t>Chocó, Valle del Cauca, Cauca, Nariño, Caldas, Cundinamarca y Amazonas.</a:t>
            </a:r>
          </a:p>
        </p:txBody>
      </p:sp>
      <p:sp>
        <p:nvSpPr>
          <p:cNvPr id="342" name="CuadroTexto 104"/>
          <p:cNvSpPr txBox="1">
            <a:spLocks noChangeArrowheads="1"/>
          </p:cNvSpPr>
          <p:nvPr/>
        </p:nvSpPr>
        <p:spPr bwMode="auto">
          <a:xfrm>
            <a:off x="2492872" y="5080718"/>
            <a:ext cx="3340175" cy="7699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CO" altLang="es-CO" sz="1100" b="1" dirty="0">
                <a:latin typeface="Arial Narrow" panose="020B0606020202030204" pitchFamily="34" charset="0"/>
              </a:rPr>
              <a:t>Departamentos en</a:t>
            </a:r>
          </a:p>
          <a:p>
            <a:pPr algn="ctr"/>
            <a:r>
              <a:rPr lang="es-CO" altLang="es-CO" sz="1100" b="1" dirty="0">
                <a:latin typeface="Arial Narrow" panose="020B0606020202030204" pitchFamily="34" charset="0"/>
              </a:rPr>
              <a:t> ALERTA HIDROLÓGICA NARANJA  </a:t>
            </a:r>
          </a:p>
          <a:p>
            <a:pPr algn="ctr"/>
            <a:r>
              <a:rPr lang="es-CO" altLang="es-CO" sz="1100" b="1" dirty="0">
                <a:latin typeface="Arial Narrow" panose="020B0606020202030204" pitchFamily="34" charset="0"/>
              </a:rPr>
              <a:t>(total: 1):</a:t>
            </a:r>
          </a:p>
          <a:p>
            <a:pPr algn="ctr"/>
            <a:r>
              <a:rPr lang="es-CO" altLang="es-CO" sz="1100" b="1" dirty="0">
                <a:latin typeface="Arial Narrow" panose="020B0606020202030204" pitchFamily="34" charset="0"/>
              </a:rPr>
              <a:t>Nariño.</a:t>
            </a:r>
          </a:p>
        </p:txBody>
      </p:sp>
      <p:grpSp>
        <p:nvGrpSpPr>
          <p:cNvPr id="343" name="Grupo 342"/>
          <p:cNvGrpSpPr/>
          <p:nvPr/>
        </p:nvGrpSpPr>
        <p:grpSpPr>
          <a:xfrm>
            <a:off x="6186089" y="4626173"/>
            <a:ext cx="1688539" cy="2232246"/>
            <a:chOff x="2519363" y="604838"/>
            <a:chExt cx="5221287" cy="6415087"/>
          </a:xfrm>
          <a:solidFill>
            <a:schemeClr val="bg1">
              <a:lumMod val="85000"/>
            </a:schemeClr>
          </a:solidFill>
        </p:grpSpPr>
        <p:sp>
          <p:nvSpPr>
            <p:cNvPr id="344" name="Freeform 1"/>
            <p:cNvSpPr>
              <a:spLocks noChangeArrowheads="1"/>
            </p:cNvSpPr>
            <p:nvPr/>
          </p:nvSpPr>
          <p:spPr bwMode="auto">
            <a:xfrm>
              <a:off x="3486150" y="1830388"/>
              <a:ext cx="747713" cy="819150"/>
            </a:xfrm>
            <a:custGeom>
              <a:avLst/>
              <a:gdLst>
                <a:gd name="T0" fmla="*/ 119181054 w 2075"/>
                <a:gd name="T1" fmla="*/ 13716174 h 2277"/>
                <a:gd name="T2" fmla="*/ 135150044 w 2075"/>
                <a:gd name="T3" fmla="*/ 16045546 h 2277"/>
                <a:gd name="T4" fmla="*/ 155792313 w 2075"/>
                <a:gd name="T5" fmla="*/ 25103335 h 2277"/>
                <a:gd name="T6" fmla="*/ 161504659 w 2075"/>
                <a:gd name="T7" fmla="*/ 33126288 h 2277"/>
                <a:gd name="T8" fmla="*/ 178642059 w 2075"/>
                <a:gd name="T9" fmla="*/ 41148881 h 2277"/>
                <a:gd name="T10" fmla="*/ 190196455 w 2075"/>
                <a:gd name="T11" fmla="*/ 49042344 h 2277"/>
                <a:gd name="T12" fmla="*/ 194740391 w 2075"/>
                <a:gd name="T13" fmla="*/ 68452459 h 2277"/>
                <a:gd name="T14" fmla="*/ 179810469 w 2075"/>
                <a:gd name="T15" fmla="*/ 74275169 h 2277"/>
                <a:gd name="T16" fmla="*/ 166048596 w 2075"/>
                <a:gd name="T17" fmla="*/ 83333319 h 2277"/>
                <a:gd name="T18" fmla="*/ 174098122 w 2075"/>
                <a:gd name="T19" fmla="*/ 95885166 h 2277"/>
                <a:gd name="T20" fmla="*/ 178642059 w 2075"/>
                <a:gd name="T21" fmla="*/ 113095038 h 2277"/>
                <a:gd name="T22" fmla="*/ 182147288 w 2075"/>
                <a:gd name="T23" fmla="*/ 126682082 h 2277"/>
                <a:gd name="T24" fmla="*/ 198115918 w 2075"/>
                <a:gd name="T25" fmla="*/ 130175780 h 2277"/>
                <a:gd name="T26" fmla="*/ 206165444 w 2075"/>
                <a:gd name="T27" fmla="*/ 140398256 h 2277"/>
                <a:gd name="T28" fmla="*/ 227976123 w 2075"/>
                <a:gd name="T29" fmla="*/ 123317514 h 2277"/>
                <a:gd name="T30" fmla="*/ 239401176 w 2075"/>
                <a:gd name="T31" fmla="*/ 130175780 h 2277"/>
                <a:gd name="T32" fmla="*/ 251994279 w 2075"/>
                <a:gd name="T33" fmla="*/ 138198733 h 2277"/>
                <a:gd name="T34" fmla="*/ 262380265 w 2075"/>
                <a:gd name="T35" fmla="*/ 146091837 h 2277"/>
                <a:gd name="T36" fmla="*/ 269261381 w 2075"/>
                <a:gd name="T37" fmla="*/ 155279475 h 2277"/>
                <a:gd name="T38" fmla="*/ 257706625 w 2075"/>
                <a:gd name="T39" fmla="*/ 166666637 h 2277"/>
                <a:gd name="T40" fmla="*/ 246281932 w 2075"/>
                <a:gd name="T41" fmla="*/ 179218125 h 2277"/>
                <a:gd name="T42" fmla="*/ 231351649 w 2075"/>
                <a:gd name="T43" fmla="*/ 184911706 h 2277"/>
                <a:gd name="T44" fmla="*/ 214214610 w 2075"/>
                <a:gd name="T45" fmla="*/ 189570090 h 2277"/>
                <a:gd name="T46" fmla="*/ 194740391 w 2075"/>
                <a:gd name="T47" fmla="*/ 189570090 h 2277"/>
                <a:gd name="T48" fmla="*/ 193571981 w 2075"/>
                <a:gd name="T49" fmla="*/ 203286623 h 2277"/>
                <a:gd name="T50" fmla="*/ 179810469 w 2075"/>
                <a:gd name="T51" fmla="*/ 211050597 h 2277"/>
                <a:gd name="T52" fmla="*/ 159167839 w 2075"/>
                <a:gd name="T53" fmla="*/ 224766771 h 2277"/>
                <a:gd name="T54" fmla="*/ 151248376 w 2075"/>
                <a:gd name="T55" fmla="*/ 239647631 h 2277"/>
                <a:gd name="T56" fmla="*/ 130606108 w 2075"/>
                <a:gd name="T57" fmla="*/ 237318619 h 2277"/>
                <a:gd name="T58" fmla="*/ 120219761 w 2075"/>
                <a:gd name="T59" fmla="*/ 264751326 h 2277"/>
                <a:gd name="T60" fmla="*/ 24018156 w 2075"/>
                <a:gd name="T61" fmla="*/ 294513045 h 2277"/>
                <a:gd name="T62" fmla="*/ 5712346 w 2075"/>
                <a:gd name="T63" fmla="*/ 269280221 h 2277"/>
                <a:gd name="T64" fmla="*/ 0 w 2075"/>
                <a:gd name="T65" fmla="*/ 241977003 h 2277"/>
                <a:gd name="T66" fmla="*/ 6880756 w 2075"/>
                <a:gd name="T67" fmla="*/ 214544295 h 2277"/>
                <a:gd name="T68" fmla="*/ 13761513 w 2075"/>
                <a:gd name="T69" fmla="*/ 191769972 h 2277"/>
                <a:gd name="T70" fmla="*/ 25186566 w 2075"/>
                <a:gd name="T71" fmla="*/ 160973056 h 2277"/>
                <a:gd name="T72" fmla="*/ 41155195 w 2075"/>
                <a:gd name="T73" fmla="*/ 148421209 h 2277"/>
                <a:gd name="T74" fmla="*/ 44660425 w 2075"/>
                <a:gd name="T75" fmla="*/ 126682082 h 2277"/>
                <a:gd name="T76" fmla="*/ 35442848 w 2075"/>
                <a:gd name="T77" fmla="*/ 115294921 h 2277"/>
                <a:gd name="T78" fmla="*/ 18305449 w 2075"/>
                <a:gd name="T79" fmla="*/ 101578387 h 2277"/>
                <a:gd name="T80" fmla="*/ 9087873 w 2075"/>
                <a:gd name="T81" fmla="*/ 81003947 h 2277"/>
                <a:gd name="T82" fmla="*/ 17137039 w 2075"/>
                <a:gd name="T83" fmla="*/ 68452459 h 2277"/>
                <a:gd name="T84" fmla="*/ 29730502 w 2075"/>
                <a:gd name="T85" fmla="*/ 55900611 h 2277"/>
                <a:gd name="T86" fmla="*/ 43492015 w 2075"/>
                <a:gd name="T87" fmla="*/ 44513450 h 2277"/>
                <a:gd name="T88" fmla="*/ 51541181 w 2075"/>
                <a:gd name="T89" fmla="*/ 27432707 h 2277"/>
                <a:gd name="T90" fmla="*/ 58422297 w 2075"/>
                <a:gd name="T91" fmla="*/ 14880860 h 2277"/>
                <a:gd name="T92" fmla="*/ 75559337 w 2075"/>
                <a:gd name="T93" fmla="*/ 5693581 h 2277"/>
                <a:gd name="T94" fmla="*/ 96201966 w 2075"/>
                <a:gd name="T95" fmla="*/ 0 h 2277"/>
                <a:gd name="T96" fmla="*/ 116844235 w 2075"/>
                <a:gd name="T97" fmla="*/ 3364209 h 22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75" h="2277">
                  <a:moveTo>
                    <a:pt x="900" y="26"/>
                  </a:moveTo>
                  <a:lnTo>
                    <a:pt x="918" y="106"/>
                  </a:lnTo>
                  <a:lnTo>
                    <a:pt x="979" y="124"/>
                  </a:lnTo>
                  <a:lnTo>
                    <a:pt x="1041" y="124"/>
                  </a:lnTo>
                  <a:lnTo>
                    <a:pt x="1112" y="185"/>
                  </a:lnTo>
                  <a:lnTo>
                    <a:pt x="1200" y="194"/>
                  </a:lnTo>
                  <a:lnTo>
                    <a:pt x="1191" y="238"/>
                  </a:lnTo>
                  <a:lnTo>
                    <a:pt x="1244" y="256"/>
                  </a:lnTo>
                  <a:lnTo>
                    <a:pt x="1297" y="291"/>
                  </a:lnTo>
                  <a:lnTo>
                    <a:pt x="1376" y="318"/>
                  </a:lnTo>
                  <a:lnTo>
                    <a:pt x="1394" y="371"/>
                  </a:lnTo>
                  <a:lnTo>
                    <a:pt x="1465" y="379"/>
                  </a:lnTo>
                  <a:lnTo>
                    <a:pt x="1491" y="441"/>
                  </a:lnTo>
                  <a:lnTo>
                    <a:pt x="1500" y="529"/>
                  </a:lnTo>
                  <a:lnTo>
                    <a:pt x="1465" y="565"/>
                  </a:lnTo>
                  <a:lnTo>
                    <a:pt x="1385" y="574"/>
                  </a:lnTo>
                  <a:lnTo>
                    <a:pt x="1306" y="600"/>
                  </a:lnTo>
                  <a:lnTo>
                    <a:pt x="1279" y="644"/>
                  </a:lnTo>
                  <a:lnTo>
                    <a:pt x="1350" y="679"/>
                  </a:lnTo>
                  <a:lnTo>
                    <a:pt x="1341" y="741"/>
                  </a:lnTo>
                  <a:lnTo>
                    <a:pt x="1359" y="812"/>
                  </a:lnTo>
                  <a:lnTo>
                    <a:pt x="1376" y="874"/>
                  </a:lnTo>
                  <a:lnTo>
                    <a:pt x="1385" y="935"/>
                  </a:lnTo>
                  <a:lnTo>
                    <a:pt x="1403" y="979"/>
                  </a:lnTo>
                  <a:lnTo>
                    <a:pt x="1482" y="979"/>
                  </a:lnTo>
                  <a:lnTo>
                    <a:pt x="1526" y="1006"/>
                  </a:lnTo>
                  <a:lnTo>
                    <a:pt x="1518" y="1068"/>
                  </a:lnTo>
                  <a:lnTo>
                    <a:pt x="1588" y="1085"/>
                  </a:lnTo>
                  <a:lnTo>
                    <a:pt x="1676" y="1050"/>
                  </a:lnTo>
                  <a:lnTo>
                    <a:pt x="1756" y="953"/>
                  </a:lnTo>
                  <a:lnTo>
                    <a:pt x="1765" y="1015"/>
                  </a:lnTo>
                  <a:lnTo>
                    <a:pt x="1844" y="1006"/>
                  </a:lnTo>
                  <a:lnTo>
                    <a:pt x="1906" y="1032"/>
                  </a:lnTo>
                  <a:lnTo>
                    <a:pt x="1941" y="1068"/>
                  </a:lnTo>
                  <a:lnTo>
                    <a:pt x="2012" y="1076"/>
                  </a:lnTo>
                  <a:lnTo>
                    <a:pt x="2021" y="1129"/>
                  </a:lnTo>
                  <a:lnTo>
                    <a:pt x="2029" y="1182"/>
                  </a:lnTo>
                  <a:lnTo>
                    <a:pt x="2074" y="1200"/>
                  </a:lnTo>
                  <a:lnTo>
                    <a:pt x="2056" y="1253"/>
                  </a:lnTo>
                  <a:lnTo>
                    <a:pt x="1985" y="1288"/>
                  </a:lnTo>
                  <a:lnTo>
                    <a:pt x="1932" y="1324"/>
                  </a:lnTo>
                  <a:lnTo>
                    <a:pt x="1897" y="1385"/>
                  </a:lnTo>
                  <a:lnTo>
                    <a:pt x="1862" y="1438"/>
                  </a:lnTo>
                  <a:lnTo>
                    <a:pt x="1782" y="1429"/>
                  </a:lnTo>
                  <a:lnTo>
                    <a:pt x="1721" y="1456"/>
                  </a:lnTo>
                  <a:lnTo>
                    <a:pt x="1650" y="1465"/>
                  </a:lnTo>
                  <a:lnTo>
                    <a:pt x="1571" y="1456"/>
                  </a:lnTo>
                  <a:lnTo>
                    <a:pt x="1500" y="1465"/>
                  </a:lnTo>
                  <a:lnTo>
                    <a:pt x="1491" y="1509"/>
                  </a:lnTo>
                  <a:lnTo>
                    <a:pt x="1491" y="1571"/>
                  </a:lnTo>
                  <a:lnTo>
                    <a:pt x="1412" y="1579"/>
                  </a:lnTo>
                  <a:lnTo>
                    <a:pt x="1385" y="1631"/>
                  </a:lnTo>
                  <a:lnTo>
                    <a:pt x="1323" y="1693"/>
                  </a:lnTo>
                  <a:lnTo>
                    <a:pt x="1226" y="1737"/>
                  </a:lnTo>
                  <a:lnTo>
                    <a:pt x="1218" y="1817"/>
                  </a:lnTo>
                  <a:lnTo>
                    <a:pt x="1165" y="1852"/>
                  </a:lnTo>
                  <a:lnTo>
                    <a:pt x="1094" y="1817"/>
                  </a:lnTo>
                  <a:lnTo>
                    <a:pt x="1006" y="1834"/>
                  </a:lnTo>
                  <a:lnTo>
                    <a:pt x="970" y="1949"/>
                  </a:lnTo>
                  <a:lnTo>
                    <a:pt x="926" y="2046"/>
                  </a:lnTo>
                  <a:lnTo>
                    <a:pt x="803" y="2249"/>
                  </a:lnTo>
                  <a:lnTo>
                    <a:pt x="185" y="2276"/>
                  </a:lnTo>
                  <a:lnTo>
                    <a:pt x="132" y="2187"/>
                  </a:lnTo>
                  <a:lnTo>
                    <a:pt x="44" y="2081"/>
                  </a:lnTo>
                  <a:lnTo>
                    <a:pt x="26" y="2002"/>
                  </a:lnTo>
                  <a:lnTo>
                    <a:pt x="0" y="1870"/>
                  </a:lnTo>
                  <a:lnTo>
                    <a:pt x="17" y="1764"/>
                  </a:lnTo>
                  <a:lnTo>
                    <a:pt x="53" y="1658"/>
                  </a:lnTo>
                  <a:lnTo>
                    <a:pt x="106" y="1571"/>
                  </a:lnTo>
                  <a:lnTo>
                    <a:pt x="106" y="1482"/>
                  </a:lnTo>
                  <a:lnTo>
                    <a:pt x="123" y="1376"/>
                  </a:lnTo>
                  <a:lnTo>
                    <a:pt x="194" y="1244"/>
                  </a:lnTo>
                  <a:lnTo>
                    <a:pt x="256" y="1191"/>
                  </a:lnTo>
                  <a:lnTo>
                    <a:pt x="317" y="1147"/>
                  </a:lnTo>
                  <a:lnTo>
                    <a:pt x="335" y="1076"/>
                  </a:lnTo>
                  <a:lnTo>
                    <a:pt x="344" y="979"/>
                  </a:lnTo>
                  <a:lnTo>
                    <a:pt x="335" y="926"/>
                  </a:lnTo>
                  <a:lnTo>
                    <a:pt x="273" y="891"/>
                  </a:lnTo>
                  <a:lnTo>
                    <a:pt x="194" y="847"/>
                  </a:lnTo>
                  <a:lnTo>
                    <a:pt x="141" y="785"/>
                  </a:lnTo>
                  <a:lnTo>
                    <a:pt x="114" y="706"/>
                  </a:lnTo>
                  <a:lnTo>
                    <a:pt x="70" y="626"/>
                  </a:lnTo>
                  <a:lnTo>
                    <a:pt x="123" y="591"/>
                  </a:lnTo>
                  <a:lnTo>
                    <a:pt x="132" y="529"/>
                  </a:lnTo>
                  <a:lnTo>
                    <a:pt x="203" y="494"/>
                  </a:lnTo>
                  <a:lnTo>
                    <a:pt x="229" y="432"/>
                  </a:lnTo>
                  <a:lnTo>
                    <a:pt x="264" y="397"/>
                  </a:lnTo>
                  <a:lnTo>
                    <a:pt x="335" y="344"/>
                  </a:lnTo>
                  <a:lnTo>
                    <a:pt x="326" y="265"/>
                  </a:lnTo>
                  <a:lnTo>
                    <a:pt x="397" y="212"/>
                  </a:lnTo>
                  <a:lnTo>
                    <a:pt x="441" y="176"/>
                  </a:lnTo>
                  <a:lnTo>
                    <a:pt x="450" y="115"/>
                  </a:lnTo>
                  <a:lnTo>
                    <a:pt x="520" y="71"/>
                  </a:lnTo>
                  <a:lnTo>
                    <a:pt x="582" y="44"/>
                  </a:lnTo>
                  <a:lnTo>
                    <a:pt x="644" y="26"/>
                  </a:lnTo>
                  <a:lnTo>
                    <a:pt x="741" y="0"/>
                  </a:lnTo>
                  <a:lnTo>
                    <a:pt x="829" y="9"/>
                  </a:lnTo>
                  <a:lnTo>
                    <a:pt x="900" y="26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45" name="Freeform 2"/>
            <p:cNvSpPr>
              <a:spLocks noChangeArrowheads="1"/>
            </p:cNvSpPr>
            <p:nvPr/>
          </p:nvSpPr>
          <p:spPr bwMode="auto">
            <a:xfrm>
              <a:off x="3219450" y="2055813"/>
              <a:ext cx="1404938" cy="1331912"/>
            </a:xfrm>
            <a:custGeom>
              <a:avLst/>
              <a:gdLst>
                <a:gd name="T0" fmla="*/ 505647000 w 3902"/>
                <a:gd name="T1" fmla="*/ 246045809 h 3698"/>
                <a:gd name="T2" fmla="*/ 481667451 w 3902"/>
                <a:gd name="T3" fmla="*/ 268873443 h 3698"/>
                <a:gd name="T4" fmla="*/ 453021233 w 3902"/>
                <a:gd name="T5" fmla="*/ 292868566 h 3698"/>
                <a:gd name="T6" fmla="*/ 425541771 w 3902"/>
                <a:gd name="T7" fmla="*/ 313491222 h 3698"/>
                <a:gd name="T8" fmla="*/ 419838663 w 3902"/>
                <a:gd name="T9" fmla="*/ 345527693 h 3698"/>
                <a:gd name="T10" fmla="*/ 394692357 w 3902"/>
                <a:gd name="T11" fmla="*/ 379899145 h 3698"/>
                <a:gd name="T12" fmla="*/ 401562222 w 3902"/>
                <a:gd name="T13" fmla="*/ 402726779 h 3698"/>
                <a:gd name="T14" fmla="*/ 397025512 w 3902"/>
                <a:gd name="T15" fmla="*/ 434763251 h 3698"/>
                <a:gd name="T16" fmla="*/ 362676185 w 3902"/>
                <a:gd name="T17" fmla="*/ 439432491 h 3698"/>
                <a:gd name="T18" fmla="*/ 322623751 w 3902"/>
                <a:gd name="T19" fmla="*/ 450846308 h 3698"/>
                <a:gd name="T20" fmla="*/ 296311047 w 3902"/>
                <a:gd name="T21" fmla="*/ 479510671 h 3698"/>
                <a:gd name="T22" fmla="*/ 266628031 w 3902"/>
                <a:gd name="T23" fmla="*/ 448511688 h 3698"/>
                <a:gd name="T24" fmla="*/ 242518882 w 3902"/>
                <a:gd name="T25" fmla="*/ 452013798 h 3698"/>
                <a:gd name="T26" fmla="*/ 221909286 w 3902"/>
                <a:gd name="T27" fmla="*/ 470301833 h 3698"/>
                <a:gd name="T28" fmla="*/ 187689559 w 3902"/>
                <a:gd name="T29" fmla="*/ 479510671 h 3698"/>
                <a:gd name="T30" fmla="*/ 168246721 w 3902"/>
                <a:gd name="T31" fmla="*/ 456553396 h 3698"/>
                <a:gd name="T32" fmla="*/ 163580411 w 3902"/>
                <a:gd name="T33" fmla="*/ 419976966 h 3698"/>
                <a:gd name="T34" fmla="*/ 141933657 w 3902"/>
                <a:gd name="T35" fmla="*/ 397019691 h 3698"/>
                <a:gd name="T36" fmla="*/ 107584330 w 3902"/>
                <a:gd name="T37" fmla="*/ 383271254 h 3698"/>
                <a:gd name="T38" fmla="*/ 67531896 w 3902"/>
                <a:gd name="T39" fmla="*/ 373024927 h 3698"/>
                <a:gd name="T40" fmla="*/ 61828788 w 3902"/>
                <a:gd name="T41" fmla="*/ 342155585 h 3698"/>
                <a:gd name="T42" fmla="*/ 36682482 w 3902"/>
                <a:gd name="T43" fmla="*/ 319198310 h 3698"/>
                <a:gd name="T44" fmla="*/ 45755902 w 3902"/>
                <a:gd name="T45" fmla="*/ 289496098 h 3698"/>
                <a:gd name="T46" fmla="*/ 66365498 w 3902"/>
                <a:gd name="T47" fmla="*/ 263166714 h 3698"/>
                <a:gd name="T48" fmla="*/ 99548067 w 3902"/>
                <a:gd name="T49" fmla="*/ 249418278 h 3698"/>
                <a:gd name="T50" fmla="*/ 72068606 w 3902"/>
                <a:gd name="T51" fmla="*/ 220753914 h 3698"/>
                <a:gd name="T52" fmla="*/ 5833068 w 3902"/>
                <a:gd name="T53" fmla="*/ 147601413 h 3698"/>
                <a:gd name="T54" fmla="*/ 27479461 w 3902"/>
                <a:gd name="T55" fmla="*/ 120234181 h 3698"/>
                <a:gd name="T56" fmla="*/ 45755902 w 3902"/>
                <a:gd name="T57" fmla="*/ 138392575 h 3698"/>
                <a:gd name="T58" fmla="*/ 57292078 w 3902"/>
                <a:gd name="T59" fmla="*/ 100779016 h 3698"/>
                <a:gd name="T60" fmla="*/ 45755902 w 3902"/>
                <a:gd name="T61" fmla="*/ 58366216 h 3698"/>
                <a:gd name="T62" fmla="*/ 41219192 w 3902"/>
                <a:gd name="T63" fmla="*/ 35538582 h 3698"/>
                <a:gd name="T64" fmla="*/ 72068606 w 3902"/>
                <a:gd name="T65" fmla="*/ 21790145 h 3698"/>
                <a:gd name="T66" fmla="*/ 105251175 w 3902"/>
                <a:gd name="T67" fmla="*/ 0 h 3698"/>
                <a:gd name="T68" fmla="*/ 131564239 w 3902"/>
                <a:gd name="T69" fmla="*/ 34371092 h 3698"/>
                <a:gd name="T70" fmla="*/ 137267347 w 3902"/>
                <a:gd name="T71" fmla="*/ 67575054 h 3698"/>
                <a:gd name="T72" fmla="*/ 109917485 w 3902"/>
                <a:gd name="T73" fmla="*/ 111025343 h 3698"/>
                <a:gd name="T74" fmla="*/ 96177755 w 3902"/>
                <a:gd name="T75" fmla="*/ 161350210 h 3698"/>
                <a:gd name="T76" fmla="*/ 120157663 w 3902"/>
                <a:gd name="T77" fmla="*/ 214009337 h 3698"/>
                <a:gd name="T78" fmla="*/ 226575596 w 3902"/>
                <a:gd name="T79" fmla="*/ 156680610 h 3698"/>
                <a:gd name="T80" fmla="*/ 255091855 w 3902"/>
                <a:gd name="T81" fmla="*/ 144099663 h 3698"/>
                <a:gd name="T82" fmla="*/ 289441182 w 3902"/>
                <a:gd name="T83" fmla="*/ 122569161 h 3698"/>
                <a:gd name="T84" fmla="*/ 310050778 w 3902"/>
                <a:gd name="T85" fmla="*/ 108820364 h 3698"/>
                <a:gd name="T86" fmla="*/ 342066589 w 3902"/>
                <a:gd name="T87" fmla="*/ 98444396 h 3698"/>
                <a:gd name="T88" fmla="*/ 379786229 w 3902"/>
                <a:gd name="T89" fmla="*/ 103113635 h 3698"/>
                <a:gd name="T90" fmla="*/ 399229067 w 3902"/>
                <a:gd name="T91" fmla="*/ 140727195 h 3698"/>
                <a:gd name="T92" fmla="*/ 395859115 w 3902"/>
                <a:gd name="T93" fmla="*/ 163555189 h 3698"/>
                <a:gd name="T94" fmla="*/ 395859115 w 3902"/>
                <a:gd name="T95" fmla="*/ 195591661 h 3698"/>
                <a:gd name="T96" fmla="*/ 418671906 w 3902"/>
                <a:gd name="T97" fmla="*/ 192219192 h 3698"/>
                <a:gd name="T98" fmla="*/ 421005061 w 3902"/>
                <a:gd name="T99" fmla="*/ 208172607 h 3698"/>
                <a:gd name="T100" fmla="*/ 429041684 w 3902"/>
                <a:gd name="T101" fmla="*/ 239171591 h 3698"/>
                <a:gd name="T102" fmla="*/ 486204162 w 3902"/>
                <a:gd name="T103" fmla="*/ 219716425 h 36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902" h="3698">
                  <a:moveTo>
                    <a:pt x="3822" y="1694"/>
                  </a:moveTo>
                  <a:lnTo>
                    <a:pt x="3822" y="1773"/>
                  </a:lnTo>
                  <a:lnTo>
                    <a:pt x="3857" y="1844"/>
                  </a:lnTo>
                  <a:lnTo>
                    <a:pt x="3901" y="1897"/>
                  </a:lnTo>
                  <a:lnTo>
                    <a:pt x="3875" y="1950"/>
                  </a:lnTo>
                  <a:lnTo>
                    <a:pt x="3822" y="2002"/>
                  </a:lnTo>
                  <a:lnTo>
                    <a:pt x="3733" y="2020"/>
                  </a:lnTo>
                  <a:lnTo>
                    <a:pt x="3716" y="2073"/>
                  </a:lnTo>
                  <a:lnTo>
                    <a:pt x="3654" y="2100"/>
                  </a:lnTo>
                  <a:lnTo>
                    <a:pt x="3619" y="2179"/>
                  </a:lnTo>
                  <a:lnTo>
                    <a:pt x="3575" y="2241"/>
                  </a:lnTo>
                  <a:lnTo>
                    <a:pt x="3495" y="2258"/>
                  </a:lnTo>
                  <a:lnTo>
                    <a:pt x="3433" y="2294"/>
                  </a:lnTo>
                  <a:lnTo>
                    <a:pt x="3407" y="2355"/>
                  </a:lnTo>
                  <a:lnTo>
                    <a:pt x="3319" y="2373"/>
                  </a:lnTo>
                  <a:lnTo>
                    <a:pt x="3283" y="2417"/>
                  </a:lnTo>
                  <a:lnTo>
                    <a:pt x="3266" y="2479"/>
                  </a:lnTo>
                  <a:lnTo>
                    <a:pt x="3274" y="2558"/>
                  </a:lnTo>
                  <a:lnTo>
                    <a:pt x="3292" y="2620"/>
                  </a:lnTo>
                  <a:lnTo>
                    <a:pt x="3239" y="2664"/>
                  </a:lnTo>
                  <a:lnTo>
                    <a:pt x="3204" y="2726"/>
                  </a:lnTo>
                  <a:lnTo>
                    <a:pt x="3124" y="2797"/>
                  </a:lnTo>
                  <a:lnTo>
                    <a:pt x="3063" y="2876"/>
                  </a:lnTo>
                  <a:lnTo>
                    <a:pt x="3045" y="2929"/>
                  </a:lnTo>
                  <a:lnTo>
                    <a:pt x="3080" y="2991"/>
                  </a:lnTo>
                  <a:lnTo>
                    <a:pt x="3124" y="3000"/>
                  </a:lnTo>
                  <a:lnTo>
                    <a:pt x="3124" y="3061"/>
                  </a:lnTo>
                  <a:lnTo>
                    <a:pt x="3098" y="3105"/>
                  </a:lnTo>
                  <a:lnTo>
                    <a:pt x="3071" y="3158"/>
                  </a:lnTo>
                  <a:lnTo>
                    <a:pt x="3036" y="3211"/>
                  </a:lnTo>
                  <a:lnTo>
                    <a:pt x="3045" y="3282"/>
                  </a:lnTo>
                  <a:lnTo>
                    <a:pt x="3063" y="3352"/>
                  </a:lnTo>
                  <a:lnTo>
                    <a:pt x="2992" y="3335"/>
                  </a:lnTo>
                  <a:lnTo>
                    <a:pt x="2930" y="3352"/>
                  </a:lnTo>
                  <a:lnTo>
                    <a:pt x="2877" y="3414"/>
                  </a:lnTo>
                  <a:lnTo>
                    <a:pt x="2798" y="3388"/>
                  </a:lnTo>
                  <a:lnTo>
                    <a:pt x="2719" y="3370"/>
                  </a:lnTo>
                  <a:lnTo>
                    <a:pt x="2648" y="3397"/>
                  </a:lnTo>
                  <a:lnTo>
                    <a:pt x="2560" y="3450"/>
                  </a:lnTo>
                  <a:lnTo>
                    <a:pt x="2489" y="3476"/>
                  </a:lnTo>
                  <a:lnTo>
                    <a:pt x="2489" y="3529"/>
                  </a:lnTo>
                  <a:lnTo>
                    <a:pt x="2445" y="3591"/>
                  </a:lnTo>
                  <a:lnTo>
                    <a:pt x="2330" y="3635"/>
                  </a:lnTo>
                  <a:lnTo>
                    <a:pt x="2286" y="3697"/>
                  </a:lnTo>
                  <a:lnTo>
                    <a:pt x="2215" y="3661"/>
                  </a:lnTo>
                  <a:lnTo>
                    <a:pt x="2163" y="3511"/>
                  </a:lnTo>
                  <a:lnTo>
                    <a:pt x="2110" y="3432"/>
                  </a:lnTo>
                  <a:lnTo>
                    <a:pt x="2057" y="3458"/>
                  </a:lnTo>
                  <a:lnTo>
                    <a:pt x="1986" y="3485"/>
                  </a:lnTo>
                  <a:lnTo>
                    <a:pt x="1942" y="3432"/>
                  </a:lnTo>
                  <a:lnTo>
                    <a:pt x="1854" y="3414"/>
                  </a:lnTo>
                  <a:lnTo>
                    <a:pt x="1871" y="3485"/>
                  </a:lnTo>
                  <a:lnTo>
                    <a:pt x="1889" y="3573"/>
                  </a:lnTo>
                  <a:lnTo>
                    <a:pt x="1836" y="3635"/>
                  </a:lnTo>
                  <a:lnTo>
                    <a:pt x="1774" y="3617"/>
                  </a:lnTo>
                  <a:lnTo>
                    <a:pt x="1712" y="3626"/>
                  </a:lnTo>
                  <a:lnTo>
                    <a:pt x="1660" y="3661"/>
                  </a:lnTo>
                  <a:lnTo>
                    <a:pt x="1624" y="3688"/>
                  </a:lnTo>
                  <a:lnTo>
                    <a:pt x="1554" y="3697"/>
                  </a:lnTo>
                  <a:lnTo>
                    <a:pt x="1448" y="3697"/>
                  </a:lnTo>
                  <a:lnTo>
                    <a:pt x="1377" y="3661"/>
                  </a:lnTo>
                  <a:lnTo>
                    <a:pt x="1368" y="3617"/>
                  </a:lnTo>
                  <a:lnTo>
                    <a:pt x="1333" y="3582"/>
                  </a:lnTo>
                  <a:lnTo>
                    <a:pt x="1298" y="3520"/>
                  </a:lnTo>
                  <a:lnTo>
                    <a:pt x="1307" y="3450"/>
                  </a:lnTo>
                  <a:lnTo>
                    <a:pt x="1271" y="3397"/>
                  </a:lnTo>
                  <a:lnTo>
                    <a:pt x="1227" y="3326"/>
                  </a:lnTo>
                  <a:lnTo>
                    <a:pt x="1262" y="3238"/>
                  </a:lnTo>
                  <a:lnTo>
                    <a:pt x="1271" y="3176"/>
                  </a:lnTo>
                  <a:lnTo>
                    <a:pt x="1245" y="3123"/>
                  </a:lnTo>
                  <a:lnTo>
                    <a:pt x="1139" y="3132"/>
                  </a:lnTo>
                  <a:lnTo>
                    <a:pt x="1095" y="3061"/>
                  </a:lnTo>
                  <a:lnTo>
                    <a:pt x="1104" y="2973"/>
                  </a:lnTo>
                  <a:lnTo>
                    <a:pt x="1077" y="2920"/>
                  </a:lnTo>
                  <a:lnTo>
                    <a:pt x="971" y="2929"/>
                  </a:lnTo>
                  <a:lnTo>
                    <a:pt x="830" y="2955"/>
                  </a:lnTo>
                  <a:lnTo>
                    <a:pt x="733" y="2973"/>
                  </a:lnTo>
                  <a:lnTo>
                    <a:pt x="627" y="2982"/>
                  </a:lnTo>
                  <a:lnTo>
                    <a:pt x="548" y="2947"/>
                  </a:lnTo>
                  <a:lnTo>
                    <a:pt x="521" y="2876"/>
                  </a:lnTo>
                  <a:lnTo>
                    <a:pt x="459" y="2841"/>
                  </a:lnTo>
                  <a:lnTo>
                    <a:pt x="451" y="2779"/>
                  </a:lnTo>
                  <a:lnTo>
                    <a:pt x="451" y="2708"/>
                  </a:lnTo>
                  <a:lnTo>
                    <a:pt x="477" y="2638"/>
                  </a:lnTo>
                  <a:lnTo>
                    <a:pt x="424" y="2602"/>
                  </a:lnTo>
                  <a:lnTo>
                    <a:pt x="362" y="2550"/>
                  </a:lnTo>
                  <a:lnTo>
                    <a:pt x="336" y="2488"/>
                  </a:lnTo>
                  <a:lnTo>
                    <a:pt x="283" y="2461"/>
                  </a:lnTo>
                  <a:lnTo>
                    <a:pt x="274" y="2391"/>
                  </a:lnTo>
                  <a:lnTo>
                    <a:pt x="221" y="2338"/>
                  </a:lnTo>
                  <a:lnTo>
                    <a:pt x="221" y="2285"/>
                  </a:lnTo>
                  <a:lnTo>
                    <a:pt x="353" y="2232"/>
                  </a:lnTo>
                  <a:lnTo>
                    <a:pt x="415" y="2197"/>
                  </a:lnTo>
                  <a:lnTo>
                    <a:pt x="406" y="2126"/>
                  </a:lnTo>
                  <a:lnTo>
                    <a:pt x="398" y="2055"/>
                  </a:lnTo>
                  <a:lnTo>
                    <a:pt x="512" y="2029"/>
                  </a:lnTo>
                  <a:lnTo>
                    <a:pt x="592" y="2047"/>
                  </a:lnTo>
                  <a:lnTo>
                    <a:pt x="662" y="2064"/>
                  </a:lnTo>
                  <a:lnTo>
                    <a:pt x="733" y="2055"/>
                  </a:lnTo>
                  <a:lnTo>
                    <a:pt x="768" y="1923"/>
                  </a:lnTo>
                  <a:lnTo>
                    <a:pt x="751" y="1835"/>
                  </a:lnTo>
                  <a:lnTo>
                    <a:pt x="715" y="1764"/>
                  </a:lnTo>
                  <a:lnTo>
                    <a:pt x="645" y="1711"/>
                  </a:lnTo>
                  <a:lnTo>
                    <a:pt x="556" y="1702"/>
                  </a:lnTo>
                  <a:lnTo>
                    <a:pt x="371" y="1482"/>
                  </a:lnTo>
                  <a:lnTo>
                    <a:pt x="62" y="1252"/>
                  </a:lnTo>
                  <a:lnTo>
                    <a:pt x="0" y="1173"/>
                  </a:lnTo>
                  <a:lnTo>
                    <a:pt x="45" y="1138"/>
                  </a:lnTo>
                  <a:lnTo>
                    <a:pt x="106" y="1094"/>
                  </a:lnTo>
                  <a:lnTo>
                    <a:pt x="124" y="1014"/>
                  </a:lnTo>
                  <a:lnTo>
                    <a:pt x="133" y="953"/>
                  </a:lnTo>
                  <a:lnTo>
                    <a:pt x="212" y="927"/>
                  </a:lnTo>
                  <a:lnTo>
                    <a:pt x="248" y="970"/>
                  </a:lnTo>
                  <a:lnTo>
                    <a:pt x="239" y="1014"/>
                  </a:lnTo>
                  <a:lnTo>
                    <a:pt x="256" y="1049"/>
                  </a:lnTo>
                  <a:lnTo>
                    <a:pt x="353" y="1067"/>
                  </a:lnTo>
                  <a:lnTo>
                    <a:pt x="433" y="1041"/>
                  </a:lnTo>
                  <a:lnTo>
                    <a:pt x="459" y="953"/>
                  </a:lnTo>
                  <a:lnTo>
                    <a:pt x="442" y="848"/>
                  </a:lnTo>
                  <a:lnTo>
                    <a:pt x="442" y="777"/>
                  </a:lnTo>
                  <a:lnTo>
                    <a:pt x="406" y="706"/>
                  </a:lnTo>
                  <a:lnTo>
                    <a:pt x="415" y="627"/>
                  </a:lnTo>
                  <a:lnTo>
                    <a:pt x="433" y="539"/>
                  </a:lnTo>
                  <a:lnTo>
                    <a:pt x="353" y="450"/>
                  </a:lnTo>
                  <a:lnTo>
                    <a:pt x="283" y="415"/>
                  </a:lnTo>
                  <a:lnTo>
                    <a:pt x="203" y="345"/>
                  </a:lnTo>
                  <a:lnTo>
                    <a:pt x="248" y="292"/>
                  </a:lnTo>
                  <a:lnTo>
                    <a:pt x="318" y="274"/>
                  </a:lnTo>
                  <a:lnTo>
                    <a:pt x="433" y="256"/>
                  </a:lnTo>
                  <a:lnTo>
                    <a:pt x="486" y="265"/>
                  </a:lnTo>
                  <a:lnTo>
                    <a:pt x="503" y="212"/>
                  </a:lnTo>
                  <a:lnTo>
                    <a:pt x="556" y="168"/>
                  </a:lnTo>
                  <a:lnTo>
                    <a:pt x="636" y="115"/>
                  </a:lnTo>
                  <a:lnTo>
                    <a:pt x="698" y="71"/>
                  </a:lnTo>
                  <a:lnTo>
                    <a:pt x="759" y="36"/>
                  </a:lnTo>
                  <a:lnTo>
                    <a:pt x="812" y="0"/>
                  </a:lnTo>
                  <a:lnTo>
                    <a:pt x="856" y="80"/>
                  </a:lnTo>
                  <a:lnTo>
                    <a:pt x="883" y="159"/>
                  </a:lnTo>
                  <a:lnTo>
                    <a:pt x="936" y="221"/>
                  </a:lnTo>
                  <a:lnTo>
                    <a:pt x="1015" y="265"/>
                  </a:lnTo>
                  <a:lnTo>
                    <a:pt x="1077" y="300"/>
                  </a:lnTo>
                  <a:lnTo>
                    <a:pt x="1086" y="353"/>
                  </a:lnTo>
                  <a:lnTo>
                    <a:pt x="1077" y="450"/>
                  </a:lnTo>
                  <a:lnTo>
                    <a:pt x="1059" y="521"/>
                  </a:lnTo>
                  <a:lnTo>
                    <a:pt x="998" y="565"/>
                  </a:lnTo>
                  <a:lnTo>
                    <a:pt x="936" y="618"/>
                  </a:lnTo>
                  <a:lnTo>
                    <a:pt x="865" y="750"/>
                  </a:lnTo>
                  <a:lnTo>
                    <a:pt x="848" y="856"/>
                  </a:lnTo>
                  <a:lnTo>
                    <a:pt x="848" y="945"/>
                  </a:lnTo>
                  <a:lnTo>
                    <a:pt x="795" y="1032"/>
                  </a:lnTo>
                  <a:lnTo>
                    <a:pt x="759" y="1138"/>
                  </a:lnTo>
                  <a:lnTo>
                    <a:pt x="742" y="1244"/>
                  </a:lnTo>
                  <a:lnTo>
                    <a:pt x="768" y="1376"/>
                  </a:lnTo>
                  <a:lnTo>
                    <a:pt x="786" y="1455"/>
                  </a:lnTo>
                  <a:lnTo>
                    <a:pt x="874" y="1561"/>
                  </a:lnTo>
                  <a:lnTo>
                    <a:pt x="927" y="1650"/>
                  </a:lnTo>
                  <a:lnTo>
                    <a:pt x="1545" y="1623"/>
                  </a:lnTo>
                  <a:lnTo>
                    <a:pt x="1668" y="1420"/>
                  </a:lnTo>
                  <a:lnTo>
                    <a:pt x="1712" y="1323"/>
                  </a:lnTo>
                  <a:lnTo>
                    <a:pt x="1748" y="1208"/>
                  </a:lnTo>
                  <a:lnTo>
                    <a:pt x="1836" y="1191"/>
                  </a:lnTo>
                  <a:lnTo>
                    <a:pt x="1907" y="1226"/>
                  </a:lnTo>
                  <a:lnTo>
                    <a:pt x="1960" y="1191"/>
                  </a:lnTo>
                  <a:lnTo>
                    <a:pt x="1968" y="1111"/>
                  </a:lnTo>
                  <a:lnTo>
                    <a:pt x="2065" y="1067"/>
                  </a:lnTo>
                  <a:lnTo>
                    <a:pt x="2127" y="1005"/>
                  </a:lnTo>
                  <a:lnTo>
                    <a:pt x="2154" y="953"/>
                  </a:lnTo>
                  <a:lnTo>
                    <a:pt x="2233" y="945"/>
                  </a:lnTo>
                  <a:lnTo>
                    <a:pt x="2233" y="883"/>
                  </a:lnTo>
                  <a:lnTo>
                    <a:pt x="2242" y="839"/>
                  </a:lnTo>
                  <a:lnTo>
                    <a:pt x="2313" y="830"/>
                  </a:lnTo>
                  <a:lnTo>
                    <a:pt x="2392" y="839"/>
                  </a:lnTo>
                  <a:lnTo>
                    <a:pt x="2463" y="830"/>
                  </a:lnTo>
                  <a:lnTo>
                    <a:pt x="2524" y="803"/>
                  </a:lnTo>
                  <a:lnTo>
                    <a:pt x="2604" y="812"/>
                  </a:lnTo>
                  <a:lnTo>
                    <a:pt x="2639" y="759"/>
                  </a:lnTo>
                  <a:lnTo>
                    <a:pt x="2674" y="698"/>
                  </a:lnTo>
                  <a:lnTo>
                    <a:pt x="2727" y="662"/>
                  </a:lnTo>
                  <a:lnTo>
                    <a:pt x="2842" y="750"/>
                  </a:lnTo>
                  <a:lnTo>
                    <a:pt x="2930" y="795"/>
                  </a:lnTo>
                  <a:lnTo>
                    <a:pt x="3010" y="856"/>
                  </a:lnTo>
                  <a:lnTo>
                    <a:pt x="3071" y="927"/>
                  </a:lnTo>
                  <a:lnTo>
                    <a:pt x="3089" y="997"/>
                  </a:lnTo>
                  <a:lnTo>
                    <a:pt x="3080" y="1085"/>
                  </a:lnTo>
                  <a:lnTo>
                    <a:pt x="3124" y="1120"/>
                  </a:lnTo>
                  <a:lnTo>
                    <a:pt x="3177" y="1164"/>
                  </a:lnTo>
                  <a:lnTo>
                    <a:pt x="3142" y="1235"/>
                  </a:lnTo>
                  <a:lnTo>
                    <a:pt x="3054" y="1261"/>
                  </a:lnTo>
                  <a:lnTo>
                    <a:pt x="3054" y="1323"/>
                  </a:lnTo>
                  <a:lnTo>
                    <a:pt x="3036" y="1376"/>
                  </a:lnTo>
                  <a:lnTo>
                    <a:pt x="3027" y="1447"/>
                  </a:lnTo>
                  <a:lnTo>
                    <a:pt x="3054" y="1508"/>
                  </a:lnTo>
                  <a:lnTo>
                    <a:pt x="3089" y="1544"/>
                  </a:lnTo>
                  <a:lnTo>
                    <a:pt x="3151" y="1588"/>
                  </a:lnTo>
                  <a:lnTo>
                    <a:pt x="3204" y="1552"/>
                  </a:lnTo>
                  <a:lnTo>
                    <a:pt x="3230" y="1482"/>
                  </a:lnTo>
                  <a:lnTo>
                    <a:pt x="3257" y="1429"/>
                  </a:lnTo>
                  <a:lnTo>
                    <a:pt x="3319" y="1499"/>
                  </a:lnTo>
                  <a:lnTo>
                    <a:pt x="3310" y="1544"/>
                  </a:lnTo>
                  <a:lnTo>
                    <a:pt x="3248" y="1605"/>
                  </a:lnTo>
                  <a:lnTo>
                    <a:pt x="3283" y="1667"/>
                  </a:lnTo>
                  <a:lnTo>
                    <a:pt x="3257" y="1720"/>
                  </a:lnTo>
                  <a:lnTo>
                    <a:pt x="3274" y="1791"/>
                  </a:lnTo>
                  <a:lnTo>
                    <a:pt x="3310" y="1844"/>
                  </a:lnTo>
                  <a:lnTo>
                    <a:pt x="3310" y="1923"/>
                  </a:lnTo>
                  <a:lnTo>
                    <a:pt x="3372" y="1950"/>
                  </a:lnTo>
                  <a:lnTo>
                    <a:pt x="3451" y="1950"/>
                  </a:lnTo>
                  <a:lnTo>
                    <a:pt x="3751" y="1694"/>
                  </a:lnTo>
                  <a:lnTo>
                    <a:pt x="3804" y="1614"/>
                  </a:lnTo>
                  <a:lnTo>
                    <a:pt x="3822" y="169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46" name="Freeform 3"/>
            <p:cNvSpPr>
              <a:spLocks noChangeArrowheads="1"/>
            </p:cNvSpPr>
            <p:nvPr/>
          </p:nvSpPr>
          <p:spPr bwMode="auto">
            <a:xfrm>
              <a:off x="3797300" y="3687763"/>
              <a:ext cx="215900" cy="260350"/>
            </a:xfrm>
            <a:custGeom>
              <a:avLst/>
              <a:gdLst>
                <a:gd name="T0" fmla="*/ 70578843 w 601"/>
                <a:gd name="T1" fmla="*/ 0 h 724"/>
                <a:gd name="T2" fmla="*/ 60256785 w 601"/>
                <a:gd name="T3" fmla="*/ 5688686 h 724"/>
                <a:gd name="T4" fmla="*/ 51224535 w 601"/>
                <a:gd name="T5" fmla="*/ 3361725 h 724"/>
                <a:gd name="T6" fmla="*/ 40902117 w 601"/>
                <a:gd name="T7" fmla="*/ 1163481 h 724"/>
                <a:gd name="T8" fmla="*/ 29547781 w 601"/>
                <a:gd name="T9" fmla="*/ 2327321 h 724"/>
                <a:gd name="T10" fmla="*/ 20386586 w 601"/>
                <a:gd name="T11" fmla="*/ 3361725 h 724"/>
                <a:gd name="T12" fmla="*/ 22709031 w 601"/>
                <a:gd name="T13" fmla="*/ 8016007 h 724"/>
                <a:gd name="T14" fmla="*/ 11354695 w 601"/>
                <a:gd name="T15" fmla="*/ 12541213 h 724"/>
                <a:gd name="T16" fmla="*/ 4515945 w 601"/>
                <a:gd name="T17" fmla="*/ 13705053 h 724"/>
                <a:gd name="T18" fmla="*/ 0 w 601"/>
                <a:gd name="T19" fmla="*/ 19393740 h 724"/>
                <a:gd name="T20" fmla="*/ 2193500 w 601"/>
                <a:gd name="T21" fmla="*/ 28444151 h 724"/>
                <a:gd name="T22" fmla="*/ 3354723 w 601"/>
                <a:gd name="T23" fmla="*/ 37623639 h 724"/>
                <a:gd name="T24" fmla="*/ 7870668 w 601"/>
                <a:gd name="T25" fmla="*/ 44476166 h 724"/>
                <a:gd name="T26" fmla="*/ 13548196 w 601"/>
                <a:gd name="T27" fmla="*/ 51328692 h 724"/>
                <a:gd name="T28" fmla="*/ 11354695 w 601"/>
                <a:gd name="T29" fmla="*/ 60508539 h 724"/>
                <a:gd name="T30" fmla="*/ 14709418 w 601"/>
                <a:gd name="T31" fmla="*/ 73049752 h 724"/>
                <a:gd name="T32" fmla="*/ 14709418 w 601"/>
                <a:gd name="T33" fmla="*/ 83263645 h 724"/>
                <a:gd name="T34" fmla="*/ 19354309 w 601"/>
                <a:gd name="T35" fmla="*/ 91279652 h 724"/>
                <a:gd name="T36" fmla="*/ 27225336 w 601"/>
                <a:gd name="T37" fmla="*/ 93477537 h 724"/>
                <a:gd name="T38" fmla="*/ 28386559 w 601"/>
                <a:gd name="T39" fmla="*/ 84427125 h 724"/>
                <a:gd name="T40" fmla="*/ 31870226 w 601"/>
                <a:gd name="T41" fmla="*/ 76411118 h 724"/>
                <a:gd name="T42" fmla="*/ 38708617 w 601"/>
                <a:gd name="T43" fmla="*/ 63869905 h 724"/>
                <a:gd name="T44" fmla="*/ 45547367 w 601"/>
                <a:gd name="T45" fmla="*/ 51328692 h 724"/>
                <a:gd name="T46" fmla="*/ 44386144 w 601"/>
                <a:gd name="T47" fmla="*/ 43312685 h 724"/>
                <a:gd name="T48" fmla="*/ 46579644 w 601"/>
                <a:gd name="T49" fmla="*/ 34262273 h 724"/>
                <a:gd name="T50" fmla="*/ 54579258 w 601"/>
                <a:gd name="T51" fmla="*/ 26246266 h 724"/>
                <a:gd name="T52" fmla="*/ 63740453 w 601"/>
                <a:gd name="T53" fmla="*/ 17066419 h 724"/>
                <a:gd name="T54" fmla="*/ 72772344 w 601"/>
                <a:gd name="T55" fmla="*/ 12541213 h 724"/>
                <a:gd name="T56" fmla="*/ 77417593 w 601"/>
                <a:gd name="T57" fmla="*/ 5688686 h 724"/>
                <a:gd name="T58" fmla="*/ 70578843 w 601"/>
                <a:gd name="T59" fmla="*/ 0 h 72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1" h="724">
                  <a:moveTo>
                    <a:pt x="547" y="0"/>
                  </a:moveTo>
                  <a:lnTo>
                    <a:pt x="467" y="44"/>
                  </a:lnTo>
                  <a:lnTo>
                    <a:pt x="397" y="26"/>
                  </a:lnTo>
                  <a:lnTo>
                    <a:pt x="317" y="9"/>
                  </a:lnTo>
                  <a:lnTo>
                    <a:pt x="229" y="18"/>
                  </a:lnTo>
                  <a:lnTo>
                    <a:pt x="158" y="26"/>
                  </a:lnTo>
                  <a:lnTo>
                    <a:pt x="176" y="62"/>
                  </a:lnTo>
                  <a:lnTo>
                    <a:pt x="88" y="97"/>
                  </a:lnTo>
                  <a:lnTo>
                    <a:pt x="35" y="106"/>
                  </a:lnTo>
                  <a:lnTo>
                    <a:pt x="0" y="150"/>
                  </a:lnTo>
                  <a:lnTo>
                    <a:pt x="17" y="220"/>
                  </a:lnTo>
                  <a:lnTo>
                    <a:pt x="26" y="291"/>
                  </a:lnTo>
                  <a:lnTo>
                    <a:pt x="61" y="344"/>
                  </a:lnTo>
                  <a:lnTo>
                    <a:pt x="105" y="397"/>
                  </a:lnTo>
                  <a:lnTo>
                    <a:pt x="88" y="468"/>
                  </a:lnTo>
                  <a:lnTo>
                    <a:pt x="114" y="565"/>
                  </a:lnTo>
                  <a:lnTo>
                    <a:pt x="114" y="644"/>
                  </a:lnTo>
                  <a:lnTo>
                    <a:pt x="150" y="706"/>
                  </a:lnTo>
                  <a:lnTo>
                    <a:pt x="211" y="723"/>
                  </a:lnTo>
                  <a:lnTo>
                    <a:pt x="220" y="653"/>
                  </a:lnTo>
                  <a:lnTo>
                    <a:pt x="247" y="591"/>
                  </a:lnTo>
                  <a:lnTo>
                    <a:pt x="300" y="494"/>
                  </a:lnTo>
                  <a:lnTo>
                    <a:pt x="353" y="397"/>
                  </a:lnTo>
                  <a:lnTo>
                    <a:pt x="344" y="335"/>
                  </a:lnTo>
                  <a:lnTo>
                    <a:pt x="361" y="265"/>
                  </a:lnTo>
                  <a:lnTo>
                    <a:pt x="423" y="203"/>
                  </a:lnTo>
                  <a:lnTo>
                    <a:pt x="494" y="132"/>
                  </a:lnTo>
                  <a:lnTo>
                    <a:pt x="564" y="97"/>
                  </a:lnTo>
                  <a:lnTo>
                    <a:pt x="600" y="44"/>
                  </a:lnTo>
                  <a:lnTo>
                    <a:pt x="547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47" name="Freeform 4"/>
            <p:cNvSpPr>
              <a:spLocks noChangeArrowheads="1"/>
            </p:cNvSpPr>
            <p:nvPr/>
          </p:nvSpPr>
          <p:spPr bwMode="auto">
            <a:xfrm>
              <a:off x="4235450" y="3230563"/>
              <a:ext cx="766763" cy="868362"/>
            </a:xfrm>
            <a:custGeom>
              <a:avLst/>
              <a:gdLst>
                <a:gd name="T0" fmla="*/ 260140580 w 2128"/>
                <a:gd name="T1" fmla="*/ 225734897 h 2410"/>
                <a:gd name="T2" fmla="*/ 240669027 w 2128"/>
                <a:gd name="T3" fmla="*/ 215350422 h 2410"/>
                <a:gd name="T4" fmla="*/ 223404090 w 2128"/>
                <a:gd name="T5" fmla="*/ 218855025 h 2410"/>
                <a:gd name="T6" fmla="*/ 206269209 w 2128"/>
                <a:gd name="T7" fmla="*/ 222229934 h 2410"/>
                <a:gd name="T8" fmla="*/ 195884236 w 2128"/>
                <a:gd name="T9" fmla="*/ 197047446 h 2410"/>
                <a:gd name="T10" fmla="*/ 175374401 w 2128"/>
                <a:gd name="T11" fmla="*/ 187831292 h 2410"/>
                <a:gd name="T12" fmla="*/ 161614474 w 2128"/>
                <a:gd name="T13" fmla="*/ 205095640 h 2410"/>
                <a:gd name="T14" fmla="*/ 173037728 w 2128"/>
                <a:gd name="T15" fmla="*/ 226773165 h 2410"/>
                <a:gd name="T16" fmla="*/ 160446138 w 2128"/>
                <a:gd name="T17" fmla="*/ 237158000 h 2410"/>
                <a:gd name="T18" fmla="*/ 144349538 w 2128"/>
                <a:gd name="T19" fmla="*/ 247412782 h 2410"/>
                <a:gd name="T20" fmla="*/ 124877984 w 2128"/>
                <a:gd name="T21" fmla="*/ 255460616 h 2410"/>
                <a:gd name="T22" fmla="*/ 103199452 w 2128"/>
                <a:gd name="T23" fmla="*/ 261172167 h 2410"/>
                <a:gd name="T24" fmla="*/ 80222889 w 2128"/>
                <a:gd name="T25" fmla="*/ 295571170 h 2410"/>
                <a:gd name="T26" fmla="*/ 67631298 w 2128"/>
                <a:gd name="T27" fmla="*/ 310369182 h 2410"/>
                <a:gd name="T28" fmla="*/ 60751335 w 2128"/>
                <a:gd name="T29" fmla="*/ 305825952 h 2410"/>
                <a:gd name="T30" fmla="*/ 50496417 w 2128"/>
                <a:gd name="T31" fmla="*/ 290898246 h 2410"/>
                <a:gd name="T32" fmla="*/ 52703035 w 2128"/>
                <a:gd name="T33" fmla="*/ 268052040 h 2410"/>
                <a:gd name="T34" fmla="*/ 57376381 w 2128"/>
                <a:gd name="T35" fmla="*/ 250917385 h 2410"/>
                <a:gd name="T36" fmla="*/ 52703035 w 2128"/>
                <a:gd name="T37" fmla="*/ 233653037 h 2410"/>
                <a:gd name="T38" fmla="*/ 38943108 w 2128"/>
                <a:gd name="T39" fmla="*/ 230278128 h 2410"/>
                <a:gd name="T40" fmla="*/ 21808227 w 2128"/>
                <a:gd name="T41" fmla="*/ 233653037 h 2410"/>
                <a:gd name="T42" fmla="*/ 6879963 w 2128"/>
                <a:gd name="T43" fmla="*/ 224566576 h 2410"/>
                <a:gd name="T44" fmla="*/ 3505009 w 2128"/>
                <a:gd name="T45" fmla="*/ 201590677 h 2410"/>
                <a:gd name="T46" fmla="*/ 4673346 w 2128"/>
                <a:gd name="T47" fmla="*/ 184456022 h 2410"/>
                <a:gd name="T48" fmla="*/ 4673346 w 2128"/>
                <a:gd name="T49" fmla="*/ 163816765 h 2410"/>
                <a:gd name="T50" fmla="*/ 10384973 w 2128"/>
                <a:gd name="T51" fmla="*/ 144345829 h 2410"/>
                <a:gd name="T52" fmla="*/ 10384973 w 2128"/>
                <a:gd name="T53" fmla="*/ 128379495 h 2410"/>
                <a:gd name="T54" fmla="*/ 13759927 w 2128"/>
                <a:gd name="T55" fmla="*/ 113451429 h 2410"/>
                <a:gd name="T56" fmla="*/ 14928263 w 2128"/>
                <a:gd name="T57" fmla="*/ 100860365 h 2410"/>
                <a:gd name="T58" fmla="*/ 13759927 w 2128"/>
                <a:gd name="T59" fmla="*/ 82557390 h 2410"/>
                <a:gd name="T60" fmla="*/ 14928263 w 2128"/>
                <a:gd name="T61" fmla="*/ 74509196 h 2410"/>
                <a:gd name="T62" fmla="*/ 22976563 w 2128"/>
                <a:gd name="T63" fmla="*/ 51533657 h 2410"/>
                <a:gd name="T64" fmla="*/ 26351517 w 2128"/>
                <a:gd name="T65" fmla="*/ 30894039 h 2410"/>
                <a:gd name="T66" fmla="*/ 31024863 w 2128"/>
                <a:gd name="T67" fmla="*/ 11423103 h 2410"/>
                <a:gd name="T68" fmla="*/ 46991408 w 2128"/>
                <a:gd name="T69" fmla="*/ 5711552 h 2410"/>
                <a:gd name="T70" fmla="*/ 61919671 w 2128"/>
                <a:gd name="T71" fmla="*/ 8048194 h 2410"/>
                <a:gd name="T72" fmla="*/ 72174589 w 2128"/>
                <a:gd name="T73" fmla="*/ 0 h 2410"/>
                <a:gd name="T74" fmla="*/ 81391225 w 2128"/>
                <a:gd name="T75" fmla="*/ 19470936 h 2410"/>
                <a:gd name="T76" fmla="*/ 81391225 w 2128"/>
                <a:gd name="T77" fmla="*/ 35567323 h 2410"/>
                <a:gd name="T78" fmla="*/ 89439525 w 2128"/>
                <a:gd name="T79" fmla="*/ 48158387 h 2410"/>
                <a:gd name="T80" fmla="*/ 110079416 w 2128"/>
                <a:gd name="T81" fmla="*/ 51533657 h 2410"/>
                <a:gd name="T82" fmla="*/ 121502670 w 2128"/>
                <a:gd name="T83" fmla="*/ 63086453 h 2410"/>
                <a:gd name="T84" fmla="*/ 140974584 w 2128"/>
                <a:gd name="T85" fmla="*/ 50365336 h 2410"/>
                <a:gd name="T86" fmla="*/ 150061165 w 2128"/>
                <a:gd name="T87" fmla="*/ 40110554 h 2410"/>
                <a:gd name="T88" fmla="*/ 159277801 w 2128"/>
                <a:gd name="T89" fmla="*/ 42446836 h 2410"/>
                <a:gd name="T90" fmla="*/ 183292646 w 2128"/>
                <a:gd name="T91" fmla="*/ 50365336 h 2410"/>
                <a:gd name="T92" fmla="*/ 186797655 w 2128"/>
                <a:gd name="T93" fmla="*/ 67629684 h 2410"/>
                <a:gd name="T94" fmla="*/ 201725919 w 2128"/>
                <a:gd name="T95" fmla="*/ 77884466 h 2410"/>
                <a:gd name="T96" fmla="*/ 208605882 w 2128"/>
                <a:gd name="T97" fmla="*/ 99692044 h 2410"/>
                <a:gd name="T98" fmla="*/ 206269209 w 2128"/>
                <a:gd name="T99" fmla="*/ 114619750 h 2410"/>
                <a:gd name="T100" fmla="*/ 207437546 w 2128"/>
                <a:gd name="T101" fmla="*/ 129417763 h 2410"/>
                <a:gd name="T102" fmla="*/ 225740763 w 2128"/>
                <a:gd name="T103" fmla="*/ 135129314 h 2410"/>
                <a:gd name="T104" fmla="*/ 234827704 w 2128"/>
                <a:gd name="T105" fmla="*/ 145513789 h 2410"/>
                <a:gd name="T106" fmla="*/ 247548990 w 2128"/>
                <a:gd name="T107" fmla="*/ 151225341 h 2410"/>
                <a:gd name="T108" fmla="*/ 269227522 w 2128"/>
                <a:gd name="T109" fmla="*/ 161480123 h 2410"/>
                <a:gd name="T110" fmla="*/ 269227522 w 2128"/>
                <a:gd name="T111" fmla="*/ 229109807 h 24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128" h="2410">
                  <a:moveTo>
                    <a:pt x="2074" y="1765"/>
                  </a:moveTo>
                  <a:lnTo>
                    <a:pt x="2004" y="1739"/>
                  </a:lnTo>
                  <a:lnTo>
                    <a:pt x="1942" y="1694"/>
                  </a:lnTo>
                  <a:lnTo>
                    <a:pt x="1854" y="1659"/>
                  </a:lnTo>
                  <a:lnTo>
                    <a:pt x="1774" y="1641"/>
                  </a:lnTo>
                  <a:lnTo>
                    <a:pt x="1721" y="1686"/>
                  </a:lnTo>
                  <a:lnTo>
                    <a:pt x="1659" y="1712"/>
                  </a:lnTo>
                  <a:lnTo>
                    <a:pt x="1589" y="1712"/>
                  </a:lnTo>
                  <a:lnTo>
                    <a:pt x="1536" y="1624"/>
                  </a:lnTo>
                  <a:lnTo>
                    <a:pt x="1509" y="1518"/>
                  </a:lnTo>
                  <a:lnTo>
                    <a:pt x="1430" y="1456"/>
                  </a:lnTo>
                  <a:lnTo>
                    <a:pt x="1351" y="1447"/>
                  </a:lnTo>
                  <a:lnTo>
                    <a:pt x="1289" y="1500"/>
                  </a:lnTo>
                  <a:lnTo>
                    <a:pt x="1245" y="1580"/>
                  </a:lnTo>
                  <a:lnTo>
                    <a:pt x="1280" y="1659"/>
                  </a:lnTo>
                  <a:lnTo>
                    <a:pt x="1333" y="1747"/>
                  </a:lnTo>
                  <a:lnTo>
                    <a:pt x="1298" y="1791"/>
                  </a:lnTo>
                  <a:lnTo>
                    <a:pt x="1236" y="1827"/>
                  </a:lnTo>
                  <a:lnTo>
                    <a:pt x="1192" y="1871"/>
                  </a:lnTo>
                  <a:lnTo>
                    <a:pt x="1112" y="1906"/>
                  </a:lnTo>
                  <a:lnTo>
                    <a:pt x="1015" y="1906"/>
                  </a:lnTo>
                  <a:lnTo>
                    <a:pt x="962" y="1968"/>
                  </a:lnTo>
                  <a:lnTo>
                    <a:pt x="874" y="2003"/>
                  </a:lnTo>
                  <a:lnTo>
                    <a:pt x="795" y="2012"/>
                  </a:lnTo>
                  <a:lnTo>
                    <a:pt x="680" y="2162"/>
                  </a:lnTo>
                  <a:lnTo>
                    <a:pt x="618" y="2277"/>
                  </a:lnTo>
                  <a:lnTo>
                    <a:pt x="574" y="2339"/>
                  </a:lnTo>
                  <a:lnTo>
                    <a:pt x="521" y="2391"/>
                  </a:lnTo>
                  <a:lnTo>
                    <a:pt x="477" y="2409"/>
                  </a:lnTo>
                  <a:lnTo>
                    <a:pt x="468" y="2356"/>
                  </a:lnTo>
                  <a:lnTo>
                    <a:pt x="450" y="2277"/>
                  </a:lnTo>
                  <a:lnTo>
                    <a:pt x="389" y="2241"/>
                  </a:lnTo>
                  <a:lnTo>
                    <a:pt x="442" y="2127"/>
                  </a:lnTo>
                  <a:lnTo>
                    <a:pt x="406" y="2065"/>
                  </a:lnTo>
                  <a:lnTo>
                    <a:pt x="389" y="1986"/>
                  </a:lnTo>
                  <a:lnTo>
                    <a:pt x="442" y="1933"/>
                  </a:lnTo>
                  <a:lnTo>
                    <a:pt x="442" y="1853"/>
                  </a:lnTo>
                  <a:lnTo>
                    <a:pt x="406" y="1800"/>
                  </a:lnTo>
                  <a:lnTo>
                    <a:pt x="353" y="1747"/>
                  </a:lnTo>
                  <a:lnTo>
                    <a:pt x="300" y="1774"/>
                  </a:lnTo>
                  <a:lnTo>
                    <a:pt x="239" y="1809"/>
                  </a:lnTo>
                  <a:lnTo>
                    <a:pt x="168" y="1800"/>
                  </a:lnTo>
                  <a:lnTo>
                    <a:pt x="124" y="1747"/>
                  </a:lnTo>
                  <a:lnTo>
                    <a:pt x="53" y="1730"/>
                  </a:lnTo>
                  <a:lnTo>
                    <a:pt x="0" y="1624"/>
                  </a:lnTo>
                  <a:lnTo>
                    <a:pt x="27" y="1553"/>
                  </a:lnTo>
                  <a:lnTo>
                    <a:pt x="45" y="1456"/>
                  </a:lnTo>
                  <a:lnTo>
                    <a:pt x="36" y="1421"/>
                  </a:lnTo>
                  <a:lnTo>
                    <a:pt x="36" y="1341"/>
                  </a:lnTo>
                  <a:lnTo>
                    <a:pt x="36" y="1262"/>
                  </a:lnTo>
                  <a:lnTo>
                    <a:pt x="53" y="1191"/>
                  </a:lnTo>
                  <a:lnTo>
                    <a:pt x="80" y="1112"/>
                  </a:lnTo>
                  <a:lnTo>
                    <a:pt x="62" y="1050"/>
                  </a:lnTo>
                  <a:lnTo>
                    <a:pt x="80" y="989"/>
                  </a:lnTo>
                  <a:lnTo>
                    <a:pt x="124" y="944"/>
                  </a:lnTo>
                  <a:lnTo>
                    <a:pt x="106" y="874"/>
                  </a:lnTo>
                  <a:lnTo>
                    <a:pt x="142" y="830"/>
                  </a:lnTo>
                  <a:lnTo>
                    <a:pt x="115" y="777"/>
                  </a:lnTo>
                  <a:lnTo>
                    <a:pt x="106" y="715"/>
                  </a:lnTo>
                  <a:lnTo>
                    <a:pt x="106" y="636"/>
                  </a:lnTo>
                  <a:lnTo>
                    <a:pt x="80" y="591"/>
                  </a:lnTo>
                  <a:lnTo>
                    <a:pt x="115" y="574"/>
                  </a:lnTo>
                  <a:lnTo>
                    <a:pt x="177" y="486"/>
                  </a:lnTo>
                  <a:lnTo>
                    <a:pt x="177" y="397"/>
                  </a:lnTo>
                  <a:lnTo>
                    <a:pt x="212" y="336"/>
                  </a:lnTo>
                  <a:lnTo>
                    <a:pt x="203" y="238"/>
                  </a:lnTo>
                  <a:lnTo>
                    <a:pt x="212" y="168"/>
                  </a:lnTo>
                  <a:lnTo>
                    <a:pt x="239" y="88"/>
                  </a:lnTo>
                  <a:lnTo>
                    <a:pt x="300" y="71"/>
                  </a:lnTo>
                  <a:lnTo>
                    <a:pt x="362" y="44"/>
                  </a:lnTo>
                  <a:lnTo>
                    <a:pt x="415" y="80"/>
                  </a:lnTo>
                  <a:lnTo>
                    <a:pt x="477" y="62"/>
                  </a:lnTo>
                  <a:lnTo>
                    <a:pt x="521" y="18"/>
                  </a:lnTo>
                  <a:lnTo>
                    <a:pt x="556" y="0"/>
                  </a:lnTo>
                  <a:lnTo>
                    <a:pt x="592" y="53"/>
                  </a:lnTo>
                  <a:lnTo>
                    <a:pt x="627" y="150"/>
                  </a:lnTo>
                  <a:lnTo>
                    <a:pt x="583" y="203"/>
                  </a:lnTo>
                  <a:lnTo>
                    <a:pt x="627" y="274"/>
                  </a:lnTo>
                  <a:lnTo>
                    <a:pt x="671" y="327"/>
                  </a:lnTo>
                  <a:lnTo>
                    <a:pt x="689" y="371"/>
                  </a:lnTo>
                  <a:lnTo>
                    <a:pt x="751" y="371"/>
                  </a:lnTo>
                  <a:lnTo>
                    <a:pt x="848" y="397"/>
                  </a:lnTo>
                  <a:lnTo>
                    <a:pt x="865" y="450"/>
                  </a:lnTo>
                  <a:lnTo>
                    <a:pt x="936" y="486"/>
                  </a:lnTo>
                  <a:lnTo>
                    <a:pt x="1015" y="450"/>
                  </a:lnTo>
                  <a:lnTo>
                    <a:pt x="1086" y="388"/>
                  </a:lnTo>
                  <a:lnTo>
                    <a:pt x="1104" y="327"/>
                  </a:lnTo>
                  <a:lnTo>
                    <a:pt x="1156" y="309"/>
                  </a:lnTo>
                  <a:lnTo>
                    <a:pt x="1192" y="265"/>
                  </a:lnTo>
                  <a:lnTo>
                    <a:pt x="1227" y="327"/>
                  </a:lnTo>
                  <a:lnTo>
                    <a:pt x="1289" y="371"/>
                  </a:lnTo>
                  <a:lnTo>
                    <a:pt x="1412" y="388"/>
                  </a:lnTo>
                  <a:lnTo>
                    <a:pt x="1439" y="450"/>
                  </a:lnTo>
                  <a:lnTo>
                    <a:pt x="1439" y="521"/>
                  </a:lnTo>
                  <a:lnTo>
                    <a:pt x="1483" y="565"/>
                  </a:lnTo>
                  <a:lnTo>
                    <a:pt x="1554" y="600"/>
                  </a:lnTo>
                  <a:lnTo>
                    <a:pt x="1562" y="680"/>
                  </a:lnTo>
                  <a:lnTo>
                    <a:pt x="1607" y="768"/>
                  </a:lnTo>
                  <a:lnTo>
                    <a:pt x="1624" y="830"/>
                  </a:lnTo>
                  <a:lnTo>
                    <a:pt x="1589" y="883"/>
                  </a:lnTo>
                  <a:lnTo>
                    <a:pt x="1545" y="962"/>
                  </a:lnTo>
                  <a:lnTo>
                    <a:pt x="1598" y="997"/>
                  </a:lnTo>
                  <a:lnTo>
                    <a:pt x="1695" y="989"/>
                  </a:lnTo>
                  <a:lnTo>
                    <a:pt x="1739" y="1041"/>
                  </a:lnTo>
                  <a:lnTo>
                    <a:pt x="1739" y="1112"/>
                  </a:lnTo>
                  <a:lnTo>
                    <a:pt x="1809" y="1121"/>
                  </a:lnTo>
                  <a:lnTo>
                    <a:pt x="1836" y="1174"/>
                  </a:lnTo>
                  <a:lnTo>
                    <a:pt x="1907" y="1165"/>
                  </a:lnTo>
                  <a:lnTo>
                    <a:pt x="1960" y="1236"/>
                  </a:lnTo>
                  <a:lnTo>
                    <a:pt x="2074" y="1244"/>
                  </a:lnTo>
                  <a:lnTo>
                    <a:pt x="2127" y="1174"/>
                  </a:lnTo>
                  <a:lnTo>
                    <a:pt x="2074" y="176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48" name="Freeform 5"/>
            <p:cNvSpPr>
              <a:spLocks noChangeArrowheads="1"/>
            </p:cNvSpPr>
            <p:nvPr/>
          </p:nvSpPr>
          <p:spPr bwMode="auto">
            <a:xfrm>
              <a:off x="5259388" y="2674938"/>
              <a:ext cx="1271587" cy="428625"/>
            </a:xfrm>
            <a:custGeom>
              <a:avLst/>
              <a:gdLst>
                <a:gd name="T0" fmla="*/ 2204315 w 3531"/>
                <a:gd name="T1" fmla="*/ 122041238 h 1192"/>
                <a:gd name="T2" fmla="*/ 25155551 w 3531"/>
                <a:gd name="T3" fmla="*/ 103812783 h 1192"/>
                <a:gd name="T4" fmla="*/ 42271581 w 3531"/>
                <a:gd name="T5" fmla="*/ 85583967 h 1192"/>
                <a:gd name="T6" fmla="*/ 67426772 w 3531"/>
                <a:gd name="T7" fmla="*/ 14867224 h 1192"/>
                <a:gd name="T8" fmla="*/ 88043709 w 3531"/>
                <a:gd name="T9" fmla="*/ 10342557 h 1192"/>
                <a:gd name="T10" fmla="*/ 106456691 w 3531"/>
                <a:gd name="T11" fmla="*/ 13703789 h 1192"/>
                <a:gd name="T12" fmla="*/ 124739690 w 3531"/>
                <a:gd name="T13" fmla="*/ 14867224 h 1192"/>
                <a:gd name="T14" fmla="*/ 151061850 w 3531"/>
                <a:gd name="T15" fmla="*/ 13703789 h 1192"/>
                <a:gd name="T16" fmla="*/ 169344849 w 3531"/>
                <a:gd name="T17" fmla="*/ 12540355 h 1192"/>
                <a:gd name="T18" fmla="*/ 191129115 w 3531"/>
                <a:gd name="T19" fmla="*/ 12540355 h 1192"/>
                <a:gd name="T20" fmla="*/ 209412114 w 3531"/>
                <a:gd name="T21" fmla="*/ 19392250 h 1192"/>
                <a:gd name="T22" fmla="*/ 225361174 w 3531"/>
                <a:gd name="T23" fmla="*/ 12540355 h 1192"/>
                <a:gd name="T24" fmla="*/ 240272889 w 3531"/>
                <a:gd name="T25" fmla="*/ 5688460 h 1192"/>
                <a:gd name="T26" fmla="*/ 258555887 w 3531"/>
                <a:gd name="T27" fmla="*/ 9179123 h 1192"/>
                <a:gd name="T28" fmla="*/ 269966333 w 3531"/>
                <a:gd name="T29" fmla="*/ 5688460 h 1192"/>
                <a:gd name="T30" fmla="*/ 287211986 w 3531"/>
                <a:gd name="T31" fmla="*/ 10342557 h 1192"/>
                <a:gd name="T32" fmla="*/ 307829284 w 3531"/>
                <a:gd name="T33" fmla="*/ 14867224 h 1192"/>
                <a:gd name="T34" fmla="*/ 326112282 w 3531"/>
                <a:gd name="T35" fmla="*/ 20555684 h 1192"/>
                <a:gd name="T36" fmla="*/ 348933535 w 3531"/>
                <a:gd name="T37" fmla="*/ 16031017 h 1192"/>
                <a:gd name="T38" fmla="*/ 453056287 w 3531"/>
                <a:gd name="T39" fmla="*/ 143760356 h 1192"/>
                <a:gd name="T40" fmla="*/ 439441166 w 3531"/>
                <a:gd name="T41" fmla="*/ 149448817 h 1192"/>
                <a:gd name="T42" fmla="*/ 411951676 w 3531"/>
                <a:gd name="T43" fmla="*/ 149448817 h 1192"/>
                <a:gd name="T44" fmla="*/ 390167769 w 3531"/>
                <a:gd name="T45" fmla="*/ 144923791 h 1192"/>
                <a:gd name="T46" fmla="*/ 377589994 w 3531"/>
                <a:gd name="T47" fmla="*/ 134581593 h 1192"/>
                <a:gd name="T48" fmla="*/ 363845249 w 3531"/>
                <a:gd name="T49" fmla="*/ 127729699 h 1192"/>
                <a:gd name="T50" fmla="*/ 342061342 w 3531"/>
                <a:gd name="T51" fmla="*/ 115189344 h 1192"/>
                <a:gd name="T52" fmla="*/ 313534507 w 3531"/>
                <a:gd name="T53" fmla="*/ 110664677 h 1192"/>
                <a:gd name="T54" fmla="*/ 289416662 w 3531"/>
                <a:gd name="T55" fmla="*/ 125531901 h 1192"/>
                <a:gd name="T56" fmla="*/ 267762018 w 3531"/>
                <a:gd name="T57" fmla="*/ 126695335 h 1192"/>
                <a:gd name="T58" fmla="*/ 234567305 w 3531"/>
                <a:gd name="T59" fmla="*/ 125531901 h 1192"/>
                <a:gd name="T60" fmla="*/ 209412114 w 3531"/>
                <a:gd name="T61" fmla="*/ 120877804 h 1192"/>
                <a:gd name="T62" fmla="*/ 185293909 w 3531"/>
                <a:gd name="T63" fmla="*/ 117516572 h 1192"/>
                <a:gd name="T64" fmla="*/ 163639626 w 3531"/>
                <a:gd name="T65" fmla="*/ 127729699 h 1192"/>
                <a:gd name="T66" fmla="*/ 144189658 w 3531"/>
                <a:gd name="T67" fmla="*/ 132383795 h 1192"/>
                <a:gd name="T68" fmla="*/ 121238422 w 3531"/>
                <a:gd name="T69" fmla="*/ 128893133 h 1192"/>
                <a:gd name="T70" fmla="*/ 98417169 w 3531"/>
                <a:gd name="T71" fmla="*/ 133417799 h 1192"/>
                <a:gd name="T72" fmla="*/ 84672424 w 3531"/>
                <a:gd name="T73" fmla="*/ 139235690 h 1192"/>
                <a:gd name="T74" fmla="*/ 60684203 w 3531"/>
                <a:gd name="T75" fmla="*/ 142596922 h 1192"/>
                <a:gd name="T76" fmla="*/ 38899936 w 3531"/>
                <a:gd name="T77" fmla="*/ 153973483 h 1192"/>
                <a:gd name="T78" fmla="*/ 26322520 w 3531"/>
                <a:gd name="T79" fmla="*/ 149448817 h 1192"/>
                <a:gd name="T80" fmla="*/ 19449968 w 3531"/>
                <a:gd name="T81" fmla="*/ 134581593 h 1192"/>
                <a:gd name="T82" fmla="*/ 0 w 3531"/>
                <a:gd name="T83" fmla="*/ 133417799 h 11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31" h="1192">
                  <a:moveTo>
                    <a:pt x="0" y="1032"/>
                  </a:moveTo>
                  <a:lnTo>
                    <a:pt x="17" y="944"/>
                  </a:lnTo>
                  <a:lnTo>
                    <a:pt x="88" y="874"/>
                  </a:lnTo>
                  <a:lnTo>
                    <a:pt x="194" y="803"/>
                  </a:lnTo>
                  <a:lnTo>
                    <a:pt x="282" y="741"/>
                  </a:lnTo>
                  <a:lnTo>
                    <a:pt x="326" y="662"/>
                  </a:lnTo>
                  <a:lnTo>
                    <a:pt x="318" y="574"/>
                  </a:lnTo>
                  <a:lnTo>
                    <a:pt x="520" y="115"/>
                  </a:lnTo>
                  <a:lnTo>
                    <a:pt x="635" y="124"/>
                  </a:lnTo>
                  <a:lnTo>
                    <a:pt x="679" y="80"/>
                  </a:lnTo>
                  <a:lnTo>
                    <a:pt x="750" y="53"/>
                  </a:lnTo>
                  <a:lnTo>
                    <a:pt x="821" y="106"/>
                  </a:lnTo>
                  <a:lnTo>
                    <a:pt x="900" y="71"/>
                  </a:lnTo>
                  <a:lnTo>
                    <a:pt x="962" y="115"/>
                  </a:lnTo>
                  <a:lnTo>
                    <a:pt x="1068" y="71"/>
                  </a:lnTo>
                  <a:lnTo>
                    <a:pt x="1165" y="106"/>
                  </a:lnTo>
                  <a:lnTo>
                    <a:pt x="1235" y="124"/>
                  </a:lnTo>
                  <a:lnTo>
                    <a:pt x="1306" y="97"/>
                  </a:lnTo>
                  <a:lnTo>
                    <a:pt x="1368" y="115"/>
                  </a:lnTo>
                  <a:lnTo>
                    <a:pt x="1474" y="97"/>
                  </a:lnTo>
                  <a:lnTo>
                    <a:pt x="1535" y="132"/>
                  </a:lnTo>
                  <a:lnTo>
                    <a:pt x="1615" y="150"/>
                  </a:lnTo>
                  <a:lnTo>
                    <a:pt x="1677" y="115"/>
                  </a:lnTo>
                  <a:lnTo>
                    <a:pt x="1738" y="97"/>
                  </a:lnTo>
                  <a:lnTo>
                    <a:pt x="1791" y="71"/>
                  </a:lnTo>
                  <a:lnTo>
                    <a:pt x="1853" y="44"/>
                  </a:lnTo>
                  <a:lnTo>
                    <a:pt x="1941" y="27"/>
                  </a:lnTo>
                  <a:lnTo>
                    <a:pt x="1994" y="71"/>
                  </a:lnTo>
                  <a:lnTo>
                    <a:pt x="2012" y="0"/>
                  </a:lnTo>
                  <a:lnTo>
                    <a:pt x="2082" y="44"/>
                  </a:lnTo>
                  <a:lnTo>
                    <a:pt x="2162" y="27"/>
                  </a:lnTo>
                  <a:lnTo>
                    <a:pt x="2215" y="80"/>
                  </a:lnTo>
                  <a:lnTo>
                    <a:pt x="2277" y="97"/>
                  </a:lnTo>
                  <a:lnTo>
                    <a:pt x="2374" y="115"/>
                  </a:lnTo>
                  <a:lnTo>
                    <a:pt x="2444" y="168"/>
                  </a:lnTo>
                  <a:lnTo>
                    <a:pt x="2515" y="159"/>
                  </a:lnTo>
                  <a:lnTo>
                    <a:pt x="2568" y="124"/>
                  </a:lnTo>
                  <a:lnTo>
                    <a:pt x="2691" y="124"/>
                  </a:lnTo>
                  <a:lnTo>
                    <a:pt x="3530" y="1032"/>
                  </a:lnTo>
                  <a:lnTo>
                    <a:pt x="3494" y="1112"/>
                  </a:lnTo>
                  <a:lnTo>
                    <a:pt x="3424" y="1112"/>
                  </a:lnTo>
                  <a:lnTo>
                    <a:pt x="3389" y="1156"/>
                  </a:lnTo>
                  <a:lnTo>
                    <a:pt x="3274" y="1147"/>
                  </a:lnTo>
                  <a:lnTo>
                    <a:pt x="3177" y="1156"/>
                  </a:lnTo>
                  <a:lnTo>
                    <a:pt x="3106" y="1121"/>
                  </a:lnTo>
                  <a:lnTo>
                    <a:pt x="3009" y="1121"/>
                  </a:lnTo>
                  <a:lnTo>
                    <a:pt x="2983" y="1077"/>
                  </a:lnTo>
                  <a:lnTo>
                    <a:pt x="2912" y="1041"/>
                  </a:lnTo>
                  <a:lnTo>
                    <a:pt x="2841" y="1041"/>
                  </a:lnTo>
                  <a:lnTo>
                    <a:pt x="2806" y="988"/>
                  </a:lnTo>
                  <a:lnTo>
                    <a:pt x="2753" y="935"/>
                  </a:lnTo>
                  <a:lnTo>
                    <a:pt x="2638" y="891"/>
                  </a:lnTo>
                  <a:lnTo>
                    <a:pt x="2550" y="900"/>
                  </a:lnTo>
                  <a:lnTo>
                    <a:pt x="2418" y="856"/>
                  </a:lnTo>
                  <a:lnTo>
                    <a:pt x="2330" y="900"/>
                  </a:lnTo>
                  <a:lnTo>
                    <a:pt x="2232" y="971"/>
                  </a:lnTo>
                  <a:lnTo>
                    <a:pt x="2144" y="944"/>
                  </a:lnTo>
                  <a:lnTo>
                    <a:pt x="2065" y="980"/>
                  </a:lnTo>
                  <a:lnTo>
                    <a:pt x="1941" y="953"/>
                  </a:lnTo>
                  <a:lnTo>
                    <a:pt x="1809" y="971"/>
                  </a:lnTo>
                  <a:lnTo>
                    <a:pt x="1712" y="953"/>
                  </a:lnTo>
                  <a:lnTo>
                    <a:pt x="1615" y="935"/>
                  </a:lnTo>
                  <a:lnTo>
                    <a:pt x="1535" y="971"/>
                  </a:lnTo>
                  <a:lnTo>
                    <a:pt x="1429" y="909"/>
                  </a:lnTo>
                  <a:lnTo>
                    <a:pt x="1350" y="953"/>
                  </a:lnTo>
                  <a:lnTo>
                    <a:pt x="1262" y="988"/>
                  </a:lnTo>
                  <a:lnTo>
                    <a:pt x="1174" y="980"/>
                  </a:lnTo>
                  <a:lnTo>
                    <a:pt x="1112" y="1024"/>
                  </a:lnTo>
                  <a:lnTo>
                    <a:pt x="997" y="1024"/>
                  </a:lnTo>
                  <a:lnTo>
                    <a:pt x="935" y="997"/>
                  </a:lnTo>
                  <a:lnTo>
                    <a:pt x="829" y="997"/>
                  </a:lnTo>
                  <a:lnTo>
                    <a:pt x="759" y="1032"/>
                  </a:lnTo>
                  <a:lnTo>
                    <a:pt x="679" y="1032"/>
                  </a:lnTo>
                  <a:lnTo>
                    <a:pt x="653" y="1077"/>
                  </a:lnTo>
                  <a:lnTo>
                    <a:pt x="538" y="1077"/>
                  </a:lnTo>
                  <a:lnTo>
                    <a:pt x="468" y="1103"/>
                  </a:lnTo>
                  <a:lnTo>
                    <a:pt x="379" y="1147"/>
                  </a:lnTo>
                  <a:lnTo>
                    <a:pt x="300" y="1191"/>
                  </a:lnTo>
                  <a:lnTo>
                    <a:pt x="256" y="1147"/>
                  </a:lnTo>
                  <a:lnTo>
                    <a:pt x="203" y="1156"/>
                  </a:lnTo>
                  <a:lnTo>
                    <a:pt x="167" y="1103"/>
                  </a:lnTo>
                  <a:lnTo>
                    <a:pt x="150" y="1041"/>
                  </a:lnTo>
                  <a:lnTo>
                    <a:pt x="88" y="1024"/>
                  </a:lnTo>
                  <a:lnTo>
                    <a:pt x="0" y="1032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49" name="Freeform 6"/>
            <p:cNvSpPr>
              <a:spLocks noChangeArrowheads="1"/>
            </p:cNvSpPr>
            <p:nvPr/>
          </p:nvSpPr>
          <p:spPr bwMode="auto">
            <a:xfrm>
              <a:off x="5980113" y="3821113"/>
              <a:ext cx="1760537" cy="1135062"/>
            </a:xfrm>
            <a:custGeom>
              <a:avLst/>
              <a:gdLst>
                <a:gd name="T0" fmla="*/ 489499066 w 4890"/>
                <a:gd name="T1" fmla="*/ 22949336 h 3152"/>
                <a:gd name="T2" fmla="*/ 507772663 w 4890"/>
                <a:gd name="T3" fmla="*/ 34359375 h 3152"/>
                <a:gd name="T4" fmla="*/ 516974257 w 4890"/>
                <a:gd name="T5" fmla="*/ 64180658 h 3152"/>
                <a:gd name="T6" fmla="*/ 536414162 w 4890"/>
                <a:gd name="T7" fmla="*/ 82462284 h 3152"/>
                <a:gd name="T8" fmla="*/ 515807589 w 4890"/>
                <a:gd name="T9" fmla="*/ 104115074 h 3152"/>
                <a:gd name="T10" fmla="*/ 466689468 w 4890"/>
                <a:gd name="T11" fmla="*/ 167128804 h 3152"/>
                <a:gd name="T12" fmla="*/ 495201376 w 4890"/>
                <a:gd name="T13" fmla="*/ 171666896 h 3152"/>
                <a:gd name="T14" fmla="*/ 513474973 w 4890"/>
                <a:gd name="T15" fmla="*/ 187744285 h 3152"/>
                <a:gd name="T16" fmla="*/ 532914878 w 4890"/>
                <a:gd name="T17" fmla="*/ 207192839 h 3152"/>
                <a:gd name="T18" fmla="*/ 559223761 w 4890"/>
                <a:gd name="T19" fmla="*/ 226641752 h 3152"/>
                <a:gd name="T20" fmla="*/ 568425354 w 4890"/>
                <a:gd name="T21" fmla="*/ 256333416 h 3152"/>
                <a:gd name="T22" fmla="*/ 585532643 w 4890"/>
                <a:gd name="T23" fmla="*/ 273448115 h 3152"/>
                <a:gd name="T24" fmla="*/ 592401261 w 4890"/>
                <a:gd name="T25" fmla="*/ 305473634 h 3152"/>
                <a:gd name="T26" fmla="*/ 608471472 w 4890"/>
                <a:gd name="T27" fmla="*/ 328422970 h 3152"/>
                <a:gd name="T28" fmla="*/ 615340449 w 4890"/>
                <a:gd name="T29" fmla="*/ 353576543 h 3152"/>
                <a:gd name="T30" fmla="*/ 633614046 w 4890"/>
                <a:gd name="T31" fmla="*/ 383268208 h 3152"/>
                <a:gd name="T32" fmla="*/ 609638140 w 4890"/>
                <a:gd name="T33" fmla="*/ 408551399 h 3152"/>
                <a:gd name="T34" fmla="*/ 595900544 w 4890"/>
                <a:gd name="T35" fmla="*/ 376396261 h 3152"/>
                <a:gd name="T36" fmla="*/ 574127664 w 4890"/>
                <a:gd name="T37" fmla="*/ 321551023 h 3152"/>
                <a:gd name="T38" fmla="*/ 540950164 w 4890"/>
                <a:gd name="T39" fmla="*/ 273448115 h 3152"/>
                <a:gd name="T40" fmla="*/ 491831682 w 4890"/>
                <a:gd name="T41" fmla="*/ 290692431 h 3152"/>
                <a:gd name="T42" fmla="*/ 458654182 w 4890"/>
                <a:gd name="T43" fmla="*/ 330756826 h 3152"/>
                <a:gd name="T44" fmla="*/ 439214277 w 4890"/>
                <a:gd name="T45" fmla="*/ 320384096 h 3152"/>
                <a:gd name="T46" fmla="*/ 411739087 w 4890"/>
                <a:gd name="T47" fmla="*/ 317012932 h 3152"/>
                <a:gd name="T48" fmla="*/ 424310014 w 4890"/>
                <a:gd name="T49" fmla="*/ 340999577 h 3152"/>
                <a:gd name="T50" fmla="*/ 199065361 w 4890"/>
                <a:gd name="T51" fmla="*/ 342166504 h 3152"/>
                <a:gd name="T52" fmla="*/ 166924579 w 4890"/>
                <a:gd name="T53" fmla="*/ 353576543 h 3152"/>
                <a:gd name="T54" fmla="*/ 134913386 w 4890"/>
                <a:gd name="T55" fmla="*/ 347871524 h 3152"/>
                <a:gd name="T56" fmla="*/ 106401478 w 4890"/>
                <a:gd name="T57" fmla="*/ 328422970 h 3152"/>
                <a:gd name="T58" fmla="*/ 113270456 w 4890"/>
                <a:gd name="T59" fmla="*/ 300935543 h 3152"/>
                <a:gd name="T60" fmla="*/ 129211077 w 4890"/>
                <a:gd name="T61" fmla="*/ 273448115 h 3152"/>
                <a:gd name="T62" fmla="*/ 104068862 w 4890"/>
                <a:gd name="T63" fmla="*/ 279153134 h 3152"/>
                <a:gd name="T64" fmla="*/ 59486383 w 4890"/>
                <a:gd name="T65" fmla="*/ 284987412 h 3152"/>
                <a:gd name="T66" fmla="*/ 33177500 w 4890"/>
                <a:gd name="T67" fmla="*/ 262038076 h 3152"/>
                <a:gd name="T68" fmla="*/ 6868618 w 4890"/>
                <a:gd name="T69" fmla="*/ 242589522 h 3152"/>
                <a:gd name="T70" fmla="*/ 69724694 w 4890"/>
                <a:gd name="T71" fmla="*/ 195653541 h 3152"/>
                <a:gd name="T72" fmla="*/ 85795265 w 4890"/>
                <a:gd name="T73" fmla="*/ 169333041 h 3152"/>
                <a:gd name="T74" fmla="*/ 98366192 w 4890"/>
                <a:gd name="T75" fmla="*/ 144179468 h 3152"/>
                <a:gd name="T76" fmla="*/ 101735886 w 4890"/>
                <a:gd name="T77" fmla="*/ 125897482 h 3152"/>
                <a:gd name="T78" fmla="*/ 130377385 w 4890"/>
                <a:gd name="T79" fmla="*/ 119025895 h 3152"/>
                <a:gd name="T80" fmla="*/ 147484674 w 4890"/>
                <a:gd name="T81" fmla="*/ 105282001 h 3152"/>
                <a:gd name="T82" fmla="*/ 166924579 w 4890"/>
                <a:gd name="T83" fmla="*/ 91538467 h 3152"/>
                <a:gd name="T84" fmla="*/ 188697459 w 4890"/>
                <a:gd name="T85" fmla="*/ 81295356 h 3152"/>
                <a:gd name="T86" fmla="*/ 208137364 w 4890"/>
                <a:gd name="T87" fmla="*/ 67551822 h 3152"/>
                <a:gd name="T88" fmla="*/ 242481532 w 4890"/>
                <a:gd name="T89" fmla="*/ 73256482 h 3152"/>
                <a:gd name="T90" fmla="*/ 268790415 w 4890"/>
                <a:gd name="T91" fmla="*/ 75590337 h 3152"/>
                <a:gd name="T92" fmla="*/ 300801607 w 4890"/>
                <a:gd name="T93" fmla="*/ 61846803 h 3152"/>
                <a:gd name="T94" fmla="*/ 331646131 w 4890"/>
                <a:gd name="T95" fmla="*/ 52641001 h 3152"/>
                <a:gd name="T96" fmla="*/ 377394919 w 4890"/>
                <a:gd name="T97" fmla="*/ 37860158 h 3152"/>
                <a:gd name="T98" fmla="*/ 395668516 w 4890"/>
                <a:gd name="T99" fmla="*/ 22949336 h 3152"/>
                <a:gd name="T100" fmla="*/ 427809298 w 4890"/>
                <a:gd name="T101" fmla="*/ 22949336 h 3152"/>
                <a:gd name="T102" fmla="*/ 468892494 w 4890"/>
                <a:gd name="T103" fmla="*/ 13743894 h 31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890" h="3152">
                  <a:moveTo>
                    <a:pt x="3698" y="0"/>
                  </a:moveTo>
                  <a:lnTo>
                    <a:pt x="3733" y="62"/>
                  </a:lnTo>
                  <a:lnTo>
                    <a:pt x="3733" y="124"/>
                  </a:lnTo>
                  <a:lnTo>
                    <a:pt x="3777" y="177"/>
                  </a:lnTo>
                  <a:lnTo>
                    <a:pt x="3830" y="212"/>
                  </a:lnTo>
                  <a:lnTo>
                    <a:pt x="3909" y="168"/>
                  </a:lnTo>
                  <a:lnTo>
                    <a:pt x="3954" y="239"/>
                  </a:lnTo>
                  <a:lnTo>
                    <a:pt x="3918" y="265"/>
                  </a:lnTo>
                  <a:lnTo>
                    <a:pt x="3927" y="345"/>
                  </a:lnTo>
                  <a:lnTo>
                    <a:pt x="3945" y="389"/>
                  </a:lnTo>
                  <a:lnTo>
                    <a:pt x="3989" y="406"/>
                  </a:lnTo>
                  <a:lnTo>
                    <a:pt x="3989" y="495"/>
                  </a:lnTo>
                  <a:lnTo>
                    <a:pt x="4042" y="521"/>
                  </a:lnTo>
                  <a:lnTo>
                    <a:pt x="4059" y="556"/>
                  </a:lnTo>
                  <a:lnTo>
                    <a:pt x="4130" y="583"/>
                  </a:lnTo>
                  <a:lnTo>
                    <a:pt x="4139" y="636"/>
                  </a:lnTo>
                  <a:lnTo>
                    <a:pt x="4112" y="689"/>
                  </a:lnTo>
                  <a:lnTo>
                    <a:pt x="4059" y="706"/>
                  </a:lnTo>
                  <a:lnTo>
                    <a:pt x="4042" y="768"/>
                  </a:lnTo>
                  <a:lnTo>
                    <a:pt x="3980" y="803"/>
                  </a:lnTo>
                  <a:lnTo>
                    <a:pt x="3909" y="821"/>
                  </a:lnTo>
                  <a:lnTo>
                    <a:pt x="3477" y="1271"/>
                  </a:lnTo>
                  <a:lnTo>
                    <a:pt x="3539" y="1306"/>
                  </a:lnTo>
                  <a:lnTo>
                    <a:pt x="3601" y="1289"/>
                  </a:lnTo>
                  <a:lnTo>
                    <a:pt x="3654" y="1333"/>
                  </a:lnTo>
                  <a:lnTo>
                    <a:pt x="3742" y="1289"/>
                  </a:lnTo>
                  <a:lnTo>
                    <a:pt x="3768" y="1324"/>
                  </a:lnTo>
                  <a:lnTo>
                    <a:pt x="3821" y="1324"/>
                  </a:lnTo>
                  <a:lnTo>
                    <a:pt x="3856" y="1368"/>
                  </a:lnTo>
                  <a:lnTo>
                    <a:pt x="3856" y="1456"/>
                  </a:lnTo>
                  <a:lnTo>
                    <a:pt x="3901" y="1492"/>
                  </a:lnTo>
                  <a:lnTo>
                    <a:pt x="3962" y="1448"/>
                  </a:lnTo>
                  <a:lnTo>
                    <a:pt x="3971" y="1501"/>
                  </a:lnTo>
                  <a:lnTo>
                    <a:pt x="4024" y="1536"/>
                  </a:lnTo>
                  <a:lnTo>
                    <a:pt x="4077" y="1536"/>
                  </a:lnTo>
                  <a:lnTo>
                    <a:pt x="4112" y="1598"/>
                  </a:lnTo>
                  <a:lnTo>
                    <a:pt x="4174" y="1642"/>
                  </a:lnTo>
                  <a:lnTo>
                    <a:pt x="4245" y="1677"/>
                  </a:lnTo>
                  <a:lnTo>
                    <a:pt x="4254" y="1721"/>
                  </a:lnTo>
                  <a:lnTo>
                    <a:pt x="4315" y="1748"/>
                  </a:lnTo>
                  <a:lnTo>
                    <a:pt x="4360" y="1818"/>
                  </a:lnTo>
                  <a:lnTo>
                    <a:pt x="4342" y="1871"/>
                  </a:lnTo>
                  <a:lnTo>
                    <a:pt x="4377" y="1924"/>
                  </a:lnTo>
                  <a:lnTo>
                    <a:pt x="4386" y="1977"/>
                  </a:lnTo>
                  <a:lnTo>
                    <a:pt x="4404" y="2048"/>
                  </a:lnTo>
                  <a:lnTo>
                    <a:pt x="4483" y="2003"/>
                  </a:lnTo>
                  <a:lnTo>
                    <a:pt x="4483" y="2065"/>
                  </a:lnTo>
                  <a:lnTo>
                    <a:pt x="4518" y="2109"/>
                  </a:lnTo>
                  <a:lnTo>
                    <a:pt x="4501" y="2180"/>
                  </a:lnTo>
                  <a:lnTo>
                    <a:pt x="4474" y="2233"/>
                  </a:lnTo>
                  <a:lnTo>
                    <a:pt x="4545" y="2312"/>
                  </a:lnTo>
                  <a:lnTo>
                    <a:pt x="4571" y="2356"/>
                  </a:lnTo>
                  <a:lnTo>
                    <a:pt x="4615" y="2383"/>
                  </a:lnTo>
                  <a:lnTo>
                    <a:pt x="4615" y="2436"/>
                  </a:lnTo>
                  <a:lnTo>
                    <a:pt x="4615" y="2498"/>
                  </a:lnTo>
                  <a:lnTo>
                    <a:pt x="4695" y="2533"/>
                  </a:lnTo>
                  <a:lnTo>
                    <a:pt x="4695" y="2577"/>
                  </a:lnTo>
                  <a:lnTo>
                    <a:pt x="4730" y="2603"/>
                  </a:lnTo>
                  <a:lnTo>
                    <a:pt x="4713" y="2665"/>
                  </a:lnTo>
                  <a:lnTo>
                    <a:pt x="4748" y="2727"/>
                  </a:lnTo>
                  <a:lnTo>
                    <a:pt x="4801" y="2780"/>
                  </a:lnTo>
                  <a:lnTo>
                    <a:pt x="4783" y="2886"/>
                  </a:lnTo>
                  <a:lnTo>
                    <a:pt x="4845" y="2912"/>
                  </a:lnTo>
                  <a:lnTo>
                    <a:pt x="4889" y="2956"/>
                  </a:lnTo>
                  <a:lnTo>
                    <a:pt x="4845" y="3027"/>
                  </a:lnTo>
                  <a:lnTo>
                    <a:pt x="4889" y="3133"/>
                  </a:lnTo>
                  <a:lnTo>
                    <a:pt x="4792" y="3124"/>
                  </a:lnTo>
                  <a:lnTo>
                    <a:pt x="4704" y="3151"/>
                  </a:lnTo>
                  <a:lnTo>
                    <a:pt x="4598" y="3142"/>
                  </a:lnTo>
                  <a:lnTo>
                    <a:pt x="4589" y="3080"/>
                  </a:lnTo>
                  <a:lnTo>
                    <a:pt x="4571" y="3001"/>
                  </a:lnTo>
                  <a:lnTo>
                    <a:pt x="4598" y="2903"/>
                  </a:lnTo>
                  <a:lnTo>
                    <a:pt x="4562" y="2780"/>
                  </a:lnTo>
                  <a:lnTo>
                    <a:pt x="4483" y="2692"/>
                  </a:lnTo>
                  <a:lnTo>
                    <a:pt x="4474" y="2595"/>
                  </a:lnTo>
                  <a:lnTo>
                    <a:pt x="4430" y="2480"/>
                  </a:lnTo>
                  <a:lnTo>
                    <a:pt x="4324" y="2418"/>
                  </a:lnTo>
                  <a:lnTo>
                    <a:pt x="4271" y="2330"/>
                  </a:lnTo>
                  <a:lnTo>
                    <a:pt x="4227" y="2198"/>
                  </a:lnTo>
                  <a:lnTo>
                    <a:pt x="4174" y="2109"/>
                  </a:lnTo>
                  <a:lnTo>
                    <a:pt x="4086" y="2065"/>
                  </a:lnTo>
                  <a:lnTo>
                    <a:pt x="3980" y="2083"/>
                  </a:lnTo>
                  <a:lnTo>
                    <a:pt x="3892" y="2171"/>
                  </a:lnTo>
                  <a:lnTo>
                    <a:pt x="3795" y="2242"/>
                  </a:lnTo>
                  <a:lnTo>
                    <a:pt x="3671" y="2401"/>
                  </a:lnTo>
                  <a:lnTo>
                    <a:pt x="3592" y="2418"/>
                  </a:lnTo>
                  <a:lnTo>
                    <a:pt x="3521" y="2471"/>
                  </a:lnTo>
                  <a:lnTo>
                    <a:pt x="3539" y="2551"/>
                  </a:lnTo>
                  <a:lnTo>
                    <a:pt x="3574" y="2595"/>
                  </a:lnTo>
                  <a:lnTo>
                    <a:pt x="3495" y="2577"/>
                  </a:lnTo>
                  <a:lnTo>
                    <a:pt x="3424" y="2542"/>
                  </a:lnTo>
                  <a:lnTo>
                    <a:pt x="3389" y="2471"/>
                  </a:lnTo>
                  <a:lnTo>
                    <a:pt x="3353" y="2401"/>
                  </a:lnTo>
                  <a:lnTo>
                    <a:pt x="3292" y="2365"/>
                  </a:lnTo>
                  <a:lnTo>
                    <a:pt x="3230" y="2374"/>
                  </a:lnTo>
                  <a:lnTo>
                    <a:pt x="3177" y="2445"/>
                  </a:lnTo>
                  <a:lnTo>
                    <a:pt x="3151" y="2506"/>
                  </a:lnTo>
                  <a:lnTo>
                    <a:pt x="3195" y="2533"/>
                  </a:lnTo>
                  <a:lnTo>
                    <a:pt x="3203" y="2577"/>
                  </a:lnTo>
                  <a:lnTo>
                    <a:pt x="3274" y="2630"/>
                  </a:lnTo>
                  <a:lnTo>
                    <a:pt x="1747" y="2683"/>
                  </a:lnTo>
                  <a:lnTo>
                    <a:pt x="1659" y="2683"/>
                  </a:lnTo>
                  <a:lnTo>
                    <a:pt x="1606" y="2656"/>
                  </a:lnTo>
                  <a:lnTo>
                    <a:pt x="1536" y="2639"/>
                  </a:lnTo>
                  <a:lnTo>
                    <a:pt x="1483" y="2683"/>
                  </a:lnTo>
                  <a:lnTo>
                    <a:pt x="1403" y="2683"/>
                  </a:lnTo>
                  <a:lnTo>
                    <a:pt x="1324" y="2692"/>
                  </a:lnTo>
                  <a:lnTo>
                    <a:pt x="1288" y="2727"/>
                  </a:lnTo>
                  <a:lnTo>
                    <a:pt x="1227" y="2727"/>
                  </a:lnTo>
                  <a:lnTo>
                    <a:pt x="1183" y="2692"/>
                  </a:lnTo>
                  <a:lnTo>
                    <a:pt x="1138" y="2674"/>
                  </a:lnTo>
                  <a:lnTo>
                    <a:pt x="1041" y="2683"/>
                  </a:lnTo>
                  <a:lnTo>
                    <a:pt x="980" y="2674"/>
                  </a:lnTo>
                  <a:lnTo>
                    <a:pt x="927" y="2603"/>
                  </a:lnTo>
                  <a:lnTo>
                    <a:pt x="883" y="2559"/>
                  </a:lnTo>
                  <a:lnTo>
                    <a:pt x="821" y="2533"/>
                  </a:lnTo>
                  <a:lnTo>
                    <a:pt x="821" y="2480"/>
                  </a:lnTo>
                  <a:lnTo>
                    <a:pt x="874" y="2445"/>
                  </a:lnTo>
                  <a:lnTo>
                    <a:pt x="883" y="2392"/>
                  </a:lnTo>
                  <a:lnTo>
                    <a:pt x="874" y="2321"/>
                  </a:lnTo>
                  <a:lnTo>
                    <a:pt x="909" y="2268"/>
                  </a:lnTo>
                  <a:lnTo>
                    <a:pt x="980" y="2224"/>
                  </a:lnTo>
                  <a:lnTo>
                    <a:pt x="1015" y="2171"/>
                  </a:lnTo>
                  <a:lnTo>
                    <a:pt x="997" y="2109"/>
                  </a:lnTo>
                  <a:lnTo>
                    <a:pt x="953" y="2092"/>
                  </a:lnTo>
                  <a:lnTo>
                    <a:pt x="900" y="2136"/>
                  </a:lnTo>
                  <a:lnTo>
                    <a:pt x="847" y="2118"/>
                  </a:lnTo>
                  <a:lnTo>
                    <a:pt x="803" y="2153"/>
                  </a:lnTo>
                  <a:lnTo>
                    <a:pt x="715" y="2145"/>
                  </a:lnTo>
                  <a:lnTo>
                    <a:pt x="671" y="2189"/>
                  </a:lnTo>
                  <a:lnTo>
                    <a:pt x="521" y="2127"/>
                  </a:lnTo>
                  <a:lnTo>
                    <a:pt x="459" y="2198"/>
                  </a:lnTo>
                  <a:lnTo>
                    <a:pt x="415" y="2145"/>
                  </a:lnTo>
                  <a:lnTo>
                    <a:pt x="344" y="2118"/>
                  </a:lnTo>
                  <a:lnTo>
                    <a:pt x="282" y="2118"/>
                  </a:lnTo>
                  <a:lnTo>
                    <a:pt x="256" y="2021"/>
                  </a:lnTo>
                  <a:lnTo>
                    <a:pt x="221" y="1968"/>
                  </a:lnTo>
                  <a:lnTo>
                    <a:pt x="177" y="1915"/>
                  </a:lnTo>
                  <a:lnTo>
                    <a:pt x="124" y="1871"/>
                  </a:lnTo>
                  <a:lnTo>
                    <a:pt x="53" y="1871"/>
                  </a:lnTo>
                  <a:lnTo>
                    <a:pt x="0" y="1836"/>
                  </a:lnTo>
                  <a:lnTo>
                    <a:pt x="388" y="1562"/>
                  </a:lnTo>
                  <a:lnTo>
                    <a:pt x="450" y="1527"/>
                  </a:lnTo>
                  <a:lnTo>
                    <a:pt x="538" y="1509"/>
                  </a:lnTo>
                  <a:lnTo>
                    <a:pt x="582" y="1430"/>
                  </a:lnTo>
                  <a:lnTo>
                    <a:pt x="662" y="1412"/>
                  </a:lnTo>
                  <a:lnTo>
                    <a:pt x="671" y="1342"/>
                  </a:lnTo>
                  <a:lnTo>
                    <a:pt x="662" y="1306"/>
                  </a:lnTo>
                  <a:lnTo>
                    <a:pt x="706" y="1271"/>
                  </a:lnTo>
                  <a:lnTo>
                    <a:pt x="653" y="1218"/>
                  </a:lnTo>
                  <a:lnTo>
                    <a:pt x="706" y="1156"/>
                  </a:lnTo>
                  <a:lnTo>
                    <a:pt x="759" y="1112"/>
                  </a:lnTo>
                  <a:lnTo>
                    <a:pt x="830" y="1121"/>
                  </a:lnTo>
                  <a:lnTo>
                    <a:pt x="821" y="1068"/>
                  </a:lnTo>
                  <a:lnTo>
                    <a:pt x="838" y="1024"/>
                  </a:lnTo>
                  <a:lnTo>
                    <a:pt x="785" y="971"/>
                  </a:lnTo>
                  <a:lnTo>
                    <a:pt x="838" y="918"/>
                  </a:lnTo>
                  <a:lnTo>
                    <a:pt x="909" y="909"/>
                  </a:lnTo>
                  <a:lnTo>
                    <a:pt x="962" y="865"/>
                  </a:lnTo>
                  <a:lnTo>
                    <a:pt x="1006" y="918"/>
                  </a:lnTo>
                  <a:lnTo>
                    <a:pt x="1059" y="892"/>
                  </a:lnTo>
                  <a:lnTo>
                    <a:pt x="1041" y="830"/>
                  </a:lnTo>
                  <a:lnTo>
                    <a:pt x="1112" y="848"/>
                  </a:lnTo>
                  <a:lnTo>
                    <a:pt x="1138" y="812"/>
                  </a:lnTo>
                  <a:lnTo>
                    <a:pt x="1147" y="759"/>
                  </a:lnTo>
                  <a:lnTo>
                    <a:pt x="1200" y="759"/>
                  </a:lnTo>
                  <a:lnTo>
                    <a:pt x="1227" y="706"/>
                  </a:lnTo>
                  <a:lnTo>
                    <a:pt x="1288" y="706"/>
                  </a:lnTo>
                  <a:lnTo>
                    <a:pt x="1288" y="671"/>
                  </a:lnTo>
                  <a:lnTo>
                    <a:pt x="1386" y="689"/>
                  </a:lnTo>
                  <a:lnTo>
                    <a:pt x="1456" y="680"/>
                  </a:lnTo>
                  <a:lnTo>
                    <a:pt x="1456" y="627"/>
                  </a:lnTo>
                  <a:lnTo>
                    <a:pt x="1465" y="556"/>
                  </a:lnTo>
                  <a:lnTo>
                    <a:pt x="1500" y="539"/>
                  </a:lnTo>
                  <a:lnTo>
                    <a:pt x="1553" y="583"/>
                  </a:lnTo>
                  <a:lnTo>
                    <a:pt x="1606" y="521"/>
                  </a:lnTo>
                  <a:lnTo>
                    <a:pt x="1677" y="556"/>
                  </a:lnTo>
                  <a:lnTo>
                    <a:pt x="1747" y="556"/>
                  </a:lnTo>
                  <a:lnTo>
                    <a:pt x="1827" y="512"/>
                  </a:lnTo>
                  <a:lnTo>
                    <a:pt x="1871" y="565"/>
                  </a:lnTo>
                  <a:lnTo>
                    <a:pt x="1924" y="539"/>
                  </a:lnTo>
                  <a:lnTo>
                    <a:pt x="1950" y="583"/>
                  </a:lnTo>
                  <a:lnTo>
                    <a:pt x="2012" y="556"/>
                  </a:lnTo>
                  <a:lnTo>
                    <a:pt x="2074" y="583"/>
                  </a:lnTo>
                  <a:lnTo>
                    <a:pt x="2118" y="530"/>
                  </a:lnTo>
                  <a:lnTo>
                    <a:pt x="2189" y="530"/>
                  </a:lnTo>
                  <a:lnTo>
                    <a:pt x="2277" y="530"/>
                  </a:lnTo>
                  <a:lnTo>
                    <a:pt x="2321" y="477"/>
                  </a:lnTo>
                  <a:lnTo>
                    <a:pt x="2383" y="486"/>
                  </a:lnTo>
                  <a:lnTo>
                    <a:pt x="2409" y="424"/>
                  </a:lnTo>
                  <a:lnTo>
                    <a:pt x="2497" y="442"/>
                  </a:lnTo>
                  <a:lnTo>
                    <a:pt x="2559" y="406"/>
                  </a:lnTo>
                  <a:lnTo>
                    <a:pt x="2789" y="406"/>
                  </a:lnTo>
                  <a:lnTo>
                    <a:pt x="2771" y="345"/>
                  </a:lnTo>
                  <a:lnTo>
                    <a:pt x="2859" y="327"/>
                  </a:lnTo>
                  <a:lnTo>
                    <a:pt x="2912" y="292"/>
                  </a:lnTo>
                  <a:lnTo>
                    <a:pt x="2903" y="239"/>
                  </a:lnTo>
                  <a:lnTo>
                    <a:pt x="2992" y="239"/>
                  </a:lnTo>
                  <a:lnTo>
                    <a:pt x="3000" y="195"/>
                  </a:lnTo>
                  <a:lnTo>
                    <a:pt x="3053" y="177"/>
                  </a:lnTo>
                  <a:lnTo>
                    <a:pt x="3124" y="177"/>
                  </a:lnTo>
                  <a:lnTo>
                    <a:pt x="3177" y="150"/>
                  </a:lnTo>
                  <a:lnTo>
                    <a:pt x="3239" y="168"/>
                  </a:lnTo>
                  <a:lnTo>
                    <a:pt x="3301" y="177"/>
                  </a:lnTo>
                  <a:lnTo>
                    <a:pt x="3371" y="168"/>
                  </a:lnTo>
                  <a:lnTo>
                    <a:pt x="3459" y="177"/>
                  </a:lnTo>
                  <a:lnTo>
                    <a:pt x="3512" y="186"/>
                  </a:lnTo>
                  <a:lnTo>
                    <a:pt x="3618" y="106"/>
                  </a:lnTo>
                  <a:lnTo>
                    <a:pt x="3698" y="0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50" name="Freeform 7"/>
            <p:cNvSpPr>
              <a:spLocks noChangeArrowheads="1"/>
            </p:cNvSpPr>
            <p:nvPr/>
          </p:nvSpPr>
          <p:spPr bwMode="auto">
            <a:xfrm>
              <a:off x="5853113" y="2970213"/>
              <a:ext cx="1528762" cy="1436687"/>
            </a:xfrm>
            <a:custGeom>
              <a:avLst/>
              <a:gdLst>
                <a:gd name="T0" fmla="*/ 519363408 w 4246"/>
                <a:gd name="T1" fmla="*/ 296356417 h 3989"/>
                <a:gd name="T2" fmla="*/ 518196677 w 4246"/>
                <a:gd name="T3" fmla="*/ 272362584 h 3989"/>
                <a:gd name="T4" fmla="*/ 510160597 w 4246"/>
                <a:gd name="T5" fmla="*/ 241494698 h 3989"/>
                <a:gd name="T6" fmla="*/ 502124517 w 4246"/>
                <a:gd name="T7" fmla="*/ 216203765 h 3989"/>
                <a:gd name="T8" fmla="*/ 502124517 w 4246"/>
                <a:gd name="T9" fmla="*/ 187670803 h 3989"/>
                <a:gd name="T10" fmla="*/ 508994226 w 4246"/>
                <a:gd name="T11" fmla="*/ 165881537 h 3989"/>
                <a:gd name="T12" fmla="*/ 503291248 w 4246"/>
                <a:gd name="T13" fmla="*/ 146427195 h 3989"/>
                <a:gd name="T14" fmla="*/ 497588270 w 4246"/>
                <a:gd name="T15" fmla="*/ 131511984 h 3989"/>
                <a:gd name="T16" fmla="*/ 518196677 w 4246"/>
                <a:gd name="T17" fmla="*/ 112057642 h 3989"/>
                <a:gd name="T18" fmla="*/ 526103161 w 4246"/>
                <a:gd name="T19" fmla="*/ 91565836 h 3989"/>
                <a:gd name="T20" fmla="*/ 523899656 w 4246"/>
                <a:gd name="T21" fmla="*/ 68609468 h 3989"/>
                <a:gd name="T22" fmla="*/ 541008950 w 4246"/>
                <a:gd name="T23" fmla="*/ 40076146 h 3989"/>
                <a:gd name="T24" fmla="*/ 541008950 w 4246"/>
                <a:gd name="T25" fmla="*/ 22826730 h 3989"/>
                <a:gd name="T26" fmla="*/ 534139241 w 4246"/>
                <a:gd name="T27" fmla="*/ 4539490 h 3989"/>
                <a:gd name="T28" fmla="*/ 507827495 w 4246"/>
                <a:gd name="T29" fmla="*/ 1167102 h 3989"/>
                <a:gd name="T30" fmla="*/ 476979502 w 4246"/>
                <a:gd name="T31" fmla="*/ 7911519 h 3989"/>
                <a:gd name="T32" fmla="*/ 449501385 w 4246"/>
                <a:gd name="T33" fmla="*/ 7911519 h 3989"/>
                <a:gd name="T34" fmla="*/ 423189639 w 4246"/>
                <a:gd name="T35" fmla="*/ 11413185 h 3989"/>
                <a:gd name="T36" fmla="*/ 387805039 w 4246"/>
                <a:gd name="T37" fmla="*/ 17119777 h 3989"/>
                <a:gd name="T38" fmla="*/ 343217987 w 4246"/>
                <a:gd name="T39" fmla="*/ 15952675 h 3989"/>
                <a:gd name="T40" fmla="*/ 300834081 w 4246"/>
                <a:gd name="T41" fmla="*/ 14785213 h 3989"/>
                <a:gd name="T42" fmla="*/ 280225313 w 4246"/>
                <a:gd name="T43" fmla="*/ 28533323 h 3989"/>
                <a:gd name="T44" fmla="*/ 257413401 w 4246"/>
                <a:gd name="T45" fmla="*/ 22826730 h 3989"/>
                <a:gd name="T46" fmla="*/ 239008138 w 4246"/>
                <a:gd name="T47" fmla="*/ 37741581 h 3989"/>
                <a:gd name="T48" fmla="*/ 210493247 w 4246"/>
                <a:gd name="T49" fmla="*/ 42281072 h 3989"/>
                <a:gd name="T50" fmla="*/ 186514603 w 4246"/>
                <a:gd name="T51" fmla="*/ 44615636 h 3989"/>
                <a:gd name="T52" fmla="*/ 168109341 w 4246"/>
                <a:gd name="T53" fmla="*/ 61735414 h 3989"/>
                <a:gd name="T54" fmla="*/ 160202857 w 4246"/>
                <a:gd name="T55" fmla="*/ 81190115 h 3989"/>
                <a:gd name="T56" fmla="*/ 142964326 w 4246"/>
                <a:gd name="T57" fmla="*/ 99476995 h 3989"/>
                <a:gd name="T58" fmla="*/ 120152053 w 4246"/>
                <a:gd name="T59" fmla="*/ 109852716 h 3989"/>
                <a:gd name="T60" fmla="*/ 80101609 w 4246"/>
                <a:gd name="T61" fmla="*/ 126972853 h 3989"/>
                <a:gd name="T62" fmla="*/ 57159739 w 4246"/>
                <a:gd name="T63" fmla="*/ 152133788 h 3989"/>
                <a:gd name="T64" fmla="*/ 29811219 w 4246"/>
                <a:gd name="T65" fmla="*/ 171588489 h 3989"/>
                <a:gd name="T66" fmla="*/ 8036080 w 4246"/>
                <a:gd name="T67" fmla="*/ 202585654 h 3989"/>
                <a:gd name="T68" fmla="*/ 14905429 w 4246"/>
                <a:gd name="T69" fmla="*/ 506983227 h 3989"/>
                <a:gd name="T70" fmla="*/ 42383906 w 4246"/>
                <a:gd name="T71" fmla="*/ 506983227 h 3989"/>
                <a:gd name="T72" fmla="*/ 53789863 w 4246"/>
                <a:gd name="T73" fmla="*/ 516061848 h 3989"/>
                <a:gd name="T74" fmla="*/ 76601776 w 4246"/>
                <a:gd name="T75" fmla="*/ 510355256 h 3989"/>
                <a:gd name="T76" fmla="*/ 92673936 w 4246"/>
                <a:gd name="T77" fmla="*/ 501276635 h 3989"/>
                <a:gd name="T78" fmla="*/ 115486209 w 4246"/>
                <a:gd name="T79" fmla="*/ 502314099 h 3989"/>
                <a:gd name="T80" fmla="*/ 132724740 w 4246"/>
                <a:gd name="T81" fmla="*/ 480654831 h 3989"/>
                <a:gd name="T82" fmla="*/ 130391638 w 4246"/>
                <a:gd name="T83" fmla="*/ 464572518 h 3989"/>
                <a:gd name="T84" fmla="*/ 153333508 w 4246"/>
                <a:gd name="T85" fmla="*/ 451991870 h 3989"/>
                <a:gd name="T86" fmla="*/ 147500573 w 4246"/>
                <a:gd name="T87" fmla="*/ 432537529 h 3989"/>
                <a:gd name="T88" fmla="*/ 170442443 w 4246"/>
                <a:gd name="T89" fmla="*/ 418789779 h 3989"/>
                <a:gd name="T90" fmla="*/ 180682028 w 4246"/>
                <a:gd name="T91" fmla="*/ 414250289 h 3989"/>
                <a:gd name="T92" fmla="*/ 194421087 w 4246"/>
                <a:gd name="T93" fmla="*/ 405042030 h 3989"/>
                <a:gd name="T94" fmla="*/ 212696392 w 4246"/>
                <a:gd name="T95" fmla="*/ 398167976 h 3989"/>
                <a:gd name="T96" fmla="*/ 234471531 w 4246"/>
                <a:gd name="T97" fmla="*/ 394795947 h 3989"/>
                <a:gd name="T98" fmla="*/ 240174869 w 4246"/>
                <a:gd name="T99" fmla="*/ 376508708 h 3989"/>
                <a:gd name="T100" fmla="*/ 263116379 w 4246"/>
                <a:gd name="T101" fmla="*/ 378713634 h 3989"/>
                <a:gd name="T102" fmla="*/ 288261394 w 4246"/>
                <a:gd name="T103" fmla="*/ 379880736 h 3989"/>
                <a:gd name="T104" fmla="*/ 306537059 w 4246"/>
                <a:gd name="T105" fmla="*/ 378713634 h 3989"/>
                <a:gd name="T106" fmla="*/ 329478929 w 4246"/>
                <a:gd name="T107" fmla="*/ 375341246 h 3989"/>
                <a:gd name="T108" fmla="*/ 354623944 w 4246"/>
                <a:gd name="T109" fmla="*/ 369634653 h 3989"/>
                <a:gd name="T110" fmla="*/ 377435857 w 4246"/>
                <a:gd name="T111" fmla="*/ 359258932 h 3989"/>
                <a:gd name="T112" fmla="*/ 416320290 w 4246"/>
                <a:gd name="T113" fmla="*/ 349012849 h 3989"/>
                <a:gd name="T114" fmla="*/ 433558821 w 4246"/>
                <a:gd name="T115" fmla="*/ 337599664 h 3989"/>
                <a:gd name="T116" fmla="*/ 450667756 w 4246"/>
                <a:gd name="T117" fmla="*/ 329558507 h 3989"/>
                <a:gd name="T118" fmla="*/ 473609626 w 4246"/>
                <a:gd name="T119" fmla="*/ 329558507 h 3989"/>
                <a:gd name="T120" fmla="*/ 500958146 w 4246"/>
                <a:gd name="T121" fmla="*/ 330725970 h 3989"/>
                <a:gd name="T122" fmla="*/ 522733285 w 4246"/>
                <a:gd name="T123" fmla="*/ 304397573 h 398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246" h="3989">
                  <a:moveTo>
                    <a:pt x="4033" y="2347"/>
                  </a:moveTo>
                  <a:lnTo>
                    <a:pt x="4051" y="2303"/>
                  </a:lnTo>
                  <a:lnTo>
                    <a:pt x="4007" y="2285"/>
                  </a:lnTo>
                  <a:lnTo>
                    <a:pt x="4059" y="2197"/>
                  </a:lnTo>
                  <a:lnTo>
                    <a:pt x="4042" y="2144"/>
                  </a:lnTo>
                  <a:lnTo>
                    <a:pt x="3998" y="2100"/>
                  </a:lnTo>
                  <a:lnTo>
                    <a:pt x="4015" y="2012"/>
                  </a:lnTo>
                  <a:lnTo>
                    <a:pt x="3998" y="1941"/>
                  </a:lnTo>
                  <a:lnTo>
                    <a:pt x="3936" y="1862"/>
                  </a:lnTo>
                  <a:lnTo>
                    <a:pt x="3892" y="1809"/>
                  </a:lnTo>
                  <a:lnTo>
                    <a:pt x="3857" y="1729"/>
                  </a:lnTo>
                  <a:lnTo>
                    <a:pt x="3874" y="1667"/>
                  </a:lnTo>
                  <a:lnTo>
                    <a:pt x="3901" y="1606"/>
                  </a:lnTo>
                  <a:lnTo>
                    <a:pt x="3892" y="1509"/>
                  </a:lnTo>
                  <a:lnTo>
                    <a:pt x="3874" y="1447"/>
                  </a:lnTo>
                  <a:lnTo>
                    <a:pt x="3909" y="1394"/>
                  </a:lnTo>
                  <a:lnTo>
                    <a:pt x="3892" y="1323"/>
                  </a:lnTo>
                  <a:lnTo>
                    <a:pt x="3927" y="1279"/>
                  </a:lnTo>
                  <a:lnTo>
                    <a:pt x="3901" y="1235"/>
                  </a:lnTo>
                  <a:lnTo>
                    <a:pt x="3927" y="1182"/>
                  </a:lnTo>
                  <a:lnTo>
                    <a:pt x="3883" y="1129"/>
                  </a:lnTo>
                  <a:lnTo>
                    <a:pt x="3901" y="1094"/>
                  </a:lnTo>
                  <a:lnTo>
                    <a:pt x="3839" y="1067"/>
                  </a:lnTo>
                  <a:lnTo>
                    <a:pt x="3839" y="1014"/>
                  </a:lnTo>
                  <a:lnTo>
                    <a:pt x="3901" y="970"/>
                  </a:lnTo>
                  <a:lnTo>
                    <a:pt x="3945" y="917"/>
                  </a:lnTo>
                  <a:lnTo>
                    <a:pt x="3998" y="864"/>
                  </a:lnTo>
                  <a:lnTo>
                    <a:pt x="4051" y="811"/>
                  </a:lnTo>
                  <a:lnTo>
                    <a:pt x="4086" y="767"/>
                  </a:lnTo>
                  <a:lnTo>
                    <a:pt x="4059" y="706"/>
                  </a:lnTo>
                  <a:lnTo>
                    <a:pt x="4033" y="653"/>
                  </a:lnTo>
                  <a:lnTo>
                    <a:pt x="4068" y="591"/>
                  </a:lnTo>
                  <a:lnTo>
                    <a:pt x="4042" y="529"/>
                  </a:lnTo>
                  <a:lnTo>
                    <a:pt x="4086" y="432"/>
                  </a:lnTo>
                  <a:lnTo>
                    <a:pt x="4130" y="379"/>
                  </a:lnTo>
                  <a:lnTo>
                    <a:pt x="4174" y="309"/>
                  </a:lnTo>
                  <a:lnTo>
                    <a:pt x="4245" y="256"/>
                  </a:lnTo>
                  <a:lnTo>
                    <a:pt x="4236" y="194"/>
                  </a:lnTo>
                  <a:lnTo>
                    <a:pt x="4174" y="176"/>
                  </a:lnTo>
                  <a:lnTo>
                    <a:pt x="4139" y="114"/>
                  </a:lnTo>
                  <a:lnTo>
                    <a:pt x="4174" y="79"/>
                  </a:lnTo>
                  <a:lnTo>
                    <a:pt x="4121" y="35"/>
                  </a:lnTo>
                  <a:lnTo>
                    <a:pt x="4051" y="0"/>
                  </a:lnTo>
                  <a:lnTo>
                    <a:pt x="3971" y="0"/>
                  </a:lnTo>
                  <a:lnTo>
                    <a:pt x="3918" y="9"/>
                  </a:lnTo>
                  <a:lnTo>
                    <a:pt x="3821" y="35"/>
                  </a:lnTo>
                  <a:lnTo>
                    <a:pt x="3759" y="70"/>
                  </a:lnTo>
                  <a:lnTo>
                    <a:pt x="3680" y="61"/>
                  </a:lnTo>
                  <a:lnTo>
                    <a:pt x="3609" y="26"/>
                  </a:lnTo>
                  <a:lnTo>
                    <a:pt x="3539" y="26"/>
                  </a:lnTo>
                  <a:lnTo>
                    <a:pt x="3468" y="61"/>
                  </a:lnTo>
                  <a:lnTo>
                    <a:pt x="3433" y="106"/>
                  </a:lnTo>
                  <a:lnTo>
                    <a:pt x="3345" y="114"/>
                  </a:lnTo>
                  <a:lnTo>
                    <a:pt x="3265" y="88"/>
                  </a:lnTo>
                  <a:lnTo>
                    <a:pt x="3186" y="123"/>
                  </a:lnTo>
                  <a:lnTo>
                    <a:pt x="3133" y="159"/>
                  </a:lnTo>
                  <a:lnTo>
                    <a:pt x="2992" y="132"/>
                  </a:lnTo>
                  <a:lnTo>
                    <a:pt x="2815" y="176"/>
                  </a:lnTo>
                  <a:lnTo>
                    <a:pt x="2753" y="159"/>
                  </a:lnTo>
                  <a:lnTo>
                    <a:pt x="2648" y="123"/>
                  </a:lnTo>
                  <a:lnTo>
                    <a:pt x="2533" y="123"/>
                  </a:lnTo>
                  <a:lnTo>
                    <a:pt x="2427" y="123"/>
                  </a:lnTo>
                  <a:lnTo>
                    <a:pt x="2321" y="114"/>
                  </a:lnTo>
                  <a:lnTo>
                    <a:pt x="2250" y="106"/>
                  </a:lnTo>
                  <a:lnTo>
                    <a:pt x="2215" y="159"/>
                  </a:lnTo>
                  <a:lnTo>
                    <a:pt x="2162" y="220"/>
                  </a:lnTo>
                  <a:lnTo>
                    <a:pt x="2083" y="256"/>
                  </a:lnTo>
                  <a:lnTo>
                    <a:pt x="2030" y="229"/>
                  </a:lnTo>
                  <a:lnTo>
                    <a:pt x="1986" y="176"/>
                  </a:lnTo>
                  <a:lnTo>
                    <a:pt x="1950" y="211"/>
                  </a:lnTo>
                  <a:lnTo>
                    <a:pt x="1880" y="211"/>
                  </a:lnTo>
                  <a:lnTo>
                    <a:pt x="1844" y="291"/>
                  </a:lnTo>
                  <a:lnTo>
                    <a:pt x="1774" y="291"/>
                  </a:lnTo>
                  <a:lnTo>
                    <a:pt x="1739" y="335"/>
                  </a:lnTo>
                  <a:lnTo>
                    <a:pt x="1624" y="326"/>
                  </a:lnTo>
                  <a:lnTo>
                    <a:pt x="1527" y="335"/>
                  </a:lnTo>
                  <a:lnTo>
                    <a:pt x="1447" y="291"/>
                  </a:lnTo>
                  <a:lnTo>
                    <a:pt x="1439" y="344"/>
                  </a:lnTo>
                  <a:lnTo>
                    <a:pt x="1386" y="370"/>
                  </a:lnTo>
                  <a:lnTo>
                    <a:pt x="1359" y="441"/>
                  </a:lnTo>
                  <a:lnTo>
                    <a:pt x="1297" y="476"/>
                  </a:lnTo>
                  <a:lnTo>
                    <a:pt x="1280" y="529"/>
                  </a:lnTo>
                  <a:lnTo>
                    <a:pt x="1236" y="573"/>
                  </a:lnTo>
                  <a:lnTo>
                    <a:pt x="1236" y="626"/>
                  </a:lnTo>
                  <a:lnTo>
                    <a:pt x="1174" y="670"/>
                  </a:lnTo>
                  <a:lnTo>
                    <a:pt x="1165" y="723"/>
                  </a:lnTo>
                  <a:lnTo>
                    <a:pt x="1103" y="767"/>
                  </a:lnTo>
                  <a:lnTo>
                    <a:pt x="1077" y="811"/>
                  </a:lnTo>
                  <a:lnTo>
                    <a:pt x="997" y="820"/>
                  </a:lnTo>
                  <a:lnTo>
                    <a:pt x="927" y="847"/>
                  </a:lnTo>
                  <a:lnTo>
                    <a:pt x="821" y="847"/>
                  </a:lnTo>
                  <a:lnTo>
                    <a:pt x="715" y="917"/>
                  </a:lnTo>
                  <a:lnTo>
                    <a:pt x="618" y="979"/>
                  </a:lnTo>
                  <a:lnTo>
                    <a:pt x="547" y="1023"/>
                  </a:lnTo>
                  <a:lnTo>
                    <a:pt x="468" y="1076"/>
                  </a:lnTo>
                  <a:lnTo>
                    <a:pt x="441" y="1173"/>
                  </a:lnTo>
                  <a:lnTo>
                    <a:pt x="388" y="1217"/>
                  </a:lnTo>
                  <a:lnTo>
                    <a:pt x="300" y="1270"/>
                  </a:lnTo>
                  <a:lnTo>
                    <a:pt x="230" y="1323"/>
                  </a:lnTo>
                  <a:lnTo>
                    <a:pt x="150" y="1367"/>
                  </a:lnTo>
                  <a:lnTo>
                    <a:pt x="106" y="1482"/>
                  </a:lnTo>
                  <a:lnTo>
                    <a:pt x="62" y="1562"/>
                  </a:lnTo>
                  <a:lnTo>
                    <a:pt x="0" y="1614"/>
                  </a:lnTo>
                  <a:lnTo>
                    <a:pt x="71" y="3873"/>
                  </a:lnTo>
                  <a:lnTo>
                    <a:pt x="115" y="3909"/>
                  </a:lnTo>
                  <a:lnTo>
                    <a:pt x="194" y="3891"/>
                  </a:lnTo>
                  <a:lnTo>
                    <a:pt x="238" y="3917"/>
                  </a:lnTo>
                  <a:lnTo>
                    <a:pt x="327" y="3909"/>
                  </a:lnTo>
                  <a:lnTo>
                    <a:pt x="335" y="3953"/>
                  </a:lnTo>
                  <a:lnTo>
                    <a:pt x="415" y="3944"/>
                  </a:lnTo>
                  <a:lnTo>
                    <a:pt x="415" y="3979"/>
                  </a:lnTo>
                  <a:lnTo>
                    <a:pt x="503" y="3953"/>
                  </a:lnTo>
                  <a:lnTo>
                    <a:pt x="530" y="3988"/>
                  </a:lnTo>
                  <a:lnTo>
                    <a:pt x="591" y="3935"/>
                  </a:lnTo>
                  <a:lnTo>
                    <a:pt x="582" y="3882"/>
                  </a:lnTo>
                  <a:lnTo>
                    <a:pt x="627" y="3838"/>
                  </a:lnTo>
                  <a:lnTo>
                    <a:pt x="715" y="3865"/>
                  </a:lnTo>
                  <a:lnTo>
                    <a:pt x="741" y="3926"/>
                  </a:lnTo>
                  <a:lnTo>
                    <a:pt x="803" y="3891"/>
                  </a:lnTo>
                  <a:lnTo>
                    <a:pt x="891" y="3873"/>
                  </a:lnTo>
                  <a:lnTo>
                    <a:pt x="935" y="3794"/>
                  </a:lnTo>
                  <a:lnTo>
                    <a:pt x="1015" y="3776"/>
                  </a:lnTo>
                  <a:lnTo>
                    <a:pt x="1024" y="3706"/>
                  </a:lnTo>
                  <a:lnTo>
                    <a:pt x="1015" y="3670"/>
                  </a:lnTo>
                  <a:lnTo>
                    <a:pt x="1059" y="3635"/>
                  </a:lnTo>
                  <a:lnTo>
                    <a:pt x="1006" y="3582"/>
                  </a:lnTo>
                  <a:lnTo>
                    <a:pt x="1059" y="3520"/>
                  </a:lnTo>
                  <a:lnTo>
                    <a:pt x="1112" y="3476"/>
                  </a:lnTo>
                  <a:lnTo>
                    <a:pt x="1183" y="3485"/>
                  </a:lnTo>
                  <a:lnTo>
                    <a:pt x="1174" y="3432"/>
                  </a:lnTo>
                  <a:lnTo>
                    <a:pt x="1191" y="3388"/>
                  </a:lnTo>
                  <a:lnTo>
                    <a:pt x="1138" y="3335"/>
                  </a:lnTo>
                  <a:lnTo>
                    <a:pt x="1191" y="3282"/>
                  </a:lnTo>
                  <a:lnTo>
                    <a:pt x="1262" y="3273"/>
                  </a:lnTo>
                  <a:lnTo>
                    <a:pt x="1315" y="3229"/>
                  </a:lnTo>
                  <a:lnTo>
                    <a:pt x="1359" y="3282"/>
                  </a:lnTo>
                  <a:lnTo>
                    <a:pt x="1412" y="3256"/>
                  </a:lnTo>
                  <a:lnTo>
                    <a:pt x="1394" y="3194"/>
                  </a:lnTo>
                  <a:lnTo>
                    <a:pt x="1465" y="3212"/>
                  </a:lnTo>
                  <a:lnTo>
                    <a:pt x="1491" y="3176"/>
                  </a:lnTo>
                  <a:lnTo>
                    <a:pt x="1500" y="3123"/>
                  </a:lnTo>
                  <a:lnTo>
                    <a:pt x="1553" y="3123"/>
                  </a:lnTo>
                  <a:lnTo>
                    <a:pt x="1580" y="3070"/>
                  </a:lnTo>
                  <a:lnTo>
                    <a:pt x="1641" y="3070"/>
                  </a:lnTo>
                  <a:lnTo>
                    <a:pt x="1641" y="3035"/>
                  </a:lnTo>
                  <a:lnTo>
                    <a:pt x="1739" y="3053"/>
                  </a:lnTo>
                  <a:lnTo>
                    <a:pt x="1809" y="3044"/>
                  </a:lnTo>
                  <a:lnTo>
                    <a:pt x="1809" y="2991"/>
                  </a:lnTo>
                  <a:lnTo>
                    <a:pt x="1818" y="2920"/>
                  </a:lnTo>
                  <a:lnTo>
                    <a:pt x="1853" y="2903"/>
                  </a:lnTo>
                  <a:lnTo>
                    <a:pt x="1906" y="2947"/>
                  </a:lnTo>
                  <a:lnTo>
                    <a:pt x="1959" y="2885"/>
                  </a:lnTo>
                  <a:lnTo>
                    <a:pt x="2030" y="2920"/>
                  </a:lnTo>
                  <a:lnTo>
                    <a:pt x="2100" y="2920"/>
                  </a:lnTo>
                  <a:lnTo>
                    <a:pt x="2180" y="2876"/>
                  </a:lnTo>
                  <a:lnTo>
                    <a:pt x="2224" y="2929"/>
                  </a:lnTo>
                  <a:lnTo>
                    <a:pt x="2277" y="2903"/>
                  </a:lnTo>
                  <a:lnTo>
                    <a:pt x="2303" y="2947"/>
                  </a:lnTo>
                  <a:lnTo>
                    <a:pt x="2365" y="2920"/>
                  </a:lnTo>
                  <a:lnTo>
                    <a:pt x="2427" y="2947"/>
                  </a:lnTo>
                  <a:lnTo>
                    <a:pt x="2471" y="2894"/>
                  </a:lnTo>
                  <a:lnTo>
                    <a:pt x="2542" y="2894"/>
                  </a:lnTo>
                  <a:lnTo>
                    <a:pt x="2630" y="2894"/>
                  </a:lnTo>
                  <a:lnTo>
                    <a:pt x="2674" y="2841"/>
                  </a:lnTo>
                  <a:lnTo>
                    <a:pt x="2736" y="2850"/>
                  </a:lnTo>
                  <a:lnTo>
                    <a:pt x="2762" y="2788"/>
                  </a:lnTo>
                  <a:lnTo>
                    <a:pt x="2850" y="2806"/>
                  </a:lnTo>
                  <a:lnTo>
                    <a:pt x="2912" y="2770"/>
                  </a:lnTo>
                  <a:lnTo>
                    <a:pt x="3142" y="2770"/>
                  </a:lnTo>
                  <a:lnTo>
                    <a:pt x="3124" y="2709"/>
                  </a:lnTo>
                  <a:lnTo>
                    <a:pt x="3212" y="2691"/>
                  </a:lnTo>
                  <a:lnTo>
                    <a:pt x="3265" y="2656"/>
                  </a:lnTo>
                  <a:lnTo>
                    <a:pt x="3256" y="2603"/>
                  </a:lnTo>
                  <a:lnTo>
                    <a:pt x="3345" y="2603"/>
                  </a:lnTo>
                  <a:lnTo>
                    <a:pt x="3353" y="2559"/>
                  </a:lnTo>
                  <a:lnTo>
                    <a:pt x="3406" y="2541"/>
                  </a:lnTo>
                  <a:lnTo>
                    <a:pt x="3477" y="2541"/>
                  </a:lnTo>
                  <a:lnTo>
                    <a:pt x="3530" y="2514"/>
                  </a:lnTo>
                  <a:lnTo>
                    <a:pt x="3592" y="2532"/>
                  </a:lnTo>
                  <a:lnTo>
                    <a:pt x="3654" y="2541"/>
                  </a:lnTo>
                  <a:lnTo>
                    <a:pt x="3724" y="2532"/>
                  </a:lnTo>
                  <a:lnTo>
                    <a:pt x="3812" y="2541"/>
                  </a:lnTo>
                  <a:lnTo>
                    <a:pt x="3865" y="2550"/>
                  </a:lnTo>
                  <a:lnTo>
                    <a:pt x="3971" y="2470"/>
                  </a:lnTo>
                  <a:lnTo>
                    <a:pt x="4051" y="2364"/>
                  </a:lnTo>
                  <a:lnTo>
                    <a:pt x="4033" y="2347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51" name="Freeform 8"/>
            <p:cNvSpPr>
              <a:spLocks noChangeArrowheads="1"/>
            </p:cNvSpPr>
            <p:nvPr/>
          </p:nvSpPr>
          <p:spPr bwMode="auto">
            <a:xfrm>
              <a:off x="4648200" y="604838"/>
              <a:ext cx="1042988" cy="809625"/>
            </a:xfrm>
            <a:custGeom>
              <a:avLst/>
              <a:gdLst>
                <a:gd name="T0" fmla="*/ 140457989 w 2903"/>
                <a:gd name="T1" fmla="*/ 283006399 h 2251"/>
                <a:gd name="T2" fmla="*/ 140457989 w 2903"/>
                <a:gd name="T3" fmla="*/ 270459719 h 2251"/>
                <a:gd name="T4" fmla="*/ 150685158 w 2903"/>
                <a:gd name="T5" fmla="*/ 257913399 h 2251"/>
                <a:gd name="T6" fmla="*/ 159746674 w 2903"/>
                <a:gd name="T7" fmla="*/ 238511699 h 2251"/>
                <a:gd name="T8" fmla="*/ 166607839 w 2903"/>
                <a:gd name="T9" fmla="*/ 221438160 h 2251"/>
                <a:gd name="T10" fmla="*/ 173469004 w 2903"/>
                <a:gd name="T11" fmla="*/ 206563679 h 2251"/>
                <a:gd name="T12" fmla="*/ 196252850 w 2903"/>
                <a:gd name="T13" fmla="*/ 189490140 h 2251"/>
                <a:gd name="T14" fmla="*/ 216836345 w 2903"/>
                <a:gd name="T15" fmla="*/ 180306599 h 2251"/>
                <a:gd name="T16" fmla="*/ 237419480 w 2903"/>
                <a:gd name="T17" fmla="*/ 147194139 h 2251"/>
                <a:gd name="T18" fmla="*/ 248811583 w 2903"/>
                <a:gd name="T19" fmla="*/ 130120960 h 2251"/>
                <a:gd name="T20" fmla="*/ 258002616 w 2903"/>
                <a:gd name="T21" fmla="*/ 115246119 h 2251"/>
                <a:gd name="T22" fmla="*/ 291143148 w 2903"/>
                <a:gd name="T23" fmla="*/ 108390739 h 2251"/>
                <a:gd name="T24" fmla="*/ 320788158 w 2903"/>
                <a:gd name="T25" fmla="*/ 98172580 h 2251"/>
                <a:gd name="T26" fmla="*/ 344866815 w 2903"/>
                <a:gd name="T27" fmla="*/ 86790341 h 2251"/>
                <a:gd name="T28" fmla="*/ 365449950 w 2903"/>
                <a:gd name="T29" fmla="*/ 69587339 h 2251"/>
                <a:gd name="T30" fmla="*/ 374511826 w 2903"/>
                <a:gd name="T31" fmla="*/ 52513800 h 2251"/>
                <a:gd name="T32" fmla="*/ 361954789 w 2903"/>
                <a:gd name="T33" fmla="*/ 30783939 h 2251"/>
                <a:gd name="T34" fmla="*/ 338005650 w 2903"/>
                <a:gd name="T35" fmla="*/ 14874481 h 2251"/>
                <a:gd name="T36" fmla="*/ 306030411 w 2903"/>
                <a:gd name="T37" fmla="*/ 2328161 h 2251"/>
                <a:gd name="T38" fmla="*/ 283117049 w 2903"/>
                <a:gd name="T39" fmla="*/ 1164080 h 2251"/>
                <a:gd name="T40" fmla="*/ 283117049 w 2903"/>
                <a:gd name="T41" fmla="*/ 16038921 h 2251"/>
                <a:gd name="T42" fmla="*/ 266029074 w 2903"/>
                <a:gd name="T43" fmla="*/ 21729861 h 2251"/>
                <a:gd name="T44" fmla="*/ 264863781 w 2903"/>
                <a:gd name="T45" fmla="*/ 37639319 h 2251"/>
                <a:gd name="T46" fmla="*/ 247775807 w 2903"/>
                <a:gd name="T47" fmla="*/ 46822860 h 2251"/>
                <a:gd name="T48" fmla="*/ 232888543 w 2903"/>
                <a:gd name="T49" fmla="*/ 36475239 h 2251"/>
                <a:gd name="T50" fmla="*/ 223697150 w 2903"/>
                <a:gd name="T51" fmla="*/ 58205100 h 2251"/>
                <a:gd name="T52" fmla="*/ 211140114 w 2903"/>
                <a:gd name="T53" fmla="*/ 83298099 h 2251"/>
                <a:gd name="T54" fmla="*/ 190556978 w 2903"/>
                <a:gd name="T55" fmla="*/ 93645721 h 2251"/>
                <a:gd name="T56" fmla="*/ 173469004 w 2903"/>
                <a:gd name="T57" fmla="*/ 106192041 h 2251"/>
                <a:gd name="T58" fmla="*/ 151720575 w 2903"/>
                <a:gd name="T59" fmla="*/ 105027960 h 2251"/>
                <a:gd name="T60" fmla="*/ 134762118 w 2903"/>
                <a:gd name="T61" fmla="*/ 110718900 h 2251"/>
                <a:gd name="T62" fmla="*/ 113013689 w 2903"/>
                <a:gd name="T63" fmla="*/ 124429660 h 2251"/>
                <a:gd name="T64" fmla="*/ 94760781 w 2903"/>
                <a:gd name="T65" fmla="*/ 138140061 h 2251"/>
                <a:gd name="T66" fmla="*/ 85569388 w 2903"/>
                <a:gd name="T67" fmla="*/ 151850821 h 2251"/>
                <a:gd name="T68" fmla="*/ 66151187 w 2903"/>
                <a:gd name="T69" fmla="*/ 162068980 h 2251"/>
                <a:gd name="T70" fmla="*/ 45697568 w 2903"/>
                <a:gd name="T71" fmla="*/ 171252520 h 2251"/>
                <a:gd name="T72" fmla="*/ 14757747 w 2903"/>
                <a:gd name="T73" fmla="*/ 172287139 h 2251"/>
                <a:gd name="T74" fmla="*/ 2200710 w 2903"/>
                <a:gd name="T75" fmla="*/ 190654220 h 2251"/>
                <a:gd name="T76" fmla="*/ 0 w 2903"/>
                <a:gd name="T77" fmla="*/ 215746860 h 2251"/>
                <a:gd name="T78" fmla="*/ 9061875 w 2903"/>
                <a:gd name="T79" fmla="*/ 228293540 h 2251"/>
                <a:gd name="T80" fmla="*/ 22783846 w 2903"/>
                <a:gd name="T81" fmla="*/ 232820399 h 2251"/>
                <a:gd name="T82" fmla="*/ 53594150 w 2903"/>
                <a:gd name="T83" fmla="*/ 228293540 h 2251"/>
                <a:gd name="T84" fmla="*/ 60455315 w 2903"/>
                <a:gd name="T85" fmla="*/ 238511699 h 2251"/>
                <a:gd name="T86" fmla="*/ 71976575 w 2903"/>
                <a:gd name="T87" fmla="*/ 243038559 h 2251"/>
                <a:gd name="T88" fmla="*/ 85569388 w 2903"/>
                <a:gd name="T89" fmla="*/ 253386180 h 2251"/>
                <a:gd name="T90" fmla="*/ 89064549 w 2903"/>
                <a:gd name="T91" fmla="*/ 268261020 h 2251"/>
                <a:gd name="T92" fmla="*/ 76507513 w 2903"/>
                <a:gd name="T93" fmla="*/ 283006399 h 2251"/>
                <a:gd name="T94" fmla="*/ 85569388 w 2903"/>
                <a:gd name="T95" fmla="*/ 291025499 h 2251"/>
                <a:gd name="T96" fmla="*/ 105117107 w 2903"/>
                <a:gd name="T97" fmla="*/ 286498640 h 2251"/>
                <a:gd name="T98" fmla="*/ 123370015 w 2903"/>
                <a:gd name="T99" fmla="*/ 287662720 h 22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903" h="2251">
                  <a:moveTo>
                    <a:pt x="1032" y="2241"/>
                  </a:moveTo>
                  <a:lnTo>
                    <a:pt x="1085" y="2188"/>
                  </a:lnTo>
                  <a:lnTo>
                    <a:pt x="1085" y="2144"/>
                  </a:lnTo>
                  <a:lnTo>
                    <a:pt x="1085" y="2091"/>
                  </a:lnTo>
                  <a:lnTo>
                    <a:pt x="1129" y="2047"/>
                  </a:lnTo>
                  <a:lnTo>
                    <a:pt x="1164" y="1994"/>
                  </a:lnTo>
                  <a:lnTo>
                    <a:pt x="1190" y="1941"/>
                  </a:lnTo>
                  <a:lnTo>
                    <a:pt x="1234" y="1844"/>
                  </a:lnTo>
                  <a:lnTo>
                    <a:pt x="1261" y="1774"/>
                  </a:lnTo>
                  <a:lnTo>
                    <a:pt x="1287" y="1712"/>
                  </a:lnTo>
                  <a:lnTo>
                    <a:pt x="1340" y="1659"/>
                  </a:lnTo>
                  <a:lnTo>
                    <a:pt x="1340" y="1597"/>
                  </a:lnTo>
                  <a:lnTo>
                    <a:pt x="1428" y="1527"/>
                  </a:lnTo>
                  <a:lnTo>
                    <a:pt x="1516" y="1465"/>
                  </a:lnTo>
                  <a:lnTo>
                    <a:pt x="1622" y="1447"/>
                  </a:lnTo>
                  <a:lnTo>
                    <a:pt x="1675" y="1394"/>
                  </a:lnTo>
                  <a:lnTo>
                    <a:pt x="1728" y="1315"/>
                  </a:lnTo>
                  <a:lnTo>
                    <a:pt x="1834" y="1138"/>
                  </a:lnTo>
                  <a:lnTo>
                    <a:pt x="1869" y="1076"/>
                  </a:lnTo>
                  <a:lnTo>
                    <a:pt x="1922" y="1006"/>
                  </a:lnTo>
                  <a:lnTo>
                    <a:pt x="1940" y="953"/>
                  </a:lnTo>
                  <a:lnTo>
                    <a:pt x="1993" y="891"/>
                  </a:lnTo>
                  <a:lnTo>
                    <a:pt x="2090" y="865"/>
                  </a:lnTo>
                  <a:lnTo>
                    <a:pt x="2249" y="838"/>
                  </a:lnTo>
                  <a:lnTo>
                    <a:pt x="2337" y="794"/>
                  </a:lnTo>
                  <a:lnTo>
                    <a:pt x="2478" y="759"/>
                  </a:lnTo>
                  <a:lnTo>
                    <a:pt x="2567" y="732"/>
                  </a:lnTo>
                  <a:lnTo>
                    <a:pt x="2664" y="671"/>
                  </a:lnTo>
                  <a:lnTo>
                    <a:pt x="2708" y="591"/>
                  </a:lnTo>
                  <a:lnTo>
                    <a:pt x="2823" y="538"/>
                  </a:lnTo>
                  <a:lnTo>
                    <a:pt x="2902" y="476"/>
                  </a:lnTo>
                  <a:lnTo>
                    <a:pt x="2893" y="406"/>
                  </a:lnTo>
                  <a:lnTo>
                    <a:pt x="2840" y="309"/>
                  </a:lnTo>
                  <a:lnTo>
                    <a:pt x="2796" y="238"/>
                  </a:lnTo>
                  <a:lnTo>
                    <a:pt x="2717" y="168"/>
                  </a:lnTo>
                  <a:lnTo>
                    <a:pt x="2611" y="115"/>
                  </a:lnTo>
                  <a:lnTo>
                    <a:pt x="2478" y="71"/>
                  </a:lnTo>
                  <a:lnTo>
                    <a:pt x="2364" y="18"/>
                  </a:lnTo>
                  <a:lnTo>
                    <a:pt x="2284" y="0"/>
                  </a:lnTo>
                  <a:lnTo>
                    <a:pt x="2187" y="9"/>
                  </a:lnTo>
                  <a:lnTo>
                    <a:pt x="2134" y="62"/>
                  </a:lnTo>
                  <a:lnTo>
                    <a:pt x="2187" y="124"/>
                  </a:lnTo>
                  <a:lnTo>
                    <a:pt x="2161" y="185"/>
                  </a:lnTo>
                  <a:lnTo>
                    <a:pt x="2055" y="168"/>
                  </a:lnTo>
                  <a:lnTo>
                    <a:pt x="1993" y="212"/>
                  </a:lnTo>
                  <a:lnTo>
                    <a:pt x="2046" y="291"/>
                  </a:lnTo>
                  <a:lnTo>
                    <a:pt x="2020" y="353"/>
                  </a:lnTo>
                  <a:lnTo>
                    <a:pt x="1914" y="362"/>
                  </a:lnTo>
                  <a:lnTo>
                    <a:pt x="1869" y="291"/>
                  </a:lnTo>
                  <a:lnTo>
                    <a:pt x="1799" y="282"/>
                  </a:lnTo>
                  <a:lnTo>
                    <a:pt x="1737" y="309"/>
                  </a:lnTo>
                  <a:lnTo>
                    <a:pt x="1728" y="450"/>
                  </a:lnTo>
                  <a:lnTo>
                    <a:pt x="1667" y="574"/>
                  </a:lnTo>
                  <a:lnTo>
                    <a:pt x="1631" y="644"/>
                  </a:lnTo>
                  <a:lnTo>
                    <a:pt x="1534" y="688"/>
                  </a:lnTo>
                  <a:lnTo>
                    <a:pt x="1472" y="724"/>
                  </a:lnTo>
                  <a:lnTo>
                    <a:pt x="1437" y="776"/>
                  </a:lnTo>
                  <a:lnTo>
                    <a:pt x="1340" y="821"/>
                  </a:lnTo>
                  <a:lnTo>
                    <a:pt x="1243" y="803"/>
                  </a:lnTo>
                  <a:lnTo>
                    <a:pt x="1172" y="812"/>
                  </a:lnTo>
                  <a:lnTo>
                    <a:pt x="1120" y="847"/>
                  </a:lnTo>
                  <a:lnTo>
                    <a:pt x="1041" y="856"/>
                  </a:lnTo>
                  <a:lnTo>
                    <a:pt x="953" y="909"/>
                  </a:lnTo>
                  <a:lnTo>
                    <a:pt x="873" y="962"/>
                  </a:lnTo>
                  <a:lnTo>
                    <a:pt x="820" y="1041"/>
                  </a:lnTo>
                  <a:lnTo>
                    <a:pt x="732" y="1068"/>
                  </a:lnTo>
                  <a:lnTo>
                    <a:pt x="661" y="1112"/>
                  </a:lnTo>
                  <a:lnTo>
                    <a:pt x="661" y="1174"/>
                  </a:lnTo>
                  <a:lnTo>
                    <a:pt x="564" y="1191"/>
                  </a:lnTo>
                  <a:lnTo>
                    <a:pt x="511" y="1253"/>
                  </a:lnTo>
                  <a:lnTo>
                    <a:pt x="441" y="1306"/>
                  </a:lnTo>
                  <a:lnTo>
                    <a:pt x="353" y="1324"/>
                  </a:lnTo>
                  <a:lnTo>
                    <a:pt x="211" y="1324"/>
                  </a:lnTo>
                  <a:lnTo>
                    <a:pt x="114" y="1332"/>
                  </a:lnTo>
                  <a:lnTo>
                    <a:pt x="97" y="1394"/>
                  </a:lnTo>
                  <a:lnTo>
                    <a:pt x="17" y="1474"/>
                  </a:lnTo>
                  <a:lnTo>
                    <a:pt x="8" y="1571"/>
                  </a:lnTo>
                  <a:lnTo>
                    <a:pt x="0" y="1668"/>
                  </a:lnTo>
                  <a:lnTo>
                    <a:pt x="26" y="1729"/>
                  </a:lnTo>
                  <a:lnTo>
                    <a:pt x="70" y="1765"/>
                  </a:lnTo>
                  <a:lnTo>
                    <a:pt x="61" y="1809"/>
                  </a:lnTo>
                  <a:lnTo>
                    <a:pt x="176" y="1800"/>
                  </a:lnTo>
                  <a:lnTo>
                    <a:pt x="300" y="1765"/>
                  </a:lnTo>
                  <a:lnTo>
                    <a:pt x="414" y="1765"/>
                  </a:lnTo>
                  <a:lnTo>
                    <a:pt x="476" y="1774"/>
                  </a:lnTo>
                  <a:lnTo>
                    <a:pt x="467" y="1844"/>
                  </a:lnTo>
                  <a:lnTo>
                    <a:pt x="450" y="1915"/>
                  </a:lnTo>
                  <a:lnTo>
                    <a:pt x="556" y="1879"/>
                  </a:lnTo>
                  <a:lnTo>
                    <a:pt x="600" y="1941"/>
                  </a:lnTo>
                  <a:lnTo>
                    <a:pt x="661" y="1959"/>
                  </a:lnTo>
                  <a:lnTo>
                    <a:pt x="706" y="2012"/>
                  </a:lnTo>
                  <a:lnTo>
                    <a:pt x="688" y="2074"/>
                  </a:lnTo>
                  <a:lnTo>
                    <a:pt x="644" y="2118"/>
                  </a:lnTo>
                  <a:lnTo>
                    <a:pt x="591" y="2188"/>
                  </a:lnTo>
                  <a:lnTo>
                    <a:pt x="653" y="2206"/>
                  </a:lnTo>
                  <a:lnTo>
                    <a:pt x="661" y="2250"/>
                  </a:lnTo>
                  <a:lnTo>
                    <a:pt x="732" y="2215"/>
                  </a:lnTo>
                  <a:lnTo>
                    <a:pt x="812" y="2215"/>
                  </a:lnTo>
                  <a:lnTo>
                    <a:pt x="864" y="2232"/>
                  </a:lnTo>
                  <a:lnTo>
                    <a:pt x="953" y="2224"/>
                  </a:lnTo>
                  <a:lnTo>
                    <a:pt x="1032" y="2241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52" name="Freeform 9"/>
            <p:cNvSpPr>
              <a:spLocks noChangeArrowheads="1"/>
            </p:cNvSpPr>
            <p:nvPr/>
          </p:nvSpPr>
          <p:spPr bwMode="auto">
            <a:xfrm>
              <a:off x="4117975" y="1071563"/>
              <a:ext cx="577850" cy="906462"/>
            </a:xfrm>
            <a:custGeom>
              <a:avLst/>
              <a:gdLst>
                <a:gd name="T0" fmla="*/ 198444218 w 1607"/>
                <a:gd name="T1" fmla="*/ 72157906 h 2516"/>
                <a:gd name="T2" fmla="*/ 200771432 w 1607"/>
                <a:gd name="T3" fmla="*/ 88250831 h 2516"/>
                <a:gd name="T4" fmla="*/ 204261715 w 1607"/>
                <a:gd name="T5" fmla="*/ 106549758 h 2516"/>
                <a:gd name="T6" fmla="*/ 192755790 w 1607"/>
                <a:gd name="T7" fmla="*/ 117970602 h 2516"/>
                <a:gd name="T8" fmla="*/ 173364012 w 1607"/>
                <a:gd name="T9" fmla="*/ 124848684 h 2516"/>
                <a:gd name="T10" fmla="*/ 150610662 w 1607"/>
                <a:gd name="T11" fmla="*/ 135101328 h 2516"/>
                <a:gd name="T12" fmla="*/ 140268524 w 1607"/>
                <a:gd name="T13" fmla="*/ 150026413 h 2516"/>
                <a:gd name="T14" fmla="*/ 134580097 w 1607"/>
                <a:gd name="T15" fmla="*/ 171829221 h 2516"/>
                <a:gd name="T16" fmla="*/ 147120379 w 1607"/>
                <a:gd name="T17" fmla="*/ 192334508 h 2516"/>
                <a:gd name="T18" fmla="*/ 171166227 w 1607"/>
                <a:gd name="T19" fmla="*/ 211801635 h 2516"/>
                <a:gd name="T20" fmla="*/ 181379295 w 1607"/>
                <a:gd name="T21" fmla="*/ 232436963 h 2516"/>
                <a:gd name="T22" fmla="*/ 168839012 w 1607"/>
                <a:gd name="T23" fmla="*/ 239315405 h 2516"/>
                <a:gd name="T24" fmla="*/ 142595379 w 1607"/>
                <a:gd name="T25" fmla="*/ 239315405 h 2516"/>
                <a:gd name="T26" fmla="*/ 134580097 w 1607"/>
                <a:gd name="T27" fmla="*/ 250735889 h 2516"/>
                <a:gd name="T28" fmla="*/ 134580097 w 1607"/>
                <a:gd name="T29" fmla="*/ 258782172 h 2516"/>
                <a:gd name="T30" fmla="*/ 151774449 w 1607"/>
                <a:gd name="T31" fmla="*/ 270332696 h 2516"/>
                <a:gd name="T32" fmla="*/ 156299089 w 1607"/>
                <a:gd name="T33" fmla="*/ 287463782 h 2516"/>
                <a:gd name="T34" fmla="*/ 163150944 w 1607"/>
                <a:gd name="T35" fmla="*/ 295510065 h 2516"/>
                <a:gd name="T36" fmla="*/ 170002799 w 1607"/>
                <a:gd name="T37" fmla="*/ 302388507 h 2516"/>
                <a:gd name="T38" fmla="*/ 180215867 w 1607"/>
                <a:gd name="T39" fmla="*/ 310305110 h 2516"/>
                <a:gd name="T40" fmla="*/ 173364012 w 1607"/>
                <a:gd name="T41" fmla="*/ 326398036 h 2516"/>
                <a:gd name="T42" fmla="*/ 151774449 w 1607"/>
                <a:gd name="T43" fmla="*/ 324061995 h 2516"/>
                <a:gd name="T44" fmla="*/ 138070739 w 1607"/>
                <a:gd name="T45" fmla="*/ 325229835 h 2516"/>
                <a:gd name="T46" fmla="*/ 125530457 w 1607"/>
                <a:gd name="T47" fmla="*/ 314977192 h 2516"/>
                <a:gd name="T48" fmla="*/ 106138679 w 1607"/>
                <a:gd name="T49" fmla="*/ 304594868 h 2516"/>
                <a:gd name="T50" fmla="*/ 94632754 w 1607"/>
                <a:gd name="T51" fmla="*/ 292006184 h 2516"/>
                <a:gd name="T52" fmla="*/ 82092471 w 1607"/>
                <a:gd name="T53" fmla="*/ 282921380 h 2516"/>
                <a:gd name="T54" fmla="*/ 62700693 w 1607"/>
                <a:gd name="T55" fmla="*/ 286295942 h 2516"/>
                <a:gd name="T56" fmla="*/ 46799198 w 1607"/>
                <a:gd name="T57" fmla="*/ 270332696 h 2516"/>
                <a:gd name="T58" fmla="*/ 27407420 w 1607"/>
                <a:gd name="T59" fmla="*/ 266828815 h 2516"/>
                <a:gd name="T60" fmla="*/ 28570848 w 1607"/>
                <a:gd name="T61" fmla="*/ 248529528 h 2516"/>
                <a:gd name="T62" fmla="*/ 25080205 w 1607"/>
                <a:gd name="T63" fmla="*/ 235940844 h 2516"/>
                <a:gd name="T64" fmla="*/ 30768633 w 1607"/>
                <a:gd name="T65" fmla="*/ 218680078 h 2516"/>
                <a:gd name="T66" fmla="*/ 18228350 w 1607"/>
                <a:gd name="T67" fmla="*/ 211801635 h 2516"/>
                <a:gd name="T68" fmla="*/ 14867138 w 1607"/>
                <a:gd name="T69" fmla="*/ 197006950 h 2516"/>
                <a:gd name="T70" fmla="*/ 23916778 w 1607"/>
                <a:gd name="T71" fmla="*/ 186624266 h 2516"/>
                <a:gd name="T72" fmla="*/ 9049640 w 1607"/>
                <a:gd name="T73" fmla="*/ 172867741 h 2516"/>
                <a:gd name="T74" fmla="*/ 6851855 w 1607"/>
                <a:gd name="T75" fmla="*/ 161446897 h 2516"/>
                <a:gd name="T76" fmla="*/ 10213068 w 1607"/>
                <a:gd name="T77" fmla="*/ 146651852 h 2516"/>
                <a:gd name="T78" fmla="*/ 15901495 w 1607"/>
                <a:gd name="T79" fmla="*/ 132895327 h 2516"/>
                <a:gd name="T80" fmla="*/ 20555565 w 1607"/>
                <a:gd name="T81" fmla="*/ 116802401 h 2516"/>
                <a:gd name="T82" fmla="*/ 29605205 w 1607"/>
                <a:gd name="T83" fmla="*/ 101877676 h 2516"/>
                <a:gd name="T84" fmla="*/ 27407420 w 1607"/>
                <a:gd name="T85" fmla="*/ 85914791 h 2516"/>
                <a:gd name="T86" fmla="*/ 28570848 w 1607"/>
                <a:gd name="T87" fmla="*/ 69821865 h 2516"/>
                <a:gd name="T88" fmla="*/ 35293273 w 1607"/>
                <a:gd name="T89" fmla="*/ 51522938 h 2516"/>
                <a:gd name="T90" fmla="*/ 54685411 w 1607"/>
                <a:gd name="T91" fmla="*/ 48148737 h 2516"/>
                <a:gd name="T92" fmla="*/ 80929044 w 1607"/>
                <a:gd name="T93" fmla="*/ 51522938 h 2516"/>
                <a:gd name="T94" fmla="*/ 110663319 w 1607"/>
                <a:gd name="T95" fmla="*/ 44644496 h 2516"/>
                <a:gd name="T96" fmla="*/ 108336464 w 1607"/>
                <a:gd name="T97" fmla="*/ 18298926 h 2516"/>
                <a:gd name="T98" fmla="*/ 117515174 w 1607"/>
                <a:gd name="T99" fmla="*/ 8046283 h 2516"/>
                <a:gd name="T100" fmla="*/ 128891669 w 1607"/>
                <a:gd name="T101" fmla="*/ 0 h 2516"/>
                <a:gd name="T102" fmla="*/ 145956592 w 1607"/>
                <a:gd name="T103" fmla="*/ 3504241 h 2516"/>
                <a:gd name="T104" fmla="*/ 172200585 w 1607"/>
                <a:gd name="T105" fmla="*/ 8046283 h 2516"/>
                <a:gd name="T106" fmla="*/ 196246432 w 1607"/>
                <a:gd name="T107" fmla="*/ 6878442 h 2516"/>
                <a:gd name="T108" fmla="*/ 203098287 w 1607"/>
                <a:gd name="T109" fmla="*/ 12588684 h 2516"/>
                <a:gd name="T110" fmla="*/ 191592363 w 1607"/>
                <a:gd name="T111" fmla="*/ 35559693 h 2516"/>
                <a:gd name="T112" fmla="*/ 193919577 w 1607"/>
                <a:gd name="T113" fmla="*/ 56065340 h 2516"/>
                <a:gd name="T114" fmla="*/ 198444218 w 1607"/>
                <a:gd name="T115" fmla="*/ 66447664 h 251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607" h="2516">
                  <a:moveTo>
                    <a:pt x="1491" y="556"/>
                  </a:moveTo>
                  <a:lnTo>
                    <a:pt x="1535" y="556"/>
                  </a:lnTo>
                  <a:lnTo>
                    <a:pt x="1606" y="600"/>
                  </a:lnTo>
                  <a:lnTo>
                    <a:pt x="1553" y="680"/>
                  </a:lnTo>
                  <a:lnTo>
                    <a:pt x="1571" y="741"/>
                  </a:lnTo>
                  <a:lnTo>
                    <a:pt x="1580" y="821"/>
                  </a:lnTo>
                  <a:lnTo>
                    <a:pt x="1509" y="847"/>
                  </a:lnTo>
                  <a:lnTo>
                    <a:pt x="1491" y="909"/>
                  </a:lnTo>
                  <a:lnTo>
                    <a:pt x="1421" y="927"/>
                  </a:lnTo>
                  <a:lnTo>
                    <a:pt x="1341" y="962"/>
                  </a:lnTo>
                  <a:lnTo>
                    <a:pt x="1244" y="971"/>
                  </a:lnTo>
                  <a:lnTo>
                    <a:pt x="1165" y="1041"/>
                  </a:lnTo>
                  <a:lnTo>
                    <a:pt x="1138" y="1112"/>
                  </a:lnTo>
                  <a:lnTo>
                    <a:pt x="1085" y="1156"/>
                  </a:lnTo>
                  <a:lnTo>
                    <a:pt x="1041" y="1218"/>
                  </a:lnTo>
                  <a:lnTo>
                    <a:pt x="1041" y="1324"/>
                  </a:lnTo>
                  <a:lnTo>
                    <a:pt x="1059" y="1403"/>
                  </a:lnTo>
                  <a:lnTo>
                    <a:pt x="1138" y="1482"/>
                  </a:lnTo>
                  <a:lnTo>
                    <a:pt x="1235" y="1553"/>
                  </a:lnTo>
                  <a:lnTo>
                    <a:pt x="1324" y="1632"/>
                  </a:lnTo>
                  <a:lnTo>
                    <a:pt x="1377" y="1721"/>
                  </a:lnTo>
                  <a:lnTo>
                    <a:pt x="1403" y="1791"/>
                  </a:lnTo>
                  <a:lnTo>
                    <a:pt x="1403" y="1853"/>
                  </a:lnTo>
                  <a:lnTo>
                    <a:pt x="1306" y="1844"/>
                  </a:lnTo>
                  <a:lnTo>
                    <a:pt x="1235" y="1853"/>
                  </a:lnTo>
                  <a:lnTo>
                    <a:pt x="1103" y="1844"/>
                  </a:lnTo>
                  <a:lnTo>
                    <a:pt x="1050" y="1862"/>
                  </a:lnTo>
                  <a:lnTo>
                    <a:pt x="1041" y="1932"/>
                  </a:lnTo>
                  <a:lnTo>
                    <a:pt x="971" y="1959"/>
                  </a:lnTo>
                  <a:lnTo>
                    <a:pt x="1041" y="1994"/>
                  </a:lnTo>
                  <a:lnTo>
                    <a:pt x="1121" y="2021"/>
                  </a:lnTo>
                  <a:lnTo>
                    <a:pt x="1174" y="2083"/>
                  </a:lnTo>
                  <a:lnTo>
                    <a:pt x="1218" y="2153"/>
                  </a:lnTo>
                  <a:lnTo>
                    <a:pt x="1209" y="2215"/>
                  </a:lnTo>
                  <a:lnTo>
                    <a:pt x="1200" y="2277"/>
                  </a:lnTo>
                  <a:lnTo>
                    <a:pt x="1262" y="2277"/>
                  </a:lnTo>
                  <a:lnTo>
                    <a:pt x="1306" y="2277"/>
                  </a:lnTo>
                  <a:lnTo>
                    <a:pt x="1315" y="2330"/>
                  </a:lnTo>
                  <a:lnTo>
                    <a:pt x="1341" y="2391"/>
                  </a:lnTo>
                  <a:lnTo>
                    <a:pt x="1394" y="2391"/>
                  </a:lnTo>
                  <a:lnTo>
                    <a:pt x="1377" y="2453"/>
                  </a:lnTo>
                  <a:lnTo>
                    <a:pt x="1341" y="2515"/>
                  </a:lnTo>
                  <a:lnTo>
                    <a:pt x="1253" y="2506"/>
                  </a:lnTo>
                  <a:lnTo>
                    <a:pt x="1174" y="2497"/>
                  </a:lnTo>
                  <a:lnTo>
                    <a:pt x="1129" y="2462"/>
                  </a:lnTo>
                  <a:lnTo>
                    <a:pt x="1068" y="2506"/>
                  </a:lnTo>
                  <a:lnTo>
                    <a:pt x="1006" y="2497"/>
                  </a:lnTo>
                  <a:lnTo>
                    <a:pt x="971" y="2427"/>
                  </a:lnTo>
                  <a:lnTo>
                    <a:pt x="900" y="2409"/>
                  </a:lnTo>
                  <a:lnTo>
                    <a:pt x="821" y="2347"/>
                  </a:lnTo>
                  <a:lnTo>
                    <a:pt x="794" y="2277"/>
                  </a:lnTo>
                  <a:lnTo>
                    <a:pt x="732" y="2250"/>
                  </a:lnTo>
                  <a:lnTo>
                    <a:pt x="671" y="2277"/>
                  </a:lnTo>
                  <a:lnTo>
                    <a:pt x="635" y="2180"/>
                  </a:lnTo>
                  <a:lnTo>
                    <a:pt x="582" y="2241"/>
                  </a:lnTo>
                  <a:lnTo>
                    <a:pt x="485" y="2206"/>
                  </a:lnTo>
                  <a:lnTo>
                    <a:pt x="432" y="2144"/>
                  </a:lnTo>
                  <a:lnTo>
                    <a:pt x="362" y="2083"/>
                  </a:lnTo>
                  <a:lnTo>
                    <a:pt x="291" y="2038"/>
                  </a:lnTo>
                  <a:lnTo>
                    <a:pt x="212" y="2056"/>
                  </a:lnTo>
                  <a:lnTo>
                    <a:pt x="203" y="1985"/>
                  </a:lnTo>
                  <a:lnTo>
                    <a:pt x="221" y="1915"/>
                  </a:lnTo>
                  <a:lnTo>
                    <a:pt x="229" y="1871"/>
                  </a:lnTo>
                  <a:lnTo>
                    <a:pt x="194" y="1818"/>
                  </a:lnTo>
                  <a:lnTo>
                    <a:pt x="159" y="1738"/>
                  </a:lnTo>
                  <a:lnTo>
                    <a:pt x="238" y="1685"/>
                  </a:lnTo>
                  <a:lnTo>
                    <a:pt x="194" y="1668"/>
                  </a:lnTo>
                  <a:lnTo>
                    <a:pt x="141" y="1632"/>
                  </a:lnTo>
                  <a:lnTo>
                    <a:pt x="123" y="1597"/>
                  </a:lnTo>
                  <a:lnTo>
                    <a:pt x="115" y="1518"/>
                  </a:lnTo>
                  <a:lnTo>
                    <a:pt x="176" y="1482"/>
                  </a:lnTo>
                  <a:lnTo>
                    <a:pt x="185" y="1438"/>
                  </a:lnTo>
                  <a:lnTo>
                    <a:pt x="123" y="1359"/>
                  </a:lnTo>
                  <a:lnTo>
                    <a:pt x="70" y="1332"/>
                  </a:lnTo>
                  <a:lnTo>
                    <a:pt x="0" y="1297"/>
                  </a:lnTo>
                  <a:lnTo>
                    <a:pt x="53" y="1244"/>
                  </a:lnTo>
                  <a:lnTo>
                    <a:pt x="35" y="1165"/>
                  </a:lnTo>
                  <a:lnTo>
                    <a:pt x="79" y="1130"/>
                  </a:lnTo>
                  <a:lnTo>
                    <a:pt x="106" y="1068"/>
                  </a:lnTo>
                  <a:lnTo>
                    <a:pt x="123" y="1024"/>
                  </a:lnTo>
                  <a:lnTo>
                    <a:pt x="150" y="953"/>
                  </a:lnTo>
                  <a:lnTo>
                    <a:pt x="159" y="900"/>
                  </a:lnTo>
                  <a:lnTo>
                    <a:pt x="203" y="838"/>
                  </a:lnTo>
                  <a:lnTo>
                    <a:pt x="229" y="785"/>
                  </a:lnTo>
                  <a:lnTo>
                    <a:pt x="229" y="715"/>
                  </a:lnTo>
                  <a:lnTo>
                    <a:pt x="212" y="662"/>
                  </a:lnTo>
                  <a:lnTo>
                    <a:pt x="247" y="600"/>
                  </a:lnTo>
                  <a:lnTo>
                    <a:pt x="221" y="538"/>
                  </a:lnTo>
                  <a:lnTo>
                    <a:pt x="221" y="432"/>
                  </a:lnTo>
                  <a:lnTo>
                    <a:pt x="273" y="397"/>
                  </a:lnTo>
                  <a:lnTo>
                    <a:pt x="318" y="344"/>
                  </a:lnTo>
                  <a:lnTo>
                    <a:pt x="423" y="371"/>
                  </a:lnTo>
                  <a:lnTo>
                    <a:pt x="512" y="380"/>
                  </a:lnTo>
                  <a:lnTo>
                    <a:pt x="626" y="397"/>
                  </a:lnTo>
                  <a:lnTo>
                    <a:pt x="768" y="380"/>
                  </a:lnTo>
                  <a:lnTo>
                    <a:pt x="856" y="344"/>
                  </a:lnTo>
                  <a:lnTo>
                    <a:pt x="838" y="230"/>
                  </a:lnTo>
                  <a:lnTo>
                    <a:pt x="838" y="141"/>
                  </a:lnTo>
                  <a:lnTo>
                    <a:pt x="865" y="80"/>
                  </a:lnTo>
                  <a:lnTo>
                    <a:pt x="909" y="62"/>
                  </a:lnTo>
                  <a:lnTo>
                    <a:pt x="926" y="0"/>
                  </a:lnTo>
                  <a:lnTo>
                    <a:pt x="997" y="0"/>
                  </a:lnTo>
                  <a:lnTo>
                    <a:pt x="1059" y="9"/>
                  </a:lnTo>
                  <a:lnTo>
                    <a:pt x="1129" y="27"/>
                  </a:lnTo>
                  <a:lnTo>
                    <a:pt x="1244" y="53"/>
                  </a:lnTo>
                  <a:lnTo>
                    <a:pt x="1332" y="62"/>
                  </a:lnTo>
                  <a:lnTo>
                    <a:pt x="1412" y="71"/>
                  </a:lnTo>
                  <a:lnTo>
                    <a:pt x="1518" y="53"/>
                  </a:lnTo>
                  <a:lnTo>
                    <a:pt x="1588" y="35"/>
                  </a:lnTo>
                  <a:lnTo>
                    <a:pt x="1571" y="97"/>
                  </a:lnTo>
                  <a:lnTo>
                    <a:pt x="1491" y="177"/>
                  </a:lnTo>
                  <a:lnTo>
                    <a:pt x="1482" y="274"/>
                  </a:lnTo>
                  <a:lnTo>
                    <a:pt x="1474" y="371"/>
                  </a:lnTo>
                  <a:lnTo>
                    <a:pt x="1500" y="432"/>
                  </a:lnTo>
                  <a:lnTo>
                    <a:pt x="1544" y="468"/>
                  </a:lnTo>
                  <a:lnTo>
                    <a:pt x="1535" y="512"/>
                  </a:lnTo>
                  <a:lnTo>
                    <a:pt x="1491" y="55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53" name="Freeform 10"/>
            <p:cNvSpPr>
              <a:spLocks noChangeArrowheads="1"/>
            </p:cNvSpPr>
            <p:nvPr/>
          </p:nvSpPr>
          <p:spPr bwMode="auto">
            <a:xfrm>
              <a:off x="4467225" y="1239838"/>
              <a:ext cx="552450" cy="1244600"/>
            </a:xfrm>
            <a:custGeom>
              <a:avLst/>
              <a:gdLst>
                <a:gd name="T0" fmla="*/ 54711267 w 1536"/>
                <a:gd name="T1" fmla="*/ 248925410 h 3459"/>
                <a:gd name="T2" fmla="*/ 43329209 w 1536"/>
                <a:gd name="T3" fmla="*/ 234168484 h 3459"/>
                <a:gd name="T4" fmla="*/ 30783089 w 1536"/>
                <a:gd name="T5" fmla="*/ 226142995 h 3459"/>
                <a:gd name="T6" fmla="*/ 19401031 w 1536"/>
                <a:gd name="T7" fmla="*/ 201030426 h 3459"/>
                <a:gd name="T8" fmla="*/ 9053934 w 1536"/>
                <a:gd name="T9" fmla="*/ 189509526 h 3459"/>
                <a:gd name="T10" fmla="*/ 34145815 w 1536"/>
                <a:gd name="T11" fmla="*/ 179283396 h 3459"/>
                <a:gd name="T12" fmla="*/ 55875329 w 1536"/>
                <a:gd name="T13" fmla="*/ 171257548 h 3459"/>
                <a:gd name="T14" fmla="*/ 34145815 w 1536"/>
                <a:gd name="T15" fmla="*/ 140449285 h 3459"/>
                <a:gd name="T16" fmla="*/ 9053934 w 1536"/>
                <a:gd name="T17" fmla="*/ 110806280 h 3459"/>
                <a:gd name="T18" fmla="*/ 21600054 w 1536"/>
                <a:gd name="T19" fmla="*/ 83363556 h 3459"/>
                <a:gd name="T20" fmla="*/ 47855997 w 1536"/>
                <a:gd name="T21" fmla="*/ 63946680 h 3459"/>
                <a:gd name="T22" fmla="*/ 69585152 w 1536"/>
                <a:gd name="T23" fmla="*/ 49060241 h 3459"/>
                <a:gd name="T24" fmla="*/ 75276360 w 1536"/>
                <a:gd name="T25" fmla="*/ 27442724 h 3459"/>
                <a:gd name="T26" fmla="*/ 67257028 w 1536"/>
                <a:gd name="T27" fmla="*/ 11391387 h 3459"/>
                <a:gd name="T28" fmla="*/ 103860427 w 1536"/>
                <a:gd name="T29" fmla="*/ 0 h 3459"/>
                <a:gd name="T30" fmla="*/ 125460481 w 1536"/>
                <a:gd name="T31" fmla="*/ 10226130 h 3459"/>
                <a:gd name="T32" fmla="*/ 142662848 w 1536"/>
                <a:gd name="T33" fmla="*/ 22782415 h 3459"/>
                <a:gd name="T34" fmla="*/ 154044907 w 1536"/>
                <a:gd name="T35" fmla="*/ 39999008 h 3459"/>
                <a:gd name="T36" fmla="*/ 149517760 w 1536"/>
                <a:gd name="T37" fmla="*/ 57085729 h 3459"/>
                <a:gd name="T38" fmla="*/ 170082853 w 1536"/>
                <a:gd name="T39" fmla="*/ 58250987 h 3459"/>
                <a:gd name="T40" fmla="*/ 198537818 w 1536"/>
                <a:gd name="T41" fmla="*/ 61616526 h 3459"/>
                <a:gd name="T42" fmla="*/ 183663934 w 1536"/>
                <a:gd name="T43" fmla="*/ 84528453 h 3459"/>
                <a:gd name="T44" fmla="*/ 177972725 w 1536"/>
                <a:gd name="T45" fmla="*/ 121032410 h 3459"/>
                <a:gd name="T46" fmla="*/ 179136787 w 1536"/>
                <a:gd name="T47" fmla="*/ 147309876 h 3459"/>
                <a:gd name="T48" fmla="*/ 162063880 w 1536"/>
                <a:gd name="T49" fmla="*/ 178118139 h 3459"/>
                <a:gd name="T50" fmla="*/ 136971640 w 1536"/>
                <a:gd name="T51" fmla="*/ 207891017 h 3459"/>
                <a:gd name="T52" fmla="*/ 126624543 w 1536"/>
                <a:gd name="T53" fmla="*/ 234168484 h 3459"/>
                <a:gd name="T54" fmla="*/ 115242485 w 1536"/>
                <a:gd name="T55" fmla="*/ 244394974 h 3459"/>
                <a:gd name="T56" fmla="*/ 114078423 w 1536"/>
                <a:gd name="T57" fmla="*/ 273002595 h 3459"/>
                <a:gd name="T58" fmla="*/ 110715697 w 1536"/>
                <a:gd name="T59" fmla="*/ 293455215 h 3459"/>
                <a:gd name="T60" fmla="*/ 101532303 w 1536"/>
                <a:gd name="T61" fmla="*/ 311836346 h 3459"/>
                <a:gd name="T62" fmla="*/ 106059450 w 1536"/>
                <a:gd name="T63" fmla="*/ 332288966 h 3459"/>
                <a:gd name="T64" fmla="*/ 116406547 w 1536"/>
                <a:gd name="T65" fmla="*/ 352871099 h 3459"/>
                <a:gd name="T66" fmla="*/ 131151330 w 1536"/>
                <a:gd name="T67" fmla="*/ 340314814 h 3459"/>
                <a:gd name="T68" fmla="*/ 122097755 w 1536"/>
                <a:gd name="T69" fmla="*/ 375783026 h 3459"/>
                <a:gd name="T70" fmla="*/ 138006601 w 1536"/>
                <a:gd name="T71" fmla="*/ 402060493 h 3459"/>
                <a:gd name="T72" fmla="*/ 132315392 w 1536"/>
                <a:gd name="T73" fmla="*/ 423548857 h 3459"/>
                <a:gd name="T74" fmla="*/ 116406547 w 1536"/>
                <a:gd name="T75" fmla="*/ 444130630 h 3459"/>
                <a:gd name="T76" fmla="*/ 92349268 w 1536"/>
                <a:gd name="T77" fmla="*/ 438434936 h 3459"/>
                <a:gd name="T78" fmla="*/ 68421090 w 1536"/>
                <a:gd name="T79" fmla="*/ 431574345 h 3459"/>
                <a:gd name="T80" fmla="*/ 79803148 w 1536"/>
                <a:gd name="T81" fmla="*/ 409956828 h 3459"/>
                <a:gd name="T82" fmla="*/ 65058364 w 1536"/>
                <a:gd name="T83" fmla="*/ 380313463 h 3459"/>
                <a:gd name="T84" fmla="*/ 65058364 w 1536"/>
                <a:gd name="T85" fmla="*/ 333453863 h 3459"/>
                <a:gd name="T86" fmla="*/ 58203453 w 1536"/>
                <a:gd name="T87" fmla="*/ 302645600 h 3459"/>
                <a:gd name="T88" fmla="*/ 44493271 w 1536"/>
                <a:gd name="T89" fmla="*/ 275203236 h 34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536" h="3459">
                  <a:moveTo>
                    <a:pt x="370" y="2047"/>
                  </a:moveTo>
                  <a:lnTo>
                    <a:pt x="406" y="1985"/>
                  </a:lnTo>
                  <a:lnTo>
                    <a:pt x="423" y="1923"/>
                  </a:lnTo>
                  <a:lnTo>
                    <a:pt x="370" y="1923"/>
                  </a:lnTo>
                  <a:lnTo>
                    <a:pt x="344" y="1862"/>
                  </a:lnTo>
                  <a:lnTo>
                    <a:pt x="335" y="1809"/>
                  </a:lnTo>
                  <a:lnTo>
                    <a:pt x="291" y="1809"/>
                  </a:lnTo>
                  <a:lnTo>
                    <a:pt x="229" y="1809"/>
                  </a:lnTo>
                  <a:lnTo>
                    <a:pt x="238" y="1747"/>
                  </a:lnTo>
                  <a:lnTo>
                    <a:pt x="247" y="1685"/>
                  </a:lnTo>
                  <a:lnTo>
                    <a:pt x="203" y="1615"/>
                  </a:lnTo>
                  <a:lnTo>
                    <a:pt x="150" y="1553"/>
                  </a:lnTo>
                  <a:lnTo>
                    <a:pt x="70" y="1526"/>
                  </a:lnTo>
                  <a:lnTo>
                    <a:pt x="0" y="1491"/>
                  </a:lnTo>
                  <a:lnTo>
                    <a:pt x="70" y="1464"/>
                  </a:lnTo>
                  <a:lnTo>
                    <a:pt x="79" y="1394"/>
                  </a:lnTo>
                  <a:lnTo>
                    <a:pt x="132" y="1376"/>
                  </a:lnTo>
                  <a:lnTo>
                    <a:pt x="264" y="1385"/>
                  </a:lnTo>
                  <a:lnTo>
                    <a:pt x="335" y="1376"/>
                  </a:lnTo>
                  <a:lnTo>
                    <a:pt x="432" y="1385"/>
                  </a:lnTo>
                  <a:lnTo>
                    <a:pt x="432" y="1323"/>
                  </a:lnTo>
                  <a:lnTo>
                    <a:pt x="406" y="1253"/>
                  </a:lnTo>
                  <a:lnTo>
                    <a:pt x="353" y="1164"/>
                  </a:lnTo>
                  <a:lnTo>
                    <a:pt x="264" y="1085"/>
                  </a:lnTo>
                  <a:lnTo>
                    <a:pt x="167" y="1014"/>
                  </a:lnTo>
                  <a:lnTo>
                    <a:pt x="88" y="935"/>
                  </a:lnTo>
                  <a:lnTo>
                    <a:pt x="70" y="856"/>
                  </a:lnTo>
                  <a:lnTo>
                    <a:pt x="70" y="750"/>
                  </a:lnTo>
                  <a:lnTo>
                    <a:pt x="114" y="688"/>
                  </a:lnTo>
                  <a:lnTo>
                    <a:pt x="167" y="644"/>
                  </a:lnTo>
                  <a:lnTo>
                    <a:pt x="194" y="573"/>
                  </a:lnTo>
                  <a:lnTo>
                    <a:pt x="273" y="503"/>
                  </a:lnTo>
                  <a:lnTo>
                    <a:pt x="370" y="494"/>
                  </a:lnTo>
                  <a:lnTo>
                    <a:pt x="450" y="459"/>
                  </a:lnTo>
                  <a:lnTo>
                    <a:pt x="520" y="441"/>
                  </a:lnTo>
                  <a:lnTo>
                    <a:pt x="538" y="379"/>
                  </a:lnTo>
                  <a:lnTo>
                    <a:pt x="609" y="353"/>
                  </a:lnTo>
                  <a:lnTo>
                    <a:pt x="600" y="273"/>
                  </a:lnTo>
                  <a:lnTo>
                    <a:pt x="582" y="212"/>
                  </a:lnTo>
                  <a:lnTo>
                    <a:pt x="635" y="132"/>
                  </a:lnTo>
                  <a:lnTo>
                    <a:pt x="564" y="88"/>
                  </a:lnTo>
                  <a:lnTo>
                    <a:pt x="520" y="88"/>
                  </a:lnTo>
                  <a:lnTo>
                    <a:pt x="564" y="44"/>
                  </a:lnTo>
                  <a:lnTo>
                    <a:pt x="679" y="35"/>
                  </a:lnTo>
                  <a:lnTo>
                    <a:pt x="803" y="0"/>
                  </a:lnTo>
                  <a:lnTo>
                    <a:pt x="917" y="0"/>
                  </a:lnTo>
                  <a:lnTo>
                    <a:pt x="979" y="9"/>
                  </a:lnTo>
                  <a:lnTo>
                    <a:pt x="970" y="79"/>
                  </a:lnTo>
                  <a:lnTo>
                    <a:pt x="953" y="150"/>
                  </a:lnTo>
                  <a:lnTo>
                    <a:pt x="1059" y="114"/>
                  </a:lnTo>
                  <a:lnTo>
                    <a:pt x="1103" y="176"/>
                  </a:lnTo>
                  <a:lnTo>
                    <a:pt x="1164" y="194"/>
                  </a:lnTo>
                  <a:lnTo>
                    <a:pt x="1209" y="247"/>
                  </a:lnTo>
                  <a:lnTo>
                    <a:pt x="1191" y="309"/>
                  </a:lnTo>
                  <a:lnTo>
                    <a:pt x="1147" y="353"/>
                  </a:lnTo>
                  <a:lnTo>
                    <a:pt x="1094" y="423"/>
                  </a:lnTo>
                  <a:lnTo>
                    <a:pt x="1156" y="441"/>
                  </a:lnTo>
                  <a:lnTo>
                    <a:pt x="1164" y="485"/>
                  </a:lnTo>
                  <a:lnTo>
                    <a:pt x="1235" y="450"/>
                  </a:lnTo>
                  <a:lnTo>
                    <a:pt x="1315" y="450"/>
                  </a:lnTo>
                  <a:lnTo>
                    <a:pt x="1367" y="467"/>
                  </a:lnTo>
                  <a:lnTo>
                    <a:pt x="1456" y="459"/>
                  </a:lnTo>
                  <a:lnTo>
                    <a:pt x="1535" y="476"/>
                  </a:lnTo>
                  <a:lnTo>
                    <a:pt x="1517" y="529"/>
                  </a:lnTo>
                  <a:lnTo>
                    <a:pt x="1456" y="582"/>
                  </a:lnTo>
                  <a:lnTo>
                    <a:pt x="1420" y="653"/>
                  </a:lnTo>
                  <a:lnTo>
                    <a:pt x="1429" y="732"/>
                  </a:lnTo>
                  <a:lnTo>
                    <a:pt x="1420" y="820"/>
                  </a:lnTo>
                  <a:lnTo>
                    <a:pt x="1376" y="935"/>
                  </a:lnTo>
                  <a:lnTo>
                    <a:pt x="1359" y="1014"/>
                  </a:lnTo>
                  <a:lnTo>
                    <a:pt x="1438" y="1067"/>
                  </a:lnTo>
                  <a:lnTo>
                    <a:pt x="1385" y="1138"/>
                  </a:lnTo>
                  <a:lnTo>
                    <a:pt x="1350" y="1191"/>
                  </a:lnTo>
                  <a:lnTo>
                    <a:pt x="1323" y="1279"/>
                  </a:lnTo>
                  <a:lnTo>
                    <a:pt x="1253" y="1376"/>
                  </a:lnTo>
                  <a:lnTo>
                    <a:pt x="1164" y="1420"/>
                  </a:lnTo>
                  <a:lnTo>
                    <a:pt x="1103" y="1500"/>
                  </a:lnTo>
                  <a:lnTo>
                    <a:pt x="1059" y="1606"/>
                  </a:lnTo>
                  <a:lnTo>
                    <a:pt x="1023" y="1694"/>
                  </a:lnTo>
                  <a:lnTo>
                    <a:pt x="1023" y="1747"/>
                  </a:lnTo>
                  <a:lnTo>
                    <a:pt x="979" y="1809"/>
                  </a:lnTo>
                  <a:lnTo>
                    <a:pt x="926" y="1826"/>
                  </a:lnTo>
                  <a:lnTo>
                    <a:pt x="882" y="1826"/>
                  </a:lnTo>
                  <a:lnTo>
                    <a:pt x="891" y="1888"/>
                  </a:lnTo>
                  <a:lnTo>
                    <a:pt x="891" y="1976"/>
                  </a:lnTo>
                  <a:lnTo>
                    <a:pt x="873" y="2029"/>
                  </a:lnTo>
                  <a:lnTo>
                    <a:pt x="882" y="2109"/>
                  </a:lnTo>
                  <a:lnTo>
                    <a:pt x="891" y="2170"/>
                  </a:lnTo>
                  <a:lnTo>
                    <a:pt x="900" y="2241"/>
                  </a:lnTo>
                  <a:lnTo>
                    <a:pt x="856" y="2267"/>
                  </a:lnTo>
                  <a:lnTo>
                    <a:pt x="856" y="2312"/>
                  </a:lnTo>
                  <a:lnTo>
                    <a:pt x="820" y="2356"/>
                  </a:lnTo>
                  <a:lnTo>
                    <a:pt x="785" y="2409"/>
                  </a:lnTo>
                  <a:lnTo>
                    <a:pt x="767" y="2479"/>
                  </a:lnTo>
                  <a:lnTo>
                    <a:pt x="785" y="2523"/>
                  </a:lnTo>
                  <a:lnTo>
                    <a:pt x="820" y="2567"/>
                  </a:lnTo>
                  <a:lnTo>
                    <a:pt x="847" y="2620"/>
                  </a:lnTo>
                  <a:lnTo>
                    <a:pt x="838" y="2700"/>
                  </a:lnTo>
                  <a:lnTo>
                    <a:pt x="900" y="2726"/>
                  </a:lnTo>
                  <a:lnTo>
                    <a:pt x="917" y="2656"/>
                  </a:lnTo>
                  <a:lnTo>
                    <a:pt x="953" y="2585"/>
                  </a:lnTo>
                  <a:lnTo>
                    <a:pt x="1014" y="2629"/>
                  </a:lnTo>
                  <a:lnTo>
                    <a:pt x="997" y="2735"/>
                  </a:lnTo>
                  <a:lnTo>
                    <a:pt x="953" y="2815"/>
                  </a:lnTo>
                  <a:lnTo>
                    <a:pt x="944" y="2903"/>
                  </a:lnTo>
                  <a:lnTo>
                    <a:pt x="944" y="2973"/>
                  </a:lnTo>
                  <a:lnTo>
                    <a:pt x="988" y="3035"/>
                  </a:lnTo>
                  <a:lnTo>
                    <a:pt x="1067" y="3106"/>
                  </a:lnTo>
                  <a:lnTo>
                    <a:pt x="1067" y="3176"/>
                  </a:lnTo>
                  <a:lnTo>
                    <a:pt x="1014" y="3194"/>
                  </a:lnTo>
                  <a:lnTo>
                    <a:pt x="1023" y="3272"/>
                  </a:lnTo>
                  <a:lnTo>
                    <a:pt x="1006" y="3325"/>
                  </a:lnTo>
                  <a:lnTo>
                    <a:pt x="935" y="3387"/>
                  </a:lnTo>
                  <a:lnTo>
                    <a:pt x="900" y="3431"/>
                  </a:lnTo>
                  <a:lnTo>
                    <a:pt x="847" y="3458"/>
                  </a:lnTo>
                  <a:lnTo>
                    <a:pt x="776" y="3414"/>
                  </a:lnTo>
                  <a:lnTo>
                    <a:pt x="714" y="3387"/>
                  </a:lnTo>
                  <a:lnTo>
                    <a:pt x="661" y="3387"/>
                  </a:lnTo>
                  <a:lnTo>
                    <a:pt x="564" y="3387"/>
                  </a:lnTo>
                  <a:lnTo>
                    <a:pt x="529" y="3334"/>
                  </a:lnTo>
                  <a:lnTo>
                    <a:pt x="538" y="3264"/>
                  </a:lnTo>
                  <a:lnTo>
                    <a:pt x="609" y="3229"/>
                  </a:lnTo>
                  <a:lnTo>
                    <a:pt x="617" y="3167"/>
                  </a:lnTo>
                  <a:lnTo>
                    <a:pt x="556" y="3097"/>
                  </a:lnTo>
                  <a:lnTo>
                    <a:pt x="511" y="3000"/>
                  </a:lnTo>
                  <a:lnTo>
                    <a:pt x="503" y="2938"/>
                  </a:lnTo>
                  <a:lnTo>
                    <a:pt x="503" y="2841"/>
                  </a:lnTo>
                  <a:lnTo>
                    <a:pt x="520" y="2726"/>
                  </a:lnTo>
                  <a:lnTo>
                    <a:pt x="503" y="2576"/>
                  </a:lnTo>
                  <a:lnTo>
                    <a:pt x="459" y="2479"/>
                  </a:lnTo>
                  <a:lnTo>
                    <a:pt x="441" y="2400"/>
                  </a:lnTo>
                  <a:lnTo>
                    <a:pt x="450" y="2338"/>
                  </a:lnTo>
                  <a:lnTo>
                    <a:pt x="459" y="2250"/>
                  </a:lnTo>
                  <a:lnTo>
                    <a:pt x="432" y="2197"/>
                  </a:lnTo>
                  <a:lnTo>
                    <a:pt x="344" y="2126"/>
                  </a:lnTo>
                  <a:lnTo>
                    <a:pt x="370" y="204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54" name="Freeform 11"/>
            <p:cNvSpPr>
              <a:spLocks noChangeArrowheads="1"/>
            </p:cNvSpPr>
            <p:nvPr/>
          </p:nvSpPr>
          <p:spPr bwMode="auto">
            <a:xfrm>
              <a:off x="4724400" y="1836738"/>
              <a:ext cx="674688" cy="949325"/>
            </a:xfrm>
            <a:custGeom>
              <a:avLst/>
              <a:gdLst>
                <a:gd name="T0" fmla="*/ 8021594 w 1880"/>
                <a:gd name="T1" fmla="*/ 236305965 h 2638"/>
                <a:gd name="T2" fmla="*/ 26263771 w 1880"/>
                <a:gd name="T3" fmla="*/ 248865816 h 2638"/>
                <a:gd name="T4" fmla="*/ 43471193 w 1880"/>
                <a:gd name="T5" fmla="*/ 250031237 h 2638"/>
                <a:gd name="T6" fmla="*/ 53692135 w 1880"/>
                <a:gd name="T7" fmla="*/ 242003179 h 2638"/>
                <a:gd name="T8" fmla="*/ 71934671 w 1880"/>
                <a:gd name="T9" fmla="*/ 236305965 h 2638"/>
                <a:gd name="T10" fmla="*/ 89142093 w 1880"/>
                <a:gd name="T11" fmla="*/ 233975482 h 2638"/>
                <a:gd name="T12" fmla="*/ 94834501 w 1880"/>
                <a:gd name="T13" fmla="*/ 246664864 h 2638"/>
                <a:gd name="T14" fmla="*/ 108548862 w 1880"/>
                <a:gd name="T15" fmla="*/ 255728452 h 2638"/>
                <a:gd name="T16" fmla="*/ 111912443 w 1880"/>
                <a:gd name="T17" fmla="*/ 266086991 h 2638"/>
                <a:gd name="T18" fmla="*/ 117605211 w 1880"/>
                <a:gd name="T19" fmla="*/ 282013574 h 2638"/>
                <a:gd name="T20" fmla="*/ 122133385 w 1880"/>
                <a:gd name="T21" fmla="*/ 300270640 h 2638"/>
                <a:gd name="T22" fmla="*/ 123297978 w 1880"/>
                <a:gd name="T23" fmla="*/ 316326395 h 2638"/>
                <a:gd name="T24" fmla="*/ 141540155 w 1880"/>
                <a:gd name="T25" fmla="*/ 325390342 h 2638"/>
                <a:gd name="T26" fmla="*/ 162111518 w 1880"/>
                <a:gd name="T27" fmla="*/ 324354452 h 2638"/>
                <a:gd name="T28" fmla="*/ 167804285 w 1880"/>
                <a:gd name="T29" fmla="*/ 337950193 h 2638"/>
                <a:gd name="T30" fmla="*/ 182553401 w 1880"/>
                <a:gd name="T31" fmla="*/ 339115614 h 2638"/>
                <a:gd name="T32" fmla="*/ 196267404 w 1880"/>
                <a:gd name="T33" fmla="*/ 340280675 h 2638"/>
                <a:gd name="T34" fmla="*/ 208817172 w 1880"/>
                <a:gd name="T35" fmla="*/ 319693127 h 2638"/>
                <a:gd name="T36" fmla="*/ 221366941 w 1880"/>
                <a:gd name="T37" fmla="*/ 315160974 h 2638"/>
                <a:gd name="T38" fmla="*/ 236245536 w 1880"/>
                <a:gd name="T39" fmla="*/ 322023610 h 2638"/>
                <a:gd name="T40" fmla="*/ 229388535 w 1880"/>
                <a:gd name="T41" fmla="*/ 291206693 h 2638"/>
                <a:gd name="T42" fmla="*/ 224860361 w 1880"/>
                <a:gd name="T43" fmla="*/ 275150938 h 2638"/>
                <a:gd name="T44" fmla="*/ 211145999 w 1880"/>
                <a:gd name="T45" fmla="*/ 267122881 h 2638"/>
                <a:gd name="T46" fmla="*/ 184882228 w 1880"/>
                <a:gd name="T47" fmla="*/ 266086991 h 2638"/>
                <a:gd name="T48" fmla="*/ 173497053 w 1880"/>
                <a:gd name="T49" fmla="*/ 251196658 h 2638"/>
                <a:gd name="T50" fmla="*/ 172332460 w 1880"/>
                <a:gd name="T51" fmla="*/ 235140903 h 2638"/>
                <a:gd name="T52" fmla="*/ 172332460 w 1880"/>
                <a:gd name="T53" fmla="*/ 216883838 h 2638"/>
                <a:gd name="T54" fmla="*/ 173497053 w 1880"/>
                <a:gd name="T55" fmla="*/ 198755943 h 2638"/>
                <a:gd name="T56" fmla="*/ 181518287 w 1880"/>
                <a:gd name="T57" fmla="*/ 181664299 h 2638"/>
                <a:gd name="T58" fmla="*/ 183717635 w 1880"/>
                <a:gd name="T59" fmla="*/ 166773965 h 2638"/>
                <a:gd name="T60" fmla="*/ 190574996 w 1880"/>
                <a:gd name="T61" fmla="*/ 150717851 h 2638"/>
                <a:gd name="T62" fmla="*/ 184882228 w 1880"/>
                <a:gd name="T63" fmla="*/ 131295724 h 2638"/>
                <a:gd name="T64" fmla="*/ 128990746 w 1880"/>
                <a:gd name="T65" fmla="*/ 52569886 h 2638"/>
                <a:gd name="T66" fmla="*/ 116570097 w 1880"/>
                <a:gd name="T67" fmla="*/ 25119702 h 2638"/>
                <a:gd name="T68" fmla="*/ 101691861 w 1880"/>
                <a:gd name="T69" fmla="*/ 27321013 h 2638"/>
                <a:gd name="T70" fmla="*/ 89142093 w 1880"/>
                <a:gd name="T71" fmla="*/ 21623798 h 2638"/>
                <a:gd name="T72" fmla="*/ 90306326 w 1880"/>
                <a:gd name="T73" fmla="*/ 10229009 h 2638"/>
                <a:gd name="T74" fmla="*/ 74263497 w 1880"/>
                <a:gd name="T75" fmla="*/ 7898526 h 2638"/>
                <a:gd name="T76" fmla="*/ 54856728 w 1880"/>
                <a:gd name="T77" fmla="*/ 18257066 h 2638"/>
                <a:gd name="T78" fmla="*/ 27428364 w 1880"/>
                <a:gd name="T79" fmla="*/ 21623798 h 2638"/>
                <a:gd name="T80" fmla="*/ 22900190 w 1880"/>
                <a:gd name="T81" fmla="*/ 29651495 h 2638"/>
                <a:gd name="T82" fmla="*/ 20571363 w 1880"/>
                <a:gd name="T83" fmla="*/ 47908561 h 2638"/>
                <a:gd name="T84" fmla="*/ 22900190 w 1880"/>
                <a:gd name="T85" fmla="*/ 66165627 h 2638"/>
                <a:gd name="T86" fmla="*/ 18371656 w 1880"/>
                <a:gd name="T87" fmla="*/ 78725478 h 2638"/>
                <a:gd name="T88" fmla="*/ 13714002 w 1880"/>
                <a:gd name="T89" fmla="*/ 90249439 h 2638"/>
                <a:gd name="T90" fmla="*/ 6857001 w 1880"/>
                <a:gd name="T91" fmla="*/ 106176022 h 2638"/>
                <a:gd name="T92" fmla="*/ 13714002 w 1880"/>
                <a:gd name="T93" fmla="*/ 117570452 h 2638"/>
                <a:gd name="T94" fmla="*/ 16042829 w 1880"/>
                <a:gd name="T95" fmla="*/ 134791627 h 2638"/>
                <a:gd name="T96" fmla="*/ 26263771 w 1880"/>
                <a:gd name="T97" fmla="*/ 129094413 h 2638"/>
                <a:gd name="T98" fmla="*/ 38813539 w 1880"/>
                <a:gd name="T99" fmla="*/ 125598149 h 2638"/>
                <a:gd name="T100" fmla="*/ 30921424 w 1880"/>
                <a:gd name="T101" fmla="*/ 149681961 h 2638"/>
                <a:gd name="T102" fmla="*/ 29757191 w 1880"/>
                <a:gd name="T103" fmla="*/ 170140338 h 2638"/>
                <a:gd name="T104" fmla="*/ 45670540 w 1880"/>
                <a:gd name="T105" fmla="*/ 187361513 h 2638"/>
                <a:gd name="T106" fmla="*/ 38813539 w 1880"/>
                <a:gd name="T107" fmla="*/ 198755943 h 2638"/>
                <a:gd name="T108" fmla="*/ 37778425 w 1880"/>
                <a:gd name="T109" fmla="*/ 215718416 h 2638"/>
                <a:gd name="T110" fmla="*/ 24064423 w 1880"/>
                <a:gd name="T111" fmla="*/ 229443688 h 2638"/>
                <a:gd name="T112" fmla="*/ 8021594 w 1880"/>
                <a:gd name="T113" fmla="*/ 227242377 h 2638"/>
                <a:gd name="T114" fmla="*/ 2328827 w 1880"/>
                <a:gd name="T115" fmla="*/ 230608750 h 263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80" h="2638">
                  <a:moveTo>
                    <a:pt x="18" y="1781"/>
                  </a:moveTo>
                  <a:lnTo>
                    <a:pt x="62" y="1825"/>
                  </a:lnTo>
                  <a:lnTo>
                    <a:pt x="133" y="1887"/>
                  </a:lnTo>
                  <a:lnTo>
                    <a:pt x="203" y="1922"/>
                  </a:lnTo>
                  <a:lnTo>
                    <a:pt x="265" y="1905"/>
                  </a:lnTo>
                  <a:lnTo>
                    <a:pt x="336" y="1931"/>
                  </a:lnTo>
                  <a:lnTo>
                    <a:pt x="398" y="1922"/>
                  </a:lnTo>
                  <a:lnTo>
                    <a:pt x="415" y="1869"/>
                  </a:lnTo>
                  <a:lnTo>
                    <a:pt x="450" y="1807"/>
                  </a:lnTo>
                  <a:lnTo>
                    <a:pt x="556" y="1825"/>
                  </a:lnTo>
                  <a:lnTo>
                    <a:pt x="627" y="1825"/>
                  </a:lnTo>
                  <a:lnTo>
                    <a:pt x="689" y="1807"/>
                  </a:lnTo>
                  <a:lnTo>
                    <a:pt x="733" y="1869"/>
                  </a:lnTo>
                  <a:lnTo>
                    <a:pt x="733" y="1905"/>
                  </a:lnTo>
                  <a:lnTo>
                    <a:pt x="786" y="1931"/>
                  </a:lnTo>
                  <a:lnTo>
                    <a:pt x="839" y="1975"/>
                  </a:lnTo>
                  <a:lnTo>
                    <a:pt x="848" y="2019"/>
                  </a:lnTo>
                  <a:lnTo>
                    <a:pt x="865" y="2055"/>
                  </a:lnTo>
                  <a:lnTo>
                    <a:pt x="918" y="2116"/>
                  </a:lnTo>
                  <a:lnTo>
                    <a:pt x="909" y="2178"/>
                  </a:lnTo>
                  <a:lnTo>
                    <a:pt x="892" y="2249"/>
                  </a:lnTo>
                  <a:lnTo>
                    <a:pt x="944" y="2319"/>
                  </a:lnTo>
                  <a:lnTo>
                    <a:pt x="909" y="2399"/>
                  </a:lnTo>
                  <a:lnTo>
                    <a:pt x="953" y="2443"/>
                  </a:lnTo>
                  <a:lnTo>
                    <a:pt x="1005" y="2496"/>
                  </a:lnTo>
                  <a:lnTo>
                    <a:pt x="1094" y="2513"/>
                  </a:lnTo>
                  <a:lnTo>
                    <a:pt x="1182" y="2513"/>
                  </a:lnTo>
                  <a:lnTo>
                    <a:pt x="1253" y="2505"/>
                  </a:lnTo>
                  <a:lnTo>
                    <a:pt x="1261" y="2558"/>
                  </a:lnTo>
                  <a:lnTo>
                    <a:pt x="1297" y="2610"/>
                  </a:lnTo>
                  <a:lnTo>
                    <a:pt x="1350" y="2610"/>
                  </a:lnTo>
                  <a:lnTo>
                    <a:pt x="1411" y="2619"/>
                  </a:lnTo>
                  <a:lnTo>
                    <a:pt x="1464" y="2637"/>
                  </a:lnTo>
                  <a:lnTo>
                    <a:pt x="1517" y="2628"/>
                  </a:lnTo>
                  <a:lnTo>
                    <a:pt x="1570" y="2540"/>
                  </a:lnTo>
                  <a:lnTo>
                    <a:pt x="1614" y="2469"/>
                  </a:lnTo>
                  <a:lnTo>
                    <a:pt x="1685" y="2505"/>
                  </a:lnTo>
                  <a:lnTo>
                    <a:pt x="1711" y="2434"/>
                  </a:lnTo>
                  <a:lnTo>
                    <a:pt x="1773" y="2452"/>
                  </a:lnTo>
                  <a:lnTo>
                    <a:pt x="1826" y="2487"/>
                  </a:lnTo>
                  <a:lnTo>
                    <a:pt x="1879" y="2452"/>
                  </a:lnTo>
                  <a:lnTo>
                    <a:pt x="1773" y="2249"/>
                  </a:lnTo>
                  <a:lnTo>
                    <a:pt x="1703" y="2178"/>
                  </a:lnTo>
                  <a:lnTo>
                    <a:pt x="1738" y="2125"/>
                  </a:lnTo>
                  <a:lnTo>
                    <a:pt x="1703" y="2063"/>
                  </a:lnTo>
                  <a:lnTo>
                    <a:pt x="1632" y="2063"/>
                  </a:lnTo>
                  <a:lnTo>
                    <a:pt x="1517" y="2063"/>
                  </a:lnTo>
                  <a:lnTo>
                    <a:pt x="1429" y="2055"/>
                  </a:lnTo>
                  <a:lnTo>
                    <a:pt x="1447" y="1993"/>
                  </a:lnTo>
                  <a:lnTo>
                    <a:pt x="1341" y="1940"/>
                  </a:lnTo>
                  <a:lnTo>
                    <a:pt x="1376" y="1896"/>
                  </a:lnTo>
                  <a:lnTo>
                    <a:pt x="1332" y="1816"/>
                  </a:lnTo>
                  <a:lnTo>
                    <a:pt x="1358" y="1755"/>
                  </a:lnTo>
                  <a:lnTo>
                    <a:pt x="1332" y="1675"/>
                  </a:lnTo>
                  <a:lnTo>
                    <a:pt x="1367" y="1596"/>
                  </a:lnTo>
                  <a:lnTo>
                    <a:pt x="1341" y="1535"/>
                  </a:lnTo>
                  <a:lnTo>
                    <a:pt x="1350" y="1438"/>
                  </a:lnTo>
                  <a:lnTo>
                    <a:pt x="1403" y="1403"/>
                  </a:lnTo>
                  <a:lnTo>
                    <a:pt x="1456" y="1332"/>
                  </a:lnTo>
                  <a:lnTo>
                    <a:pt x="1420" y="1288"/>
                  </a:lnTo>
                  <a:lnTo>
                    <a:pt x="1464" y="1226"/>
                  </a:lnTo>
                  <a:lnTo>
                    <a:pt x="1473" y="1164"/>
                  </a:lnTo>
                  <a:lnTo>
                    <a:pt x="1456" y="1085"/>
                  </a:lnTo>
                  <a:lnTo>
                    <a:pt x="1429" y="1014"/>
                  </a:lnTo>
                  <a:lnTo>
                    <a:pt x="1094" y="732"/>
                  </a:lnTo>
                  <a:lnTo>
                    <a:pt x="997" y="406"/>
                  </a:lnTo>
                  <a:lnTo>
                    <a:pt x="970" y="229"/>
                  </a:lnTo>
                  <a:lnTo>
                    <a:pt x="901" y="194"/>
                  </a:lnTo>
                  <a:lnTo>
                    <a:pt x="830" y="167"/>
                  </a:lnTo>
                  <a:lnTo>
                    <a:pt x="786" y="211"/>
                  </a:lnTo>
                  <a:lnTo>
                    <a:pt x="724" y="229"/>
                  </a:lnTo>
                  <a:lnTo>
                    <a:pt x="689" y="167"/>
                  </a:lnTo>
                  <a:lnTo>
                    <a:pt x="733" y="132"/>
                  </a:lnTo>
                  <a:lnTo>
                    <a:pt x="698" y="79"/>
                  </a:lnTo>
                  <a:lnTo>
                    <a:pt x="645" y="0"/>
                  </a:lnTo>
                  <a:lnTo>
                    <a:pt x="574" y="61"/>
                  </a:lnTo>
                  <a:lnTo>
                    <a:pt x="512" y="106"/>
                  </a:lnTo>
                  <a:lnTo>
                    <a:pt x="424" y="141"/>
                  </a:lnTo>
                  <a:lnTo>
                    <a:pt x="327" y="176"/>
                  </a:lnTo>
                  <a:lnTo>
                    <a:pt x="212" y="167"/>
                  </a:lnTo>
                  <a:lnTo>
                    <a:pt x="168" y="167"/>
                  </a:lnTo>
                  <a:lnTo>
                    <a:pt x="177" y="229"/>
                  </a:lnTo>
                  <a:lnTo>
                    <a:pt x="177" y="317"/>
                  </a:lnTo>
                  <a:lnTo>
                    <a:pt x="159" y="370"/>
                  </a:lnTo>
                  <a:lnTo>
                    <a:pt x="168" y="450"/>
                  </a:lnTo>
                  <a:lnTo>
                    <a:pt x="177" y="511"/>
                  </a:lnTo>
                  <a:lnTo>
                    <a:pt x="186" y="582"/>
                  </a:lnTo>
                  <a:lnTo>
                    <a:pt x="142" y="608"/>
                  </a:lnTo>
                  <a:lnTo>
                    <a:pt x="142" y="653"/>
                  </a:lnTo>
                  <a:lnTo>
                    <a:pt x="106" y="697"/>
                  </a:lnTo>
                  <a:lnTo>
                    <a:pt x="71" y="750"/>
                  </a:lnTo>
                  <a:lnTo>
                    <a:pt x="53" y="820"/>
                  </a:lnTo>
                  <a:lnTo>
                    <a:pt x="71" y="864"/>
                  </a:lnTo>
                  <a:lnTo>
                    <a:pt x="106" y="908"/>
                  </a:lnTo>
                  <a:lnTo>
                    <a:pt x="133" y="961"/>
                  </a:lnTo>
                  <a:lnTo>
                    <a:pt x="124" y="1041"/>
                  </a:lnTo>
                  <a:lnTo>
                    <a:pt x="186" y="1067"/>
                  </a:lnTo>
                  <a:lnTo>
                    <a:pt x="203" y="997"/>
                  </a:lnTo>
                  <a:lnTo>
                    <a:pt x="239" y="926"/>
                  </a:lnTo>
                  <a:lnTo>
                    <a:pt x="300" y="970"/>
                  </a:lnTo>
                  <a:lnTo>
                    <a:pt x="283" y="1076"/>
                  </a:lnTo>
                  <a:lnTo>
                    <a:pt x="239" y="1156"/>
                  </a:lnTo>
                  <a:lnTo>
                    <a:pt x="230" y="1244"/>
                  </a:lnTo>
                  <a:lnTo>
                    <a:pt x="230" y="1314"/>
                  </a:lnTo>
                  <a:lnTo>
                    <a:pt x="274" y="1376"/>
                  </a:lnTo>
                  <a:lnTo>
                    <a:pt x="353" y="1447"/>
                  </a:lnTo>
                  <a:lnTo>
                    <a:pt x="353" y="1517"/>
                  </a:lnTo>
                  <a:lnTo>
                    <a:pt x="300" y="1535"/>
                  </a:lnTo>
                  <a:lnTo>
                    <a:pt x="309" y="1613"/>
                  </a:lnTo>
                  <a:lnTo>
                    <a:pt x="292" y="1666"/>
                  </a:lnTo>
                  <a:lnTo>
                    <a:pt x="221" y="1728"/>
                  </a:lnTo>
                  <a:lnTo>
                    <a:pt x="186" y="1772"/>
                  </a:lnTo>
                  <a:lnTo>
                    <a:pt x="133" y="1799"/>
                  </a:lnTo>
                  <a:lnTo>
                    <a:pt x="62" y="1755"/>
                  </a:lnTo>
                  <a:lnTo>
                    <a:pt x="0" y="1728"/>
                  </a:lnTo>
                  <a:lnTo>
                    <a:pt x="18" y="1781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55" name="Freeform 12"/>
            <p:cNvSpPr>
              <a:spLocks noChangeArrowheads="1"/>
            </p:cNvSpPr>
            <p:nvPr/>
          </p:nvSpPr>
          <p:spPr bwMode="auto">
            <a:xfrm>
              <a:off x="3873500" y="1319213"/>
              <a:ext cx="782638" cy="1439862"/>
            </a:xfrm>
            <a:custGeom>
              <a:avLst/>
              <a:gdLst>
                <a:gd name="T0" fmla="*/ 8048520 w 2172"/>
                <a:gd name="T1" fmla="*/ 18415301 h 3998"/>
                <a:gd name="T2" fmla="*/ 0 w 2172"/>
                <a:gd name="T3" fmla="*/ 46945856 h 3998"/>
                <a:gd name="T4" fmla="*/ 3505105 w 2172"/>
                <a:gd name="T5" fmla="*/ 68732669 h 3998"/>
                <a:gd name="T6" fmla="*/ 20641175 w 2172"/>
                <a:gd name="T7" fmla="*/ 91557257 h 3998"/>
                <a:gd name="T8" fmla="*/ 10385257 w 2172"/>
                <a:gd name="T9" fmla="*/ 113344070 h 3998"/>
                <a:gd name="T10" fmla="*/ 31026432 w 2172"/>
                <a:gd name="T11" fmla="*/ 123589316 h 3998"/>
                <a:gd name="T12" fmla="*/ 26352958 w 2172"/>
                <a:gd name="T13" fmla="*/ 151082455 h 3998"/>
                <a:gd name="T14" fmla="*/ 51537548 w 2172"/>
                <a:gd name="T15" fmla="*/ 146543176 h 3998"/>
                <a:gd name="T16" fmla="*/ 74515459 w 2172"/>
                <a:gd name="T17" fmla="*/ 160289926 h 3998"/>
                <a:gd name="T18" fmla="*/ 99700049 w 2172"/>
                <a:gd name="T19" fmla="*/ 178575235 h 3998"/>
                <a:gd name="T20" fmla="*/ 103205154 w 2172"/>
                <a:gd name="T21" fmla="*/ 210607294 h 3998"/>
                <a:gd name="T22" fmla="*/ 124884638 w 2172"/>
                <a:gd name="T23" fmla="*/ 233431882 h 3998"/>
                <a:gd name="T24" fmla="*/ 149030558 w 2172"/>
                <a:gd name="T25" fmla="*/ 252884599 h 3998"/>
                <a:gd name="T26" fmla="*/ 145525813 w 2172"/>
                <a:gd name="T27" fmla="*/ 271299900 h 3998"/>
                <a:gd name="T28" fmla="*/ 153574333 w 2172"/>
                <a:gd name="T29" fmla="*/ 300997503 h 3998"/>
                <a:gd name="T30" fmla="*/ 151237596 w 2172"/>
                <a:gd name="T31" fmla="*/ 323821731 h 3998"/>
                <a:gd name="T32" fmla="*/ 136438263 w 2172"/>
                <a:gd name="T33" fmla="*/ 336531065 h 3998"/>
                <a:gd name="T34" fmla="*/ 118004127 w 2172"/>
                <a:gd name="T35" fmla="*/ 351314871 h 3998"/>
                <a:gd name="T36" fmla="*/ 154742702 w 2172"/>
                <a:gd name="T37" fmla="*/ 376473915 h 3998"/>
                <a:gd name="T38" fmla="*/ 163829891 w 2172"/>
                <a:gd name="T39" fmla="*/ 406171518 h 3998"/>
                <a:gd name="T40" fmla="*/ 171878771 w 2172"/>
                <a:gd name="T41" fmla="*/ 425624235 h 3998"/>
                <a:gd name="T42" fmla="*/ 158118108 w 2172"/>
                <a:gd name="T43" fmla="*/ 443909544 h 3998"/>
                <a:gd name="T44" fmla="*/ 164998260 w 2172"/>
                <a:gd name="T45" fmla="*/ 465696716 h 3998"/>
                <a:gd name="T46" fmla="*/ 183302698 w 2172"/>
                <a:gd name="T47" fmla="*/ 457656294 h 3998"/>
                <a:gd name="T48" fmla="*/ 193687954 w 2172"/>
                <a:gd name="T49" fmla="*/ 465696716 h 3998"/>
                <a:gd name="T50" fmla="*/ 186807803 w 2172"/>
                <a:gd name="T51" fmla="*/ 488520945 h 3998"/>
                <a:gd name="T52" fmla="*/ 193687954 w 2172"/>
                <a:gd name="T53" fmla="*/ 514847036 h 3998"/>
                <a:gd name="T54" fmla="*/ 250937645 w 2172"/>
                <a:gd name="T55" fmla="*/ 485149433 h 3998"/>
                <a:gd name="T56" fmla="*/ 263529940 w 2172"/>
                <a:gd name="T57" fmla="*/ 446243999 h 3998"/>
                <a:gd name="T58" fmla="*/ 276122235 w 2172"/>
                <a:gd name="T59" fmla="*/ 418750860 h 3998"/>
                <a:gd name="T60" fmla="*/ 270410452 w 2172"/>
                <a:gd name="T61" fmla="*/ 386848433 h 3998"/>
                <a:gd name="T62" fmla="*/ 271578820 w 2172"/>
                <a:gd name="T63" fmla="*/ 358188246 h 3998"/>
                <a:gd name="T64" fmla="*/ 281834378 w 2172"/>
                <a:gd name="T65" fmla="*/ 324989139 h 3998"/>
                <a:gd name="T66" fmla="*/ 271578820 w 2172"/>
                <a:gd name="T67" fmla="*/ 282711834 h 3998"/>
                <a:gd name="T68" fmla="*/ 270410452 w 2172"/>
                <a:gd name="T69" fmla="*/ 256386102 h 3998"/>
                <a:gd name="T70" fmla="*/ 250937645 w 2172"/>
                <a:gd name="T71" fmla="*/ 235766338 h 3998"/>
                <a:gd name="T72" fmla="*/ 226921424 w 2172"/>
                <a:gd name="T73" fmla="*/ 235766338 h 3998"/>
                <a:gd name="T74" fmla="*/ 205111881 w 2172"/>
                <a:gd name="T75" fmla="*/ 223186996 h 3998"/>
                <a:gd name="T76" fmla="*/ 183302698 w 2172"/>
                <a:gd name="T77" fmla="*/ 202566871 h 3998"/>
                <a:gd name="T78" fmla="*/ 163829891 w 2172"/>
                <a:gd name="T79" fmla="*/ 201399823 h 3998"/>
                <a:gd name="T80" fmla="*/ 135269895 w 2172"/>
                <a:gd name="T81" fmla="*/ 180909691 h 3998"/>
                <a:gd name="T82" fmla="*/ 114629080 w 2172"/>
                <a:gd name="T83" fmla="*/ 168200717 h 3998"/>
                <a:gd name="T84" fmla="*/ 113460712 w 2172"/>
                <a:gd name="T85" fmla="*/ 146543176 h 3998"/>
                <a:gd name="T86" fmla="*/ 113460712 w 2172"/>
                <a:gd name="T87" fmla="*/ 127090819 h 3998"/>
                <a:gd name="T88" fmla="*/ 103205154 w 2172"/>
                <a:gd name="T89" fmla="*/ 107638103 h 3998"/>
                <a:gd name="T90" fmla="*/ 104243463 w 2172"/>
                <a:gd name="T91" fmla="*/ 87018338 h 3998"/>
                <a:gd name="T92" fmla="*/ 95156274 w 2172"/>
                <a:gd name="T93" fmla="*/ 72104540 h 3998"/>
                <a:gd name="T94" fmla="*/ 80227242 w 2172"/>
                <a:gd name="T95" fmla="*/ 48112904 h 3998"/>
                <a:gd name="T96" fmla="*/ 59586428 w 2172"/>
                <a:gd name="T97" fmla="*/ 40072481 h 3998"/>
                <a:gd name="T98" fmla="*/ 43618726 w 2172"/>
                <a:gd name="T99" fmla="*/ 28660187 h 3998"/>
                <a:gd name="T100" fmla="*/ 37906943 w 2172"/>
                <a:gd name="T101" fmla="*/ 8040423 h 39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72" h="3998">
                  <a:moveTo>
                    <a:pt x="195" y="27"/>
                  </a:moveTo>
                  <a:lnTo>
                    <a:pt x="115" y="80"/>
                  </a:lnTo>
                  <a:lnTo>
                    <a:pt x="62" y="142"/>
                  </a:lnTo>
                  <a:lnTo>
                    <a:pt x="9" y="212"/>
                  </a:lnTo>
                  <a:lnTo>
                    <a:pt x="0" y="309"/>
                  </a:lnTo>
                  <a:lnTo>
                    <a:pt x="0" y="362"/>
                  </a:lnTo>
                  <a:lnTo>
                    <a:pt x="27" y="406"/>
                  </a:lnTo>
                  <a:lnTo>
                    <a:pt x="9" y="450"/>
                  </a:lnTo>
                  <a:lnTo>
                    <a:pt x="27" y="530"/>
                  </a:lnTo>
                  <a:lnTo>
                    <a:pt x="44" y="600"/>
                  </a:lnTo>
                  <a:lnTo>
                    <a:pt x="97" y="662"/>
                  </a:lnTo>
                  <a:lnTo>
                    <a:pt x="159" y="706"/>
                  </a:lnTo>
                  <a:lnTo>
                    <a:pt x="80" y="742"/>
                  </a:lnTo>
                  <a:lnTo>
                    <a:pt x="80" y="812"/>
                  </a:lnTo>
                  <a:lnTo>
                    <a:pt x="80" y="874"/>
                  </a:lnTo>
                  <a:lnTo>
                    <a:pt x="142" y="900"/>
                  </a:lnTo>
                  <a:lnTo>
                    <a:pt x="247" y="918"/>
                  </a:lnTo>
                  <a:lnTo>
                    <a:pt x="239" y="953"/>
                  </a:lnTo>
                  <a:lnTo>
                    <a:pt x="239" y="1024"/>
                  </a:lnTo>
                  <a:lnTo>
                    <a:pt x="186" y="1094"/>
                  </a:lnTo>
                  <a:lnTo>
                    <a:pt x="203" y="1165"/>
                  </a:lnTo>
                  <a:lnTo>
                    <a:pt x="265" y="1121"/>
                  </a:lnTo>
                  <a:lnTo>
                    <a:pt x="345" y="1112"/>
                  </a:lnTo>
                  <a:lnTo>
                    <a:pt x="397" y="1130"/>
                  </a:lnTo>
                  <a:lnTo>
                    <a:pt x="477" y="1183"/>
                  </a:lnTo>
                  <a:lnTo>
                    <a:pt x="512" y="1227"/>
                  </a:lnTo>
                  <a:lnTo>
                    <a:pt x="574" y="1236"/>
                  </a:lnTo>
                  <a:lnTo>
                    <a:pt x="627" y="1244"/>
                  </a:lnTo>
                  <a:lnTo>
                    <a:pt x="689" y="1315"/>
                  </a:lnTo>
                  <a:lnTo>
                    <a:pt x="768" y="1377"/>
                  </a:lnTo>
                  <a:lnTo>
                    <a:pt x="759" y="1474"/>
                  </a:lnTo>
                  <a:lnTo>
                    <a:pt x="742" y="1553"/>
                  </a:lnTo>
                  <a:lnTo>
                    <a:pt x="795" y="1624"/>
                  </a:lnTo>
                  <a:lnTo>
                    <a:pt x="848" y="1695"/>
                  </a:lnTo>
                  <a:lnTo>
                    <a:pt x="892" y="1765"/>
                  </a:lnTo>
                  <a:lnTo>
                    <a:pt x="962" y="1800"/>
                  </a:lnTo>
                  <a:lnTo>
                    <a:pt x="1024" y="1818"/>
                  </a:lnTo>
                  <a:lnTo>
                    <a:pt x="1086" y="1862"/>
                  </a:lnTo>
                  <a:lnTo>
                    <a:pt x="1148" y="1950"/>
                  </a:lnTo>
                  <a:lnTo>
                    <a:pt x="1183" y="2003"/>
                  </a:lnTo>
                  <a:lnTo>
                    <a:pt x="1183" y="2074"/>
                  </a:lnTo>
                  <a:lnTo>
                    <a:pt x="1121" y="2092"/>
                  </a:lnTo>
                  <a:lnTo>
                    <a:pt x="1139" y="2171"/>
                  </a:lnTo>
                  <a:lnTo>
                    <a:pt x="1156" y="2242"/>
                  </a:lnTo>
                  <a:lnTo>
                    <a:pt x="1183" y="2321"/>
                  </a:lnTo>
                  <a:lnTo>
                    <a:pt x="1209" y="2365"/>
                  </a:lnTo>
                  <a:lnTo>
                    <a:pt x="1253" y="2418"/>
                  </a:lnTo>
                  <a:lnTo>
                    <a:pt x="1165" y="2497"/>
                  </a:lnTo>
                  <a:lnTo>
                    <a:pt x="1139" y="2568"/>
                  </a:lnTo>
                  <a:lnTo>
                    <a:pt x="1095" y="2630"/>
                  </a:lnTo>
                  <a:lnTo>
                    <a:pt x="1051" y="2595"/>
                  </a:lnTo>
                  <a:lnTo>
                    <a:pt x="998" y="2621"/>
                  </a:lnTo>
                  <a:lnTo>
                    <a:pt x="980" y="2674"/>
                  </a:lnTo>
                  <a:lnTo>
                    <a:pt x="909" y="2709"/>
                  </a:lnTo>
                  <a:lnTo>
                    <a:pt x="1024" y="2797"/>
                  </a:lnTo>
                  <a:lnTo>
                    <a:pt x="1112" y="2842"/>
                  </a:lnTo>
                  <a:lnTo>
                    <a:pt x="1192" y="2903"/>
                  </a:lnTo>
                  <a:lnTo>
                    <a:pt x="1253" y="2974"/>
                  </a:lnTo>
                  <a:lnTo>
                    <a:pt x="1271" y="3044"/>
                  </a:lnTo>
                  <a:lnTo>
                    <a:pt x="1262" y="3132"/>
                  </a:lnTo>
                  <a:lnTo>
                    <a:pt x="1306" y="3167"/>
                  </a:lnTo>
                  <a:lnTo>
                    <a:pt x="1359" y="3211"/>
                  </a:lnTo>
                  <a:lnTo>
                    <a:pt x="1324" y="3282"/>
                  </a:lnTo>
                  <a:lnTo>
                    <a:pt x="1236" y="3308"/>
                  </a:lnTo>
                  <a:lnTo>
                    <a:pt x="1236" y="3370"/>
                  </a:lnTo>
                  <a:lnTo>
                    <a:pt x="1218" y="3423"/>
                  </a:lnTo>
                  <a:lnTo>
                    <a:pt x="1209" y="3494"/>
                  </a:lnTo>
                  <a:lnTo>
                    <a:pt x="1236" y="3555"/>
                  </a:lnTo>
                  <a:lnTo>
                    <a:pt x="1271" y="3591"/>
                  </a:lnTo>
                  <a:lnTo>
                    <a:pt x="1333" y="3635"/>
                  </a:lnTo>
                  <a:lnTo>
                    <a:pt x="1386" y="3599"/>
                  </a:lnTo>
                  <a:lnTo>
                    <a:pt x="1412" y="3529"/>
                  </a:lnTo>
                  <a:lnTo>
                    <a:pt x="1439" y="3476"/>
                  </a:lnTo>
                  <a:lnTo>
                    <a:pt x="1501" y="3546"/>
                  </a:lnTo>
                  <a:lnTo>
                    <a:pt x="1492" y="3591"/>
                  </a:lnTo>
                  <a:lnTo>
                    <a:pt x="1430" y="3652"/>
                  </a:lnTo>
                  <a:lnTo>
                    <a:pt x="1465" y="3714"/>
                  </a:lnTo>
                  <a:lnTo>
                    <a:pt x="1439" y="3767"/>
                  </a:lnTo>
                  <a:lnTo>
                    <a:pt x="1456" y="3838"/>
                  </a:lnTo>
                  <a:lnTo>
                    <a:pt x="1492" y="3891"/>
                  </a:lnTo>
                  <a:lnTo>
                    <a:pt x="1492" y="3970"/>
                  </a:lnTo>
                  <a:lnTo>
                    <a:pt x="1554" y="3997"/>
                  </a:lnTo>
                  <a:lnTo>
                    <a:pt x="1633" y="3997"/>
                  </a:lnTo>
                  <a:lnTo>
                    <a:pt x="1933" y="3741"/>
                  </a:lnTo>
                  <a:lnTo>
                    <a:pt x="1986" y="3661"/>
                  </a:lnTo>
                  <a:lnTo>
                    <a:pt x="2021" y="3529"/>
                  </a:lnTo>
                  <a:lnTo>
                    <a:pt x="2030" y="3441"/>
                  </a:lnTo>
                  <a:lnTo>
                    <a:pt x="2065" y="3352"/>
                  </a:lnTo>
                  <a:lnTo>
                    <a:pt x="2110" y="3308"/>
                  </a:lnTo>
                  <a:lnTo>
                    <a:pt x="2127" y="3229"/>
                  </a:lnTo>
                  <a:lnTo>
                    <a:pt x="2118" y="3141"/>
                  </a:lnTo>
                  <a:lnTo>
                    <a:pt x="2110" y="3070"/>
                  </a:lnTo>
                  <a:lnTo>
                    <a:pt x="2083" y="2983"/>
                  </a:lnTo>
                  <a:lnTo>
                    <a:pt x="2039" y="2921"/>
                  </a:lnTo>
                  <a:lnTo>
                    <a:pt x="2048" y="2833"/>
                  </a:lnTo>
                  <a:lnTo>
                    <a:pt x="2092" y="2762"/>
                  </a:lnTo>
                  <a:lnTo>
                    <a:pt x="2154" y="2718"/>
                  </a:lnTo>
                  <a:lnTo>
                    <a:pt x="2154" y="2621"/>
                  </a:lnTo>
                  <a:lnTo>
                    <a:pt x="2171" y="2506"/>
                  </a:lnTo>
                  <a:lnTo>
                    <a:pt x="2154" y="2356"/>
                  </a:lnTo>
                  <a:lnTo>
                    <a:pt x="2110" y="2259"/>
                  </a:lnTo>
                  <a:lnTo>
                    <a:pt x="2092" y="2180"/>
                  </a:lnTo>
                  <a:lnTo>
                    <a:pt x="2101" y="2118"/>
                  </a:lnTo>
                  <a:lnTo>
                    <a:pt x="2110" y="2030"/>
                  </a:lnTo>
                  <a:lnTo>
                    <a:pt x="2083" y="1977"/>
                  </a:lnTo>
                  <a:lnTo>
                    <a:pt x="1995" y="1906"/>
                  </a:lnTo>
                  <a:lnTo>
                    <a:pt x="2021" y="1827"/>
                  </a:lnTo>
                  <a:lnTo>
                    <a:pt x="1933" y="1818"/>
                  </a:lnTo>
                  <a:lnTo>
                    <a:pt x="1854" y="1809"/>
                  </a:lnTo>
                  <a:lnTo>
                    <a:pt x="1809" y="1774"/>
                  </a:lnTo>
                  <a:lnTo>
                    <a:pt x="1748" y="1818"/>
                  </a:lnTo>
                  <a:lnTo>
                    <a:pt x="1686" y="1809"/>
                  </a:lnTo>
                  <a:lnTo>
                    <a:pt x="1651" y="1739"/>
                  </a:lnTo>
                  <a:lnTo>
                    <a:pt x="1580" y="1721"/>
                  </a:lnTo>
                  <a:lnTo>
                    <a:pt x="1501" y="1659"/>
                  </a:lnTo>
                  <a:lnTo>
                    <a:pt x="1474" y="1589"/>
                  </a:lnTo>
                  <a:lnTo>
                    <a:pt x="1412" y="1562"/>
                  </a:lnTo>
                  <a:lnTo>
                    <a:pt x="1351" y="1589"/>
                  </a:lnTo>
                  <a:lnTo>
                    <a:pt x="1315" y="1492"/>
                  </a:lnTo>
                  <a:lnTo>
                    <a:pt x="1262" y="1553"/>
                  </a:lnTo>
                  <a:lnTo>
                    <a:pt x="1165" y="1518"/>
                  </a:lnTo>
                  <a:lnTo>
                    <a:pt x="1112" y="1456"/>
                  </a:lnTo>
                  <a:lnTo>
                    <a:pt x="1042" y="1395"/>
                  </a:lnTo>
                  <a:lnTo>
                    <a:pt x="971" y="1350"/>
                  </a:lnTo>
                  <a:lnTo>
                    <a:pt x="892" y="1368"/>
                  </a:lnTo>
                  <a:lnTo>
                    <a:pt x="883" y="1297"/>
                  </a:lnTo>
                  <a:lnTo>
                    <a:pt x="901" y="1227"/>
                  </a:lnTo>
                  <a:lnTo>
                    <a:pt x="909" y="1183"/>
                  </a:lnTo>
                  <a:lnTo>
                    <a:pt x="874" y="1130"/>
                  </a:lnTo>
                  <a:lnTo>
                    <a:pt x="839" y="1050"/>
                  </a:lnTo>
                  <a:lnTo>
                    <a:pt x="918" y="997"/>
                  </a:lnTo>
                  <a:lnTo>
                    <a:pt x="874" y="980"/>
                  </a:lnTo>
                  <a:lnTo>
                    <a:pt x="821" y="944"/>
                  </a:lnTo>
                  <a:lnTo>
                    <a:pt x="803" y="909"/>
                  </a:lnTo>
                  <a:lnTo>
                    <a:pt x="795" y="830"/>
                  </a:lnTo>
                  <a:lnTo>
                    <a:pt x="856" y="794"/>
                  </a:lnTo>
                  <a:lnTo>
                    <a:pt x="865" y="750"/>
                  </a:lnTo>
                  <a:lnTo>
                    <a:pt x="803" y="671"/>
                  </a:lnTo>
                  <a:lnTo>
                    <a:pt x="750" y="644"/>
                  </a:lnTo>
                  <a:lnTo>
                    <a:pt x="680" y="609"/>
                  </a:lnTo>
                  <a:lnTo>
                    <a:pt x="733" y="556"/>
                  </a:lnTo>
                  <a:lnTo>
                    <a:pt x="715" y="477"/>
                  </a:lnTo>
                  <a:lnTo>
                    <a:pt x="662" y="389"/>
                  </a:lnTo>
                  <a:lnTo>
                    <a:pt x="618" y="371"/>
                  </a:lnTo>
                  <a:lnTo>
                    <a:pt x="539" y="353"/>
                  </a:lnTo>
                  <a:lnTo>
                    <a:pt x="468" y="362"/>
                  </a:lnTo>
                  <a:lnTo>
                    <a:pt x="459" y="309"/>
                  </a:lnTo>
                  <a:lnTo>
                    <a:pt x="406" y="274"/>
                  </a:lnTo>
                  <a:lnTo>
                    <a:pt x="345" y="274"/>
                  </a:lnTo>
                  <a:lnTo>
                    <a:pt x="336" y="221"/>
                  </a:lnTo>
                  <a:lnTo>
                    <a:pt x="292" y="186"/>
                  </a:lnTo>
                  <a:lnTo>
                    <a:pt x="300" y="124"/>
                  </a:lnTo>
                  <a:lnTo>
                    <a:pt x="292" y="62"/>
                  </a:lnTo>
                  <a:lnTo>
                    <a:pt x="283" y="0"/>
                  </a:lnTo>
                  <a:lnTo>
                    <a:pt x="195" y="2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56" name="Freeform 13"/>
            <p:cNvSpPr>
              <a:spLocks noChangeArrowheads="1"/>
            </p:cNvSpPr>
            <p:nvPr/>
          </p:nvSpPr>
          <p:spPr bwMode="auto">
            <a:xfrm>
              <a:off x="3810000" y="1557338"/>
              <a:ext cx="514350" cy="709612"/>
            </a:xfrm>
            <a:custGeom>
              <a:avLst/>
              <a:gdLst>
                <a:gd name="T0" fmla="*/ 143840680 w 1430"/>
                <a:gd name="T1" fmla="*/ 238296511 h 1969"/>
                <a:gd name="T2" fmla="*/ 130129117 w 1430"/>
                <a:gd name="T3" fmla="*/ 232582676 h 1969"/>
                <a:gd name="T4" fmla="*/ 111890549 w 1430"/>
                <a:gd name="T5" fmla="*/ 230375263 h 1969"/>
                <a:gd name="T6" fmla="*/ 100378116 w 1430"/>
                <a:gd name="T7" fmla="*/ 234920170 h 1969"/>
                <a:gd name="T8" fmla="*/ 79940419 w 1430"/>
                <a:gd name="T9" fmla="*/ 237257665 h 1969"/>
                <a:gd name="T10" fmla="*/ 75283587 w 1430"/>
                <a:gd name="T11" fmla="*/ 225699913 h 1969"/>
                <a:gd name="T12" fmla="*/ 62736143 w 1430"/>
                <a:gd name="T13" fmla="*/ 219986078 h 1969"/>
                <a:gd name="T14" fmla="*/ 59373255 w 1430"/>
                <a:gd name="T15" fmla="*/ 204013140 h 1969"/>
                <a:gd name="T16" fmla="*/ 58208777 w 1430"/>
                <a:gd name="T17" fmla="*/ 186741553 h 1969"/>
                <a:gd name="T18" fmla="*/ 52517294 w 1430"/>
                <a:gd name="T19" fmla="*/ 176482450 h 1969"/>
                <a:gd name="T20" fmla="*/ 73084458 w 1430"/>
                <a:gd name="T21" fmla="*/ 171937182 h 1969"/>
                <a:gd name="T22" fmla="*/ 76447705 w 1430"/>
                <a:gd name="T23" fmla="*/ 155834162 h 1969"/>
                <a:gd name="T24" fmla="*/ 63900620 w 1430"/>
                <a:gd name="T25" fmla="*/ 146743986 h 1969"/>
                <a:gd name="T26" fmla="*/ 51353176 w 1430"/>
                <a:gd name="T27" fmla="*/ 136355162 h 1969"/>
                <a:gd name="T28" fmla="*/ 37641614 w 1430"/>
                <a:gd name="T29" fmla="*/ 129472399 h 1969"/>
                <a:gd name="T30" fmla="*/ 27422765 w 1430"/>
                <a:gd name="T31" fmla="*/ 122589637 h 1969"/>
                <a:gd name="T32" fmla="*/ 10218849 w 1430"/>
                <a:gd name="T33" fmla="*/ 114668028 h 1969"/>
                <a:gd name="T34" fmla="*/ 0 w 1430"/>
                <a:gd name="T35" fmla="*/ 101941709 h 1969"/>
                <a:gd name="T36" fmla="*/ 21731282 w 1430"/>
                <a:gd name="T37" fmla="*/ 88306265 h 1969"/>
                <a:gd name="T38" fmla="*/ 17074450 w 1430"/>
                <a:gd name="T39" fmla="*/ 67657978 h 1969"/>
                <a:gd name="T40" fmla="*/ 4527365 w 1430"/>
                <a:gd name="T41" fmla="*/ 53892813 h 1969"/>
                <a:gd name="T42" fmla="*/ 12547085 w 1430"/>
                <a:gd name="T43" fmla="*/ 32075958 h 1969"/>
                <a:gd name="T44" fmla="*/ 14875680 w 1430"/>
                <a:gd name="T45" fmla="*/ 8051330 h 1969"/>
                <a:gd name="T46" fmla="*/ 26258647 w 1430"/>
                <a:gd name="T47" fmla="*/ 3506422 h 1969"/>
                <a:gd name="T48" fmla="*/ 33114248 w 1430"/>
                <a:gd name="T49" fmla="*/ 10388824 h 1969"/>
                <a:gd name="T50" fmla="*/ 33114248 w 1430"/>
                <a:gd name="T51" fmla="*/ 27530690 h 1969"/>
                <a:gd name="T52" fmla="*/ 54716423 w 1430"/>
                <a:gd name="T53" fmla="*/ 33244525 h 1969"/>
                <a:gd name="T54" fmla="*/ 53681412 w 1430"/>
                <a:gd name="T55" fmla="*/ 47010050 h 1969"/>
                <a:gd name="T56" fmla="*/ 49024940 w 1430"/>
                <a:gd name="T57" fmla="*/ 65320483 h 1969"/>
                <a:gd name="T58" fmla="*/ 67392974 w 1430"/>
                <a:gd name="T59" fmla="*/ 58437721 h 1969"/>
                <a:gd name="T60" fmla="*/ 84467784 w 1430"/>
                <a:gd name="T61" fmla="*/ 67657978 h 1969"/>
                <a:gd name="T62" fmla="*/ 97014869 w 1430"/>
                <a:gd name="T63" fmla="*/ 74540740 h 1969"/>
                <a:gd name="T64" fmla="*/ 111890549 w 1430"/>
                <a:gd name="T65" fmla="*/ 84799844 h 1969"/>
                <a:gd name="T66" fmla="*/ 120945280 w 1430"/>
                <a:gd name="T67" fmla="*/ 105447771 h 1969"/>
                <a:gd name="T68" fmla="*/ 125601752 w 1430"/>
                <a:gd name="T69" fmla="*/ 124927131 h 1969"/>
                <a:gd name="T70" fmla="*/ 138149196 w 1430"/>
                <a:gd name="T71" fmla="*/ 143237564 h 1969"/>
                <a:gd name="T72" fmla="*/ 155223646 w 1430"/>
                <a:gd name="T73" fmla="*/ 150120327 h 1969"/>
                <a:gd name="T74" fmla="*/ 171263445 w 1430"/>
                <a:gd name="T75" fmla="*/ 167262193 h 1969"/>
                <a:gd name="T76" fmla="*/ 175790810 w 1430"/>
                <a:gd name="T77" fmla="*/ 183365212 h 1969"/>
                <a:gd name="T78" fmla="*/ 170099327 w 1430"/>
                <a:gd name="T79" fmla="*/ 195961810 h 1969"/>
                <a:gd name="T80" fmla="*/ 175790810 w 1430"/>
                <a:gd name="T81" fmla="*/ 215440810 h 1969"/>
                <a:gd name="T82" fmla="*/ 184845541 w 1430"/>
                <a:gd name="T83" fmla="*/ 228037408 h 1969"/>
                <a:gd name="T84" fmla="*/ 170099327 w 1430"/>
                <a:gd name="T85" fmla="*/ 247516768 h 1969"/>
                <a:gd name="T86" fmla="*/ 158716360 w 1430"/>
                <a:gd name="T87" fmla="*/ 251023190 h 1969"/>
                <a:gd name="T88" fmla="*/ 146039809 w 1430"/>
                <a:gd name="T89" fmla="*/ 252062036 h 19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0" h="1969">
                  <a:moveTo>
                    <a:pt x="1121" y="1888"/>
                  </a:moveTo>
                  <a:lnTo>
                    <a:pt x="1112" y="1835"/>
                  </a:lnTo>
                  <a:lnTo>
                    <a:pt x="1041" y="1827"/>
                  </a:lnTo>
                  <a:lnTo>
                    <a:pt x="1006" y="1791"/>
                  </a:lnTo>
                  <a:lnTo>
                    <a:pt x="944" y="1765"/>
                  </a:lnTo>
                  <a:lnTo>
                    <a:pt x="865" y="1774"/>
                  </a:lnTo>
                  <a:lnTo>
                    <a:pt x="856" y="1712"/>
                  </a:lnTo>
                  <a:lnTo>
                    <a:pt x="776" y="1809"/>
                  </a:lnTo>
                  <a:lnTo>
                    <a:pt x="688" y="1844"/>
                  </a:lnTo>
                  <a:lnTo>
                    <a:pt x="618" y="1827"/>
                  </a:lnTo>
                  <a:lnTo>
                    <a:pt x="626" y="1765"/>
                  </a:lnTo>
                  <a:lnTo>
                    <a:pt x="582" y="1738"/>
                  </a:lnTo>
                  <a:lnTo>
                    <a:pt x="503" y="1738"/>
                  </a:lnTo>
                  <a:lnTo>
                    <a:pt x="485" y="1694"/>
                  </a:lnTo>
                  <a:lnTo>
                    <a:pt x="476" y="1633"/>
                  </a:lnTo>
                  <a:lnTo>
                    <a:pt x="459" y="1571"/>
                  </a:lnTo>
                  <a:lnTo>
                    <a:pt x="441" y="1500"/>
                  </a:lnTo>
                  <a:lnTo>
                    <a:pt x="450" y="1438"/>
                  </a:lnTo>
                  <a:lnTo>
                    <a:pt x="379" y="1403"/>
                  </a:lnTo>
                  <a:lnTo>
                    <a:pt x="406" y="1359"/>
                  </a:lnTo>
                  <a:lnTo>
                    <a:pt x="485" y="1333"/>
                  </a:lnTo>
                  <a:lnTo>
                    <a:pt x="565" y="1324"/>
                  </a:lnTo>
                  <a:lnTo>
                    <a:pt x="600" y="1288"/>
                  </a:lnTo>
                  <a:lnTo>
                    <a:pt x="591" y="1200"/>
                  </a:lnTo>
                  <a:lnTo>
                    <a:pt x="565" y="1138"/>
                  </a:lnTo>
                  <a:lnTo>
                    <a:pt x="494" y="1130"/>
                  </a:lnTo>
                  <a:lnTo>
                    <a:pt x="476" y="1077"/>
                  </a:lnTo>
                  <a:lnTo>
                    <a:pt x="397" y="1050"/>
                  </a:lnTo>
                  <a:lnTo>
                    <a:pt x="344" y="1015"/>
                  </a:lnTo>
                  <a:lnTo>
                    <a:pt x="291" y="997"/>
                  </a:lnTo>
                  <a:lnTo>
                    <a:pt x="300" y="953"/>
                  </a:lnTo>
                  <a:lnTo>
                    <a:pt x="212" y="944"/>
                  </a:lnTo>
                  <a:lnTo>
                    <a:pt x="141" y="883"/>
                  </a:lnTo>
                  <a:lnTo>
                    <a:pt x="79" y="883"/>
                  </a:lnTo>
                  <a:lnTo>
                    <a:pt x="18" y="865"/>
                  </a:lnTo>
                  <a:lnTo>
                    <a:pt x="0" y="785"/>
                  </a:lnTo>
                  <a:lnTo>
                    <a:pt x="97" y="733"/>
                  </a:lnTo>
                  <a:lnTo>
                    <a:pt x="168" y="680"/>
                  </a:lnTo>
                  <a:lnTo>
                    <a:pt x="168" y="609"/>
                  </a:lnTo>
                  <a:lnTo>
                    <a:pt x="132" y="521"/>
                  </a:lnTo>
                  <a:lnTo>
                    <a:pt x="88" y="468"/>
                  </a:lnTo>
                  <a:lnTo>
                    <a:pt x="35" y="415"/>
                  </a:lnTo>
                  <a:lnTo>
                    <a:pt x="79" y="344"/>
                  </a:lnTo>
                  <a:lnTo>
                    <a:pt x="97" y="247"/>
                  </a:lnTo>
                  <a:lnTo>
                    <a:pt x="123" y="141"/>
                  </a:lnTo>
                  <a:lnTo>
                    <a:pt x="115" y="62"/>
                  </a:lnTo>
                  <a:lnTo>
                    <a:pt x="159" y="0"/>
                  </a:lnTo>
                  <a:lnTo>
                    <a:pt x="203" y="27"/>
                  </a:lnTo>
                  <a:lnTo>
                    <a:pt x="194" y="97"/>
                  </a:lnTo>
                  <a:lnTo>
                    <a:pt x="256" y="80"/>
                  </a:lnTo>
                  <a:lnTo>
                    <a:pt x="256" y="150"/>
                  </a:lnTo>
                  <a:lnTo>
                    <a:pt x="256" y="212"/>
                  </a:lnTo>
                  <a:lnTo>
                    <a:pt x="318" y="238"/>
                  </a:lnTo>
                  <a:lnTo>
                    <a:pt x="423" y="256"/>
                  </a:lnTo>
                  <a:lnTo>
                    <a:pt x="415" y="291"/>
                  </a:lnTo>
                  <a:lnTo>
                    <a:pt x="415" y="362"/>
                  </a:lnTo>
                  <a:lnTo>
                    <a:pt x="362" y="432"/>
                  </a:lnTo>
                  <a:lnTo>
                    <a:pt x="379" y="503"/>
                  </a:lnTo>
                  <a:lnTo>
                    <a:pt x="441" y="459"/>
                  </a:lnTo>
                  <a:lnTo>
                    <a:pt x="521" y="450"/>
                  </a:lnTo>
                  <a:lnTo>
                    <a:pt x="573" y="468"/>
                  </a:lnTo>
                  <a:lnTo>
                    <a:pt x="653" y="521"/>
                  </a:lnTo>
                  <a:lnTo>
                    <a:pt x="688" y="565"/>
                  </a:lnTo>
                  <a:lnTo>
                    <a:pt x="750" y="574"/>
                  </a:lnTo>
                  <a:lnTo>
                    <a:pt x="803" y="582"/>
                  </a:lnTo>
                  <a:lnTo>
                    <a:pt x="865" y="653"/>
                  </a:lnTo>
                  <a:lnTo>
                    <a:pt x="944" y="715"/>
                  </a:lnTo>
                  <a:lnTo>
                    <a:pt x="935" y="812"/>
                  </a:lnTo>
                  <a:lnTo>
                    <a:pt x="918" y="891"/>
                  </a:lnTo>
                  <a:lnTo>
                    <a:pt x="971" y="962"/>
                  </a:lnTo>
                  <a:lnTo>
                    <a:pt x="1024" y="1033"/>
                  </a:lnTo>
                  <a:lnTo>
                    <a:pt x="1068" y="1103"/>
                  </a:lnTo>
                  <a:lnTo>
                    <a:pt x="1138" y="1138"/>
                  </a:lnTo>
                  <a:lnTo>
                    <a:pt x="1200" y="1156"/>
                  </a:lnTo>
                  <a:lnTo>
                    <a:pt x="1262" y="1200"/>
                  </a:lnTo>
                  <a:lnTo>
                    <a:pt x="1324" y="1288"/>
                  </a:lnTo>
                  <a:lnTo>
                    <a:pt x="1359" y="1341"/>
                  </a:lnTo>
                  <a:lnTo>
                    <a:pt x="1359" y="1412"/>
                  </a:lnTo>
                  <a:lnTo>
                    <a:pt x="1297" y="1430"/>
                  </a:lnTo>
                  <a:lnTo>
                    <a:pt x="1315" y="1509"/>
                  </a:lnTo>
                  <a:lnTo>
                    <a:pt x="1332" y="1580"/>
                  </a:lnTo>
                  <a:lnTo>
                    <a:pt x="1359" y="1659"/>
                  </a:lnTo>
                  <a:lnTo>
                    <a:pt x="1385" y="1703"/>
                  </a:lnTo>
                  <a:lnTo>
                    <a:pt x="1429" y="1756"/>
                  </a:lnTo>
                  <a:lnTo>
                    <a:pt x="1341" y="1835"/>
                  </a:lnTo>
                  <a:lnTo>
                    <a:pt x="1315" y="1906"/>
                  </a:lnTo>
                  <a:lnTo>
                    <a:pt x="1271" y="1968"/>
                  </a:lnTo>
                  <a:lnTo>
                    <a:pt x="1227" y="1933"/>
                  </a:lnTo>
                  <a:lnTo>
                    <a:pt x="1174" y="1959"/>
                  </a:lnTo>
                  <a:lnTo>
                    <a:pt x="1129" y="1941"/>
                  </a:lnTo>
                  <a:lnTo>
                    <a:pt x="1121" y="188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57" name="Freeform 14"/>
            <p:cNvSpPr>
              <a:spLocks noChangeArrowheads="1"/>
            </p:cNvSpPr>
            <p:nvPr/>
          </p:nvSpPr>
          <p:spPr bwMode="auto">
            <a:xfrm>
              <a:off x="3778250" y="3255963"/>
              <a:ext cx="542925" cy="387350"/>
            </a:xfrm>
            <a:custGeom>
              <a:avLst/>
              <a:gdLst>
                <a:gd name="T0" fmla="*/ 185873089 w 1510"/>
                <a:gd name="T1" fmla="*/ 0 h 1077"/>
                <a:gd name="T2" fmla="*/ 171008620 w 1510"/>
                <a:gd name="T3" fmla="*/ 10217310 h 1077"/>
                <a:gd name="T4" fmla="*/ 150585613 w 1510"/>
                <a:gd name="T5" fmla="*/ 4526642 h 1077"/>
                <a:gd name="T6" fmla="*/ 130033547 w 1510"/>
                <a:gd name="T7" fmla="*/ 14873048 h 1077"/>
                <a:gd name="T8" fmla="*/ 120856316 w 1510"/>
                <a:gd name="T9" fmla="*/ 25090358 h 1077"/>
                <a:gd name="T10" fmla="*/ 100304250 w 1510"/>
                <a:gd name="T11" fmla="*/ 38799741 h 1077"/>
                <a:gd name="T12" fmla="*/ 85439781 w 1510"/>
                <a:gd name="T13" fmla="*/ 42162359 h 1077"/>
                <a:gd name="T14" fmla="*/ 71867343 w 1510"/>
                <a:gd name="T15" fmla="*/ 12545359 h 1077"/>
                <a:gd name="T16" fmla="*/ 55839542 w 1510"/>
                <a:gd name="T17" fmla="*/ 19399691 h 1077"/>
                <a:gd name="T18" fmla="*/ 38777470 w 1510"/>
                <a:gd name="T19" fmla="*/ 10217310 h 1077"/>
                <a:gd name="T20" fmla="*/ 43301376 w 1510"/>
                <a:gd name="T21" fmla="*/ 30781025 h 1077"/>
                <a:gd name="T22" fmla="*/ 28436907 w 1510"/>
                <a:gd name="T23" fmla="*/ 36471692 h 1077"/>
                <a:gd name="T24" fmla="*/ 13701497 w 1510"/>
                <a:gd name="T25" fmla="*/ 42162359 h 1077"/>
                <a:gd name="T26" fmla="*/ 0 w 1510"/>
                <a:gd name="T27" fmla="*/ 46818457 h 1077"/>
                <a:gd name="T28" fmla="*/ 0 w 1510"/>
                <a:gd name="T29" fmla="*/ 62726074 h 1077"/>
                <a:gd name="T30" fmla="*/ 15898741 w 1510"/>
                <a:gd name="T31" fmla="*/ 59363457 h 1077"/>
                <a:gd name="T32" fmla="*/ 17062072 w 1510"/>
                <a:gd name="T33" fmla="*/ 69580766 h 1077"/>
                <a:gd name="T34" fmla="*/ 10211503 w 1510"/>
                <a:gd name="T35" fmla="*/ 82126125 h 1077"/>
                <a:gd name="T36" fmla="*/ 7884841 w 1510"/>
                <a:gd name="T37" fmla="*/ 98163198 h 1077"/>
                <a:gd name="T38" fmla="*/ 17062072 w 1510"/>
                <a:gd name="T39" fmla="*/ 108380507 h 1077"/>
                <a:gd name="T40" fmla="*/ 26239304 w 1510"/>
                <a:gd name="T41" fmla="*/ 118727273 h 1077"/>
                <a:gd name="T42" fmla="*/ 46662311 w 1510"/>
                <a:gd name="T43" fmla="*/ 122089891 h 1077"/>
                <a:gd name="T44" fmla="*/ 60363449 w 1510"/>
                <a:gd name="T45" fmla="*/ 126616533 h 1077"/>
                <a:gd name="T46" fmla="*/ 70704011 w 1510"/>
                <a:gd name="T47" fmla="*/ 134634890 h 1077"/>
                <a:gd name="T48" fmla="*/ 88929415 w 1510"/>
                <a:gd name="T49" fmla="*/ 133470865 h 1077"/>
                <a:gd name="T50" fmla="*/ 87766084 w 1510"/>
                <a:gd name="T51" fmla="*/ 119761841 h 1077"/>
                <a:gd name="T52" fmla="*/ 85439781 w 1510"/>
                <a:gd name="T53" fmla="*/ 99327222 h 1077"/>
                <a:gd name="T54" fmla="*/ 102630912 w 1510"/>
                <a:gd name="T55" fmla="*/ 93507459 h 1077"/>
                <a:gd name="T56" fmla="*/ 118529653 w 1510"/>
                <a:gd name="T57" fmla="*/ 86652767 h 1077"/>
                <a:gd name="T58" fmla="*/ 132231151 w 1510"/>
                <a:gd name="T59" fmla="*/ 71908815 h 1077"/>
                <a:gd name="T60" fmla="*/ 155109879 w 1510"/>
                <a:gd name="T61" fmla="*/ 69580766 h 1077"/>
                <a:gd name="T62" fmla="*/ 179022521 w 1510"/>
                <a:gd name="T63" fmla="*/ 65054124 h 1077"/>
                <a:gd name="T64" fmla="*/ 187036421 w 1510"/>
                <a:gd name="T65" fmla="*/ 42162359 h 1077"/>
                <a:gd name="T66" fmla="*/ 190397355 w 1510"/>
                <a:gd name="T67" fmla="*/ 21598644 h 1077"/>
                <a:gd name="T68" fmla="*/ 195050321 w 1510"/>
                <a:gd name="T69" fmla="*/ 2198593 h 107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10" h="1077">
                  <a:moveTo>
                    <a:pt x="1509" y="17"/>
                  </a:moveTo>
                  <a:lnTo>
                    <a:pt x="1438" y="0"/>
                  </a:lnTo>
                  <a:lnTo>
                    <a:pt x="1376" y="17"/>
                  </a:lnTo>
                  <a:lnTo>
                    <a:pt x="1323" y="79"/>
                  </a:lnTo>
                  <a:lnTo>
                    <a:pt x="1244" y="53"/>
                  </a:lnTo>
                  <a:lnTo>
                    <a:pt x="1165" y="35"/>
                  </a:lnTo>
                  <a:lnTo>
                    <a:pt x="1094" y="62"/>
                  </a:lnTo>
                  <a:lnTo>
                    <a:pt x="1006" y="115"/>
                  </a:lnTo>
                  <a:lnTo>
                    <a:pt x="935" y="141"/>
                  </a:lnTo>
                  <a:lnTo>
                    <a:pt x="935" y="194"/>
                  </a:lnTo>
                  <a:lnTo>
                    <a:pt x="891" y="256"/>
                  </a:lnTo>
                  <a:lnTo>
                    <a:pt x="776" y="300"/>
                  </a:lnTo>
                  <a:lnTo>
                    <a:pt x="732" y="362"/>
                  </a:lnTo>
                  <a:lnTo>
                    <a:pt x="661" y="326"/>
                  </a:lnTo>
                  <a:lnTo>
                    <a:pt x="609" y="176"/>
                  </a:lnTo>
                  <a:lnTo>
                    <a:pt x="556" y="97"/>
                  </a:lnTo>
                  <a:lnTo>
                    <a:pt x="503" y="123"/>
                  </a:lnTo>
                  <a:lnTo>
                    <a:pt x="432" y="150"/>
                  </a:lnTo>
                  <a:lnTo>
                    <a:pt x="388" y="97"/>
                  </a:lnTo>
                  <a:lnTo>
                    <a:pt x="300" y="79"/>
                  </a:lnTo>
                  <a:lnTo>
                    <a:pt x="317" y="150"/>
                  </a:lnTo>
                  <a:lnTo>
                    <a:pt x="335" y="238"/>
                  </a:lnTo>
                  <a:lnTo>
                    <a:pt x="282" y="300"/>
                  </a:lnTo>
                  <a:lnTo>
                    <a:pt x="220" y="282"/>
                  </a:lnTo>
                  <a:lnTo>
                    <a:pt x="158" y="291"/>
                  </a:lnTo>
                  <a:lnTo>
                    <a:pt x="106" y="326"/>
                  </a:lnTo>
                  <a:lnTo>
                    <a:pt x="70" y="353"/>
                  </a:lnTo>
                  <a:lnTo>
                    <a:pt x="0" y="362"/>
                  </a:lnTo>
                  <a:lnTo>
                    <a:pt x="35" y="432"/>
                  </a:lnTo>
                  <a:lnTo>
                    <a:pt x="0" y="485"/>
                  </a:lnTo>
                  <a:lnTo>
                    <a:pt x="61" y="494"/>
                  </a:lnTo>
                  <a:lnTo>
                    <a:pt x="123" y="459"/>
                  </a:lnTo>
                  <a:lnTo>
                    <a:pt x="194" y="476"/>
                  </a:lnTo>
                  <a:lnTo>
                    <a:pt x="132" y="538"/>
                  </a:lnTo>
                  <a:lnTo>
                    <a:pt x="88" y="582"/>
                  </a:lnTo>
                  <a:lnTo>
                    <a:pt x="79" y="635"/>
                  </a:lnTo>
                  <a:lnTo>
                    <a:pt x="79" y="688"/>
                  </a:lnTo>
                  <a:lnTo>
                    <a:pt x="61" y="759"/>
                  </a:lnTo>
                  <a:lnTo>
                    <a:pt x="61" y="829"/>
                  </a:lnTo>
                  <a:lnTo>
                    <a:pt x="132" y="838"/>
                  </a:lnTo>
                  <a:lnTo>
                    <a:pt x="185" y="856"/>
                  </a:lnTo>
                  <a:lnTo>
                    <a:pt x="203" y="918"/>
                  </a:lnTo>
                  <a:lnTo>
                    <a:pt x="238" y="962"/>
                  </a:lnTo>
                  <a:lnTo>
                    <a:pt x="361" y="944"/>
                  </a:lnTo>
                  <a:lnTo>
                    <a:pt x="441" y="944"/>
                  </a:lnTo>
                  <a:lnTo>
                    <a:pt x="467" y="979"/>
                  </a:lnTo>
                  <a:lnTo>
                    <a:pt x="547" y="988"/>
                  </a:lnTo>
                  <a:lnTo>
                    <a:pt x="547" y="1041"/>
                  </a:lnTo>
                  <a:lnTo>
                    <a:pt x="626" y="1076"/>
                  </a:lnTo>
                  <a:lnTo>
                    <a:pt x="688" y="1032"/>
                  </a:lnTo>
                  <a:lnTo>
                    <a:pt x="679" y="979"/>
                  </a:lnTo>
                  <a:lnTo>
                    <a:pt x="679" y="926"/>
                  </a:lnTo>
                  <a:lnTo>
                    <a:pt x="697" y="856"/>
                  </a:lnTo>
                  <a:lnTo>
                    <a:pt x="661" y="768"/>
                  </a:lnTo>
                  <a:lnTo>
                    <a:pt x="706" y="723"/>
                  </a:lnTo>
                  <a:lnTo>
                    <a:pt x="794" y="723"/>
                  </a:lnTo>
                  <a:lnTo>
                    <a:pt x="838" y="688"/>
                  </a:lnTo>
                  <a:lnTo>
                    <a:pt x="917" y="670"/>
                  </a:lnTo>
                  <a:lnTo>
                    <a:pt x="979" y="600"/>
                  </a:lnTo>
                  <a:lnTo>
                    <a:pt x="1023" y="556"/>
                  </a:lnTo>
                  <a:lnTo>
                    <a:pt x="1094" y="529"/>
                  </a:lnTo>
                  <a:lnTo>
                    <a:pt x="1200" y="538"/>
                  </a:lnTo>
                  <a:lnTo>
                    <a:pt x="1315" y="538"/>
                  </a:lnTo>
                  <a:lnTo>
                    <a:pt x="1385" y="503"/>
                  </a:lnTo>
                  <a:lnTo>
                    <a:pt x="1447" y="415"/>
                  </a:lnTo>
                  <a:lnTo>
                    <a:pt x="1447" y="326"/>
                  </a:lnTo>
                  <a:lnTo>
                    <a:pt x="1482" y="265"/>
                  </a:lnTo>
                  <a:lnTo>
                    <a:pt x="1473" y="167"/>
                  </a:lnTo>
                  <a:lnTo>
                    <a:pt x="1482" y="97"/>
                  </a:lnTo>
                  <a:lnTo>
                    <a:pt x="1509" y="1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58" name="Freeform 15"/>
            <p:cNvSpPr>
              <a:spLocks noChangeArrowheads="1"/>
            </p:cNvSpPr>
            <p:nvPr/>
          </p:nvSpPr>
          <p:spPr bwMode="auto">
            <a:xfrm>
              <a:off x="2894013" y="2166938"/>
              <a:ext cx="830262" cy="1833562"/>
            </a:xfrm>
            <a:custGeom>
              <a:avLst/>
              <a:gdLst>
                <a:gd name="T0" fmla="*/ 285133252 w 2305"/>
                <a:gd name="T1" fmla="*/ 416280782 h 5092"/>
                <a:gd name="T2" fmla="*/ 280462910 w 2305"/>
                <a:gd name="T3" fmla="*/ 379721531 h 5092"/>
                <a:gd name="T4" fmla="*/ 258799192 w 2305"/>
                <a:gd name="T5" fmla="*/ 356775015 h 5092"/>
                <a:gd name="T6" fmla="*/ 224422404 w 2305"/>
                <a:gd name="T7" fmla="*/ 343033029 h 5092"/>
                <a:gd name="T8" fmla="*/ 184337701 w 2305"/>
                <a:gd name="T9" fmla="*/ 332791254 h 5092"/>
                <a:gd name="T10" fmla="*/ 178629785 w 2305"/>
                <a:gd name="T11" fmla="*/ 301936319 h 5092"/>
                <a:gd name="T12" fmla="*/ 153463311 w 2305"/>
                <a:gd name="T13" fmla="*/ 278989804 h 5092"/>
                <a:gd name="T14" fmla="*/ 162543972 w 2305"/>
                <a:gd name="T15" fmla="*/ 249301726 h 5092"/>
                <a:gd name="T16" fmla="*/ 183170116 w 2305"/>
                <a:gd name="T17" fmla="*/ 222984250 h 5092"/>
                <a:gd name="T18" fmla="*/ 216379317 w 2305"/>
                <a:gd name="T19" fmla="*/ 209242263 h 5092"/>
                <a:gd name="T20" fmla="*/ 188878032 w 2305"/>
                <a:gd name="T21" fmla="*/ 180591432 h 5092"/>
                <a:gd name="T22" fmla="*/ 122588920 w 2305"/>
                <a:gd name="T23" fmla="*/ 107473289 h 5092"/>
                <a:gd name="T24" fmla="*/ 144252998 w 2305"/>
                <a:gd name="T25" fmla="*/ 80118927 h 5092"/>
                <a:gd name="T26" fmla="*/ 137377497 w 2305"/>
                <a:gd name="T27" fmla="*/ 48097134 h 5092"/>
                <a:gd name="T28" fmla="*/ 99627965 w 2305"/>
                <a:gd name="T29" fmla="*/ 22946515 h 5092"/>
                <a:gd name="T30" fmla="*/ 65251178 w 2305"/>
                <a:gd name="T31" fmla="*/ 13741987 h 5092"/>
                <a:gd name="T32" fmla="*/ 81336992 w 2305"/>
                <a:gd name="T33" fmla="*/ 48097134 h 5092"/>
                <a:gd name="T34" fmla="*/ 101963136 w 2305"/>
                <a:gd name="T35" fmla="*/ 78952069 h 5092"/>
                <a:gd name="T36" fmla="*/ 96255220 w 2305"/>
                <a:gd name="T37" fmla="*/ 107473289 h 5092"/>
                <a:gd name="T38" fmla="*/ 36711958 w 2305"/>
                <a:gd name="T39" fmla="*/ 145199038 h 5092"/>
                <a:gd name="T40" fmla="*/ 24128541 w 2305"/>
                <a:gd name="T41" fmla="*/ 165812198 h 5092"/>
                <a:gd name="T42" fmla="*/ 9210312 w 2305"/>
                <a:gd name="T43" fmla="*/ 208075405 h 5092"/>
                <a:gd name="T44" fmla="*/ 40084703 w 2305"/>
                <a:gd name="T45" fmla="*/ 240097198 h 5092"/>
                <a:gd name="T46" fmla="*/ 50462601 w 2305"/>
                <a:gd name="T47" fmla="*/ 260710358 h 5092"/>
                <a:gd name="T48" fmla="*/ 75629076 w 2305"/>
                <a:gd name="T49" fmla="*/ 274452345 h 5092"/>
                <a:gd name="T50" fmla="*/ 87044547 w 2305"/>
                <a:gd name="T51" fmla="*/ 304140423 h 5092"/>
                <a:gd name="T52" fmla="*/ 72126319 w 2305"/>
                <a:gd name="T53" fmla="*/ 330457539 h 5092"/>
                <a:gd name="T54" fmla="*/ 85877322 w 2305"/>
                <a:gd name="T55" fmla="*/ 363645829 h 5092"/>
                <a:gd name="T56" fmla="*/ 97292794 w 2305"/>
                <a:gd name="T57" fmla="*/ 393463517 h 5092"/>
                <a:gd name="T58" fmla="*/ 90417652 w 2305"/>
                <a:gd name="T59" fmla="*/ 430022769 h 5092"/>
                <a:gd name="T60" fmla="*/ 65251178 w 2305"/>
                <a:gd name="T61" fmla="*/ 438060439 h 5092"/>
                <a:gd name="T62" fmla="*/ 80169406 w 2305"/>
                <a:gd name="T63" fmla="*/ 459710846 h 5092"/>
                <a:gd name="T64" fmla="*/ 89379719 w 2305"/>
                <a:gd name="T65" fmla="*/ 495232851 h 5092"/>
                <a:gd name="T66" fmla="*/ 97292794 w 2305"/>
                <a:gd name="T67" fmla="*/ 537496058 h 5092"/>
                <a:gd name="T68" fmla="*/ 100795550 w 2305"/>
                <a:gd name="T69" fmla="*/ 578722019 h 5092"/>
                <a:gd name="T70" fmla="*/ 84709737 w 2305"/>
                <a:gd name="T71" fmla="*/ 615281270 h 5092"/>
                <a:gd name="T72" fmla="*/ 70959094 w 2305"/>
                <a:gd name="T73" fmla="*/ 637061287 h 5092"/>
                <a:gd name="T74" fmla="*/ 99627965 w 2305"/>
                <a:gd name="T75" fmla="*/ 631356971 h 5092"/>
                <a:gd name="T76" fmla="*/ 129464422 w 2305"/>
                <a:gd name="T77" fmla="*/ 632523829 h 5092"/>
                <a:gd name="T78" fmla="*/ 172921870 w 2305"/>
                <a:gd name="T79" fmla="*/ 649636417 h 5092"/>
                <a:gd name="T80" fmla="*/ 218714489 w 2305"/>
                <a:gd name="T81" fmla="*/ 651970132 h 5092"/>
                <a:gd name="T82" fmla="*/ 237005462 w 2305"/>
                <a:gd name="T83" fmla="*/ 626819513 h 5092"/>
                <a:gd name="T84" fmla="*/ 216379317 w 2305"/>
                <a:gd name="T85" fmla="*/ 593630863 h 5092"/>
                <a:gd name="T86" fmla="*/ 247253708 w 2305"/>
                <a:gd name="T87" fmla="*/ 549034301 h 5092"/>
                <a:gd name="T88" fmla="*/ 279425336 w 2305"/>
                <a:gd name="T89" fmla="*/ 518049755 h 5092"/>
                <a:gd name="T90" fmla="*/ 261004351 w 2305"/>
                <a:gd name="T91" fmla="*/ 487194820 h 5092"/>
                <a:gd name="T92" fmla="*/ 264507108 w 2305"/>
                <a:gd name="T93" fmla="*/ 458673600 h 5092"/>
                <a:gd name="T94" fmla="*/ 298883895 w 2305"/>
                <a:gd name="T95" fmla="*/ 444931613 h 509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305" h="5092">
                  <a:moveTo>
                    <a:pt x="2277" y="3352"/>
                  </a:moveTo>
                  <a:lnTo>
                    <a:pt x="2268" y="3308"/>
                  </a:lnTo>
                  <a:lnTo>
                    <a:pt x="2233" y="3273"/>
                  </a:lnTo>
                  <a:lnTo>
                    <a:pt x="2198" y="3211"/>
                  </a:lnTo>
                  <a:lnTo>
                    <a:pt x="2207" y="3141"/>
                  </a:lnTo>
                  <a:lnTo>
                    <a:pt x="2171" y="3088"/>
                  </a:lnTo>
                  <a:lnTo>
                    <a:pt x="2127" y="3017"/>
                  </a:lnTo>
                  <a:lnTo>
                    <a:pt x="2162" y="2929"/>
                  </a:lnTo>
                  <a:lnTo>
                    <a:pt x="2171" y="2867"/>
                  </a:lnTo>
                  <a:lnTo>
                    <a:pt x="2145" y="2814"/>
                  </a:lnTo>
                  <a:lnTo>
                    <a:pt x="2039" y="2823"/>
                  </a:lnTo>
                  <a:lnTo>
                    <a:pt x="1995" y="2752"/>
                  </a:lnTo>
                  <a:lnTo>
                    <a:pt x="2004" y="2664"/>
                  </a:lnTo>
                  <a:lnTo>
                    <a:pt x="1977" y="2611"/>
                  </a:lnTo>
                  <a:lnTo>
                    <a:pt x="1871" y="2620"/>
                  </a:lnTo>
                  <a:lnTo>
                    <a:pt x="1730" y="2646"/>
                  </a:lnTo>
                  <a:lnTo>
                    <a:pt x="1633" y="2664"/>
                  </a:lnTo>
                  <a:lnTo>
                    <a:pt x="1527" y="2673"/>
                  </a:lnTo>
                  <a:lnTo>
                    <a:pt x="1448" y="2638"/>
                  </a:lnTo>
                  <a:lnTo>
                    <a:pt x="1421" y="2567"/>
                  </a:lnTo>
                  <a:lnTo>
                    <a:pt x="1359" y="2532"/>
                  </a:lnTo>
                  <a:lnTo>
                    <a:pt x="1351" y="2470"/>
                  </a:lnTo>
                  <a:lnTo>
                    <a:pt x="1351" y="2399"/>
                  </a:lnTo>
                  <a:lnTo>
                    <a:pt x="1377" y="2329"/>
                  </a:lnTo>
                  <a:lnTo>
                    <a:pt x="1324" y="2293"/>
                  </a:lnTo>
                  <a:lnTo>
                    <a:pt x="1262" y="2241"/>
                  </a:lnTo>
                  <a:lnTo>
                    <a:pt x="1236" y="2179"/>
                  </a:lnTo>
                  <a:lnTo>
                    <a:pt x="1183" y="2152"/>
                  </a:lnTo>
                  <a:lnTo>
                    <a:pt x="1174" y="2082"/>
                  </a:lnTo>
                  <a:lnTo>
                    <a:pt x="1121" y="2029"/>
                  </a:lnTo>
                  <a:lnTo>
                    <a:pt x="1121" y="1976"/>
                  </a:lnTo>
                  <a:lnTo>
                    <a:pt x="1253" y="1923"/>
                  </a:lnTo>
                  <a:lnTo>
                    <a:pt x="1315" y="1888"/>
                  </a:lnTo>
                  <a:lnTo>
                    <a:pt x="1306" y="1817"/>
                  </a:lnTo>
                  <a:lnTo>
                    <a:pt x="1298" y="1746"/>
                  </a:lnTo>
                  <a:lnTo>
                    <a:pt x="1412" y="1720"/>
                  </a:lnTo>
                  <a:lnTo>
                    <a:pt x="1492" y="1738"/>
                  </a:lnTo>
                  <a:lnTo>
                    <a:pt x="1562" y="1755"/>
                  </a:lnTo>
                  <a:lnTo>
                    <a:pt x="1633" y="1746"/>
                  </a:lnTo>
                  <a:lnTo>
                    <a:pt x="1668" y="1614"/>
                  </a:lnTo>
                  <a:lnTo>
                    <a:pt x="1651" y="1526"/>
                  </a:lnTo>
                  <a:lnTo>
                    <a:pt x="1615" y="1455"/>
                  </a:lnTo>
                  <a:lnTo>
                    <a:pt x="1545" y="1402"/>
                  </a:lnTo>
                  <a:lnTo>
                    <a:pt x="1456" y="1393"/>
                  </a:lnTo>
                  <a:lnTo>
                    <a:pt x="1271" y="1173"/>
                  </a:lnTo>
                  <a:lnTo>
                    <a:pt x="962" y="943"/>
                  </a:lnTo>
                  <a:lnTo>
                    <a:pt x="900" y="864"/>
                  </a:lnTo>
                  <a:lnTo>
                    <a:pt x="945" y="829"/>
                  </a:lnTo>
                  <a:lnTo>
                    <a:pt x="1006" y="785"/>
                  </a:lnTo>
                  <a:lnTo>
                    <a:pt x="1024" y="705"/>
                  </a:lnTo>
                  <a:lnTo>
                    <a:pt x="1033" y="644"/>
                  </a:lnTo>
                  <a:lnTo>
                    <a:pt x="1112" y="618"/>
                  </a:lnTo>
                  <a:lnTo>
                    <a:pt x="1103" y="556"/>
                  </a:lnTo>
                  <a:lnTo>
                    <a:pt x="1077" y="494"/>
                  </a:lnTo>
                  <a:lnTo>
                    <a:pt x="1095" y="441"/>
                  </a:lnTo>
                  <a:lnTo>
                    <a:pt x="1059" y="371"/>
                  </a:lnTo>
                  <a:lnTo>
                    <a:pt x="971" y="371"/>
                  </a:lnTo>
                  <a:lnTo>
                    <a:pt x="927" y="327"/>
                  </a:lnTo>
                  <a:lnTo>
                    <a:pt x="865" y="203"/>
                  </a:lnTo>
                  <a:lnTo>
                    <a:pt x="768" y="177"/>
                  </a:lnTo>
                  <a:lnTo>
                    <a:pt x="697" y="141"/>
                  </a:lnTo>
                  <a:lnTo>
                    <a:pt x="689" y="80"/>
                  </a:lnTo>
                  <a:lnTo>
                    <a:pt x="583" y="0"/>
                  </a:lnTo>
                  <a:lnTo>
                    <a:pt x="503" y="106"/>
                  </a:lnTo>
                  <a:lnTo>
                    <a:pt x="512" y="168"/>
                  </a:lnTo>
                  <a:lnTo>
                    <a:pt x="565" y="221"/>
                  </a:lnTo>
                  <a:lnTo>
                    <a:pt x="627" y="291"/>
                  </a:lnTo>
                  <a:lnTo>
                    <a:pt x="627" y="371"/>
                  </a:lnTo>
                  <a:lnTo>
                    <a:pt x="680" y="424"/>
                  </a:lnTo>
                  <a:lnTo>
                    <a:pt x="742" y="486"/>
                  </a:lnTo>
                  <a:lnTo>
                    <a:pt x="759" y="556"/>
                  </a:lnTo>
                  <a:lnTo>
                    <a:pt x="786" y="609"/>
                  </a:lnTo>
                  <a:lnTo>
                    <a:pt x="812" y="696"/>
                  </a:lnTo>
                  <a:lnTo>
                    <a:pt x="803" y="740"/>
                  </a:lnTo>
                  <a:lnTo>
                    <a:pt x="803" y="793"/>
                  </a:lnTo>
                  <a:lnTo>
                    <a:pt x="742" y="829"/>
                  </a:lnTo>
                  <a:lnTo>
                    <a:pt x="671" y="855"/>
                  </a:lnTo>
                  <a:lnTo>
                    <a:pt x="406" y="1217"/>
                  </a:lnTo>
                  <a:lnTo>
                    <a:pt x="344" y="1199"/>
                  </a:lnTo>
                  <a:lnTo>
                    <a:pt x="283" y="1120"/>
                  </a:lnTo>
                  <a:lnTo>
                    <a:pt x="230" y="1067"/>
                  </a:lnTo>
                  <a:lnTo>
                    <a:pt x="177" y="1093"/>
                  </a:lnTo>
                  <a:lnTo>
                    <a:pt x="186" y="1199"/>
                  </a:lnTo>
                  <a:lnTo>
                    <a:pt x="186" y="1279"/>
                  </a:lnTo>
                  <a:lnTo>
                    <a:pt x="97" y="1323"/>
                  </a:lnTo>
                  <a:lnTo>
                    <a:pt x="80" y="1358"/>
                  </a:lnTo>
                  <a:lnTo>
                    <a:pt x="0" y="1552"/>
                  </a:lnTo>
                  <a:lnTo>
                    <a:pt x="71" y="1605"/>
                  </a:lnTo>
                  <a:lnTo>
                    <a:pt x="142" y="1667"/>
                  </a:lnTo>
                  <a:lnTo>
                    <a:pt x="239" y="1729"/>
                  </a:lnTo>
                  <a:lnTo>
                    <a:pt x="283" y="1791"/>
                  </a:lnTo>
                  <a:lnTo>
                    <a:pt x="309" y="1852"/>
                  </a:lnTo>
                  <a:lnTo>
                    <a:pt x="265" y="1888"/>
                  </a:lnTo>
                  <a:lnTo>
                    <a:pt x="239" y="1949"/>
                  </a:lnTo>
                  <a:lnTo>
                    <a:pt x="309" y="1985"/>
                  </a:lnTo>
                  <a:lnTo>
                    <a:pt x="389" y="2011"/>
                  </a:lnTo>
                  <a:lnTo>
                    <a:pt x="442" y="2073"/>
                  </a:lnTo>
                  <a:lnTo>
                    <a:pt x="459" y="2161"/>
                  </a:lnTo>
                  <a:lnTo>
                    <a:pt x="512" y="2117"/>
                  </a:lnTo>
                  <a:lnTo>
                    <a:pt x="583" y="2117"/>
                  </a:lnTo>
                  <a:lnTo>
                    <a:pt x="636" y="2161"/>
                  </a:lnTo>
                  <a:lnTo>
                    <a:pt x="627" y="2205"/>
                  </a:lnTo>
                  <a:lnTo>
                    <a:pt x="671" y="2267"/>
                  </a:lnTo>
                  <a:lnTo>
                    <a:pt x="671" y="2346"/>
                  </a:lnTo>
                  <a:lnTo>
                    <a:pt x="671" y="2435"/>
                  </a:lnTo>
                  <a:lnTo>
                    <a:pt x="636" y="2470"/>
                  </a:lnTo>
                  <a:lnTo>
                    <a:pt x="627" y="2532"/>
                  </a:lnTo>
                  <a:lnTo>
                    <a:pt x="556" y="2549"/>
                  </a:lnTo>
                  <a:lnTo>
                    <a:pt x="547" y="2629"/>
                  </a:lnTo>
                  <a:lnTo>
                    <a:pt x="539" y="2708"/>
                  </a:lnTo>
                  <a:lnTo>
                    <a:pt x="609" y="2743"/>
                  </a:lnTo>
                  <a:lnTo>
                    <a:pt x="662" y="2805"/>
                  </a:lnTo>
                  <a:lnTo>
                    <a:pt x="697" y="2858"/>
                  </a:lnTo>
                  <a:lnTo>
                    <a:pt x="697" y="2920"/>
                  </a:lnTo>
                  <a:lnTo>
                    <a:pt x="733" y="2973"/>
                  </a:lnTo>
                  <a:lnTo>
                    <a:pt x="750" y="3035"/>
                  </a:lnTo>
                  <a:lnTo>
                    <a:pt x="812" y="3096"/>
                  </a:lnTo>
                  <a:lnTo>
                    <a:pt x="803" y="3176"/>
                  </a:lnTo>
                  <a:lnTo>
                    <a:pt x="750" y="3246"/>
                  </a:lnTo>
                  <a:lnTo>
                    <a:pt x="697" y="3317"/>
                  </a:lnTo>
                  <a:lnTo>
                    <a:pt x="662" y="3361"/>
                  </a:lnTo>
                  <a:lnTo>
                    <a:pt x="583" y="3352"/>
                  </a:lnTo>
                  <a:lnTo>
                    <a:pt x="512" y="3317"/>
                  </a:lnTo>
                  <a:lnTo>
                    <a:pt x="503" y="3379"/>
                  </a:lnTo>
                  <a:lnTo>
                    <a:pt x="468" y="3441"/>
                  </a:lnTo>
                  <a:lnTo>
                    <a:pt x="521" y="3458"/>
                  </a:lnTo>
                  <a:lnTo>
                    <a:pt x="618" y="3485"/>
                  </a:lnTo>
                  <a:lnTo>
                    <a:pt x="618" y="3546"/>
                  </a:lnTo>
                  <a:lnTo>
                    <a:pt x="653" y="3608"/>
                  </a:lnTo>
                  <a:lnTo>
                    <a:pt x="653" y="3679"/>
                  </a:lnTo>
                  <a:lnTo>
                    <a:pt x="653" y="3749"/>
                  </a:lnTo>
                  <a:lnTo>
                    <a:pt x="689" y="3820"/>
                  </a:lnTo>
                  <a:lnTo>
                    <a:pt x="680" y="3917"/>
                  </a:lnTo>
                  <a:lnTo>
                    <a:pt x="715" y="3979"/>
                  </a:lnTo>
                  <a:lnTo>
                    <a:pt x="689" y="4049"/>
                  </a:lnTo>
                  <a:lnTo>
                    <a:pt x="750" y="4146"/>
                  </a:lnTo>
                  <a:lnTo>
                    <a:pt x="733" y="4226"/>
                  </a:lnTo>
                  <a:lnTo>
                    <a:pt x="777" y="4279"/>
                  </a:lnTo>
                  <a:lnTo>
                    <a:pt x="777" y="4367"/>
                  </a:lnTo>
                  <a:lnTo>
                    <a:pt x="777" y="4464"/>
                  </a:lnTo>
                  <a:lnTo>
                    <a:pt x="777" y="4552"/>
                  </a:lnTo>
                  <a:lnTo>
                    <a:pt x="768" y="4614"/>
                  </a:lnTo>
                  <a:lnTo>
                    <a:pt x="715" y="4685"/>
                  </a:lnTo>
                  <a:lnTo>
                    <a:pt x="653" y="4746"/>
                  </a:lnTo>
                  <a:lnTo>
                    <a:pt x="556" y="4799"/>
                  </a:lnTo>
                  <a:lnTo>
                    <a:pt x="539" y="4861"/>
                  </a:lnTo>
                  <a:lnTo>
                    <a:pt x="636" y="4861"/>
                  </a:lnTo>
                  <a:lnTo>
                    <a:pt x="547" y="4914"/>
                  </a:lnTo>
                  <a:lnTo>
                    <a:pt x="556" y="4958"/>
                  </a:lnTo>
                  <a:lnTo>
                    <a:pt x="645" y="4923"/>
                  </a:lnTo>
                  <a:lnTo>
                    <a:pt x="715" y="4949"/>
                  </a:lnTo>
                  <a:lnTo>
                    <a:pt x="768" y="4870"/>
                  </a:lnTo>
                  <a:lnTo>
                    <a:pt x="795" y="4905"/>
                  </a:lnTo>
                  <a:lnTo>
                    <a:pt x="839" y="4852"/>
                  </a:lnTo>
                  <a:lnTo>
                    <a:pt x="927" y="4852"/>
                  </a:lnTo>
                  <a:lnTo>
                    <a:pt x="998" y="4879"/>
                  </a:lnTo>
                  <a:lnTo>
                    <a:pt x="1086" y="4932"/>
                  </a:lnTo>
                  <a:lnTo>
                    <a:pt x="1130" y="4967"/>
                  </a:lnTo>
                  <a:lnTo>
                    <a:pt x="1245" y="4941"/>
                  </a:lnTo>
                  <a:lnTo>
                    <a:pt x="1333" y="5011"/>
                  </a:lnTo>
                  <a:lnTo>
                    <a:pt x="1403" y="5055"/>
                  </a:lnTo>
                  <a:lnTo>
                    <a:pt x="1509" y="5091"/>
                  </a:lnTo>
                  <a:lnTo>
                    <a:pt x="1553" y="5029"/>
                  </a:lnTo>
                  <a:lnTo>
                    <a:pt x="1686" y="5029"/>
                  </a:lnTo>
                  <a:lnTo>
                    <a:pt x="1721" y="4949"/>
                  </a:lnTo>
                  <a:lnTo>
                    <a:pt x="1783" y="4923"/>
                  </a:lnTo>
                  <a:lnTo>
                    <a:pt x="1845" y="4905"/>
                  </a:lnTo>
                  <a:lnTo>
                    <a:pt x="1827" y="4835"/>
                  </a:lnTo>
                  <a:lnTo>
                    <a:pt x="1739" y="4799"/>
                  </a:lnTo>
                  <a:lnTo>
                    <a:pt x="1721" y="4746"/>
                  </a:lnTo>
                  <a:lnTo>
                    <a:pt x="1686" y="4676"/>
                  </a:lnTo>
                  <a:lnTo>
                    <a:pt x="1668" y="4579"/>
                  </a:lnTo>
                  <a:lnTo>
                    <a:pt x="1739" y="4579"/>
                  </a:lnTo>
                  <a:lnTo>
                    <a:pt x="1756" y="4508"/>
                  </a:lnTo>
                  <a:lnTo>
                    <a:pt x="1845" y="4341"/>
                  </a:lnTo>
                  <a:lnTo>
                    <a:pt x="1906" y="4235"/>
                  </a:lnTo>
                  <a:lnTo>
                    <a:pt x="1933" y="4191"/>
                  </a:lnTo>
                  <a:lnTo>
                    <a:pt x="2012" y="4164"/>
                  </a:lnTo>
                  <a:lnTo>
                    <a:pt x="2092" y="4076"/>
                  </a:lnTo>
                  <a:lnTo>
                    <a:pt x="2154" y="3996"/>
                  </a:lnTo>
                  <a:lnTo>
                    <a:pt x="2136" y="3944"/>
                  </a:lnTo>
                  <a:lnTo>
                    <a:pt x="2065" y="3899"/>
                  </a:lnTo>
                  <a:lnTo>
                    <a:pt x="2057" y="3829"/>
                  </a:lnTo>
                  <a:lnTo>
                    <a:pt x="2012" y="3758"/>
                  </a:lnTo>
                  <a:lnTo>
                    <a:pt x="1959" y="3714"/>
                  </a:lnTo>
                  <a:lnTo>
                    <a:pt x="1915" y="3644"/>
                  </a:lnTo>
                  <a:lnTo>
                    <a:pt x="1995" y="3599"/>
                  </a:lnTo>
                  <a:lnTo>
                    <a:pt x="2039" y="3538"/>
                  </a:lnTo>
                  <a:lnTo>
                    <a:pt x="2092" y="3485"/>
                  </a:lnTo>
                  <a:lnTo>
                    <a:pt x="2145" y="3485"/>
                  </a:lnTo>
                  <a:lnTo>
                    <a:pt x="2198" y="3432"/>
                  </a:lnTo>
                  <a:lnTo>
                    <a:pt x="2304" y="3432"/>
                  </a:lnTo>
                  <a:lnTo>
                    <a:pt x="2277" y="335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59" name="Freeform 16"/>
            <p:cNvSpPr>
              <a:spLocks noChangeArrowheads="1"/>
            </p:cNvSpPr>
            <p:nvPr/>
          </p:nvSpPr>
          <p:spPr bwMode="auto">
            <a:xfrm>
              <a:off x="4343400" y="2297113"/>
              <a:ext cx="874713" cy="965200"/>
            </a:xfrm>
            <a:custGeom>
              <a:avLst/>
              <a:gdLst>
                <a:gd name="T0" fmla="*/ 90310506 w 2436"/>
                <a:gd name="T1" fmla="*/ 142702245 h 2682"/>
                <a:gd name="T2" fmla="*/ 97168020 w 2436"/>
                <a:gd name="T3" fmla="*/ 165622315 h 2682"/>
                <a:gd name="T4" fmla="*/ 76595837 w 2436"/>
                <a:gd name="T5" fmla="*/ 181550285 h 2682"/>
                <a:gd name="T6" fmla="*/ 58352533 w 2436"/>
                <a:gd name="T7" fmla="*/ 203305244 h 2682"/>
                <a:gd name="T8" fmla="*/ 36615731 w 2436"/>
                <a:gd name="T9" fmla="*/ 218067384 h 2682"/>
                <a:gd name="T10" fmla="*/ 18372786 w 2436"/>
                <a:gd name="T11" fmla="*/ 234124531 h 2682"/>
                <a:gd name="T12" fmla="*/ 14879288 w 2436"/>
                <a:gd name="T13" fmla="*/ 258080894 h 2682"/>
                <a:gd name="T14" fmla="*/ 10350653 w 2436"/>
                <a:gd name="T15" fmla="*/ 282166794 h 2682"/>
                <a:gd name="T16" fmla="*/ 32087455 w 2436"/>
                <a:gd name="T17" fmla="*/ 303792217 h 2682"/>
                <a:gd name="T18" fmla="*/ 44637864 w 2436"/>
                <a:gd name="T19" fmla="*/ 312986440 h 2682"/>
                <a:gd name="T20" fmla="*/ 53694775 w 2436"/>
                <a:gd name="T21" fmla="*/ 330079520 h 2682"/>
                <a:gd name="T22" fmla="*/ 77760097 w 2436"/>
                <a:gd name="T23" fmla="*/ 334611863 h 2682"/>
                <a:gd name="T24" fmla="*/ 99367417 w 2436"/>
                <a:gd name="T25" fmla="*/ 346136666 h 2682"/>
                <a:gd name="T26" fmla="*/ 125632495 w 2436"/>
                <a:gd name="T27" fmla="*/ 338107913 h 2682"/>
                <a:gd name="T28" fmla="*/ 145040059 w 2436"/>
                <a:gd name="T29" fmla="*/ 338107913 h 2682"/>
                <a:gd name="T30" fmla="*/ 156425849 w 2436"/>
                <a:gd name="T31" fmla="*/ 301590813 h 2682"/>
                <a:gd name="T32" fmla="*/ 180491530 w 2436"/>
                <a:gd name="T33" fmla="*/ 306123157 h 2682"/>
                <a:gd name="T34" fmla="*/ 164447982 w 2436"/>
                <a:gd name="T35" fmla="*/ 328914050 h 2682"/>
                <a:gd name="T36" fmla="*/ 183855546 w 2436"/>
                <a:gd name="T37" fmla="*/ 328914050 h 2682"/>
                <a:gd name="T38" fmla="*/ 203263110 w 2436"/>
                <a:gd name="T39" fmla="*/ 316353313 h 2682"/>
                <a:gd name="T40" fmla="*/ 233021686 w 2436"/>
                <a:gd name="T41" fmla="*/ 308324560 h 2682"/>
                <a:gd name="T42" fmla="*/ 260321901 w 2436"/>
                <a:gd name="T43" fmla="*/ 283202727 h 2682"/>
                <a:gd name="T44" fmla="*/ 278565205 w 2436"/>
                <a:gd name="T45" fmla="*/ 258080894 h 2682"/>
                <a:gd name="T46" fmla="*/ 269378812 w 2436"/>
                <a:gd name="T47" fmla="*/ 230628481 h 2682"/>
                <a:gd name="T48" fmla="*/ 284258100 w 2436"/>
                <a:gd name="T49" fmla="*/ 229592188 h 2682"/>
                <a:gd name="T50" fmla="*/ 303665664 w 2436"/>
                <a:gd name="T51" fmla="*/ 232959061 h 2682"/>
                <a:gd name="T52" fmla="*/ 315051454 w 2436"/>
                <a:gd name="T53" fmla="*/ 209002698 h 2682"/>
                <a:gd name="T54" fmla="*/ 315051454 w 2436"/>
                <a:gd name="T55" fmla="*/ 181550285 h 2682"/>
                <a:gd name="T56" fmla="*/ 300172166 w 2436"/>
                <a:gd name="T57" fmla="*/ 165622315 h 2682"/>
                <a:gd name="T58" fmla="*/ 278565205 w 2436"/>
                <a:gd name="T59" fmla="*/ 159795325 h 2682"/>
                <a:gd name="T60" fmla="*/ 254629006 w 2436"/>
                <a:gd name="T61" fmla="*/ 145032825 h 2682"/>
                <a:gd name="T62" fmla="*/ 254629006 w 2436"/>
                <a:gd name="T63" fmla="*/ 116414942 h 2682"/>
                <a:gd name="T64" fmla="*/ 246736355 w 2436"/>
                <a:gd name="T65" fmla="*/ 95825452 h 2682"/>
                <a:gd name="T66" fmla="*/ 231857067 w 2436"/>
                <a:gd name="T67" fmla="*/ 81062953 h 2682"/>
                <a:gd name="T68" fmla="*/ 218142398 w 2436"/>
                <a:gd name="T69" fmla="*/ 70703619 h 2682"/>
                <a:gd name="T70" fmla="*/ 190713060 w 2436"/>
                <a:gd name="T71" fmla="*/ 76401432 h 2682"/>
                <a:gd name="T72" fmla="*/ 171305137 w 2436"/>
                <a:gd name="T73" fmla="*/ 81062953 h 2682"/>
                <a:gd name="T74" fmla="*/ 145040059 w 2436"/>
                <a:gd name="T75" fmla="*/ 70703619 h 2682"/>
                <a:gd name="T76" fmla="*/ 130160771 w 2436"/>
                <a:gd name="T77" fmla="*/ 58142523 h 2682"/>
                <a:gd name="T78" fmla="*/ 114246705 w 2436"/>
                <a:gd name="T79" fmla="*/ 42214913 h 2682"/>
                <a:gd name="T80" fmla="*/ 116575584 w 2436"/>
                <a:gd name="T81" fmla="*/ 20589490 h 2682"/>
                <a:gd name="T82" fmla="*/ 101696296 w 2436"/>
                <a:gd name="T83" fmla="*/ 5697813 h 2682"/>
                <a:gd name="T84" fmla="*/ 100531677 w 2436"/>
                <a:gd name="T85" fmla="*/ 34315696 h 2682"/>
                <a:gd name="T86" fmla="*/ 106224931 w 2436"/>
                <a:gd name="T87" fmla="*/ 66171276 h 2682"/>
                <a:gd name="T88" fmla="*/ 93674522 w 2436"/>
                <a:gd name="T89" fmla="*/ 93624049 h 26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436" h="2682">
                  <a:moveTo>
                    <a:pt x="680" y="943"/>
                  </a:moveTo>
                  <a:lnTo>
                    <a:pt x="698" y="1023"/>
                  </a:lnTo>
                  <a:lnTo>
                    <a:pt x="698" y="1102"/>
                  </a:lnTo>
                  <a:lnTo>
                    <a:pt x="733" y="1173"/>
                  </a:lnTo>
                  <a:lnTo>
                    <a:pt x="777" y="1226"/>
                  </a:lnTo>
                  <a:lnTo>
                    <a:pt x="751" y="1279"/>
                  </a:lnTo>
                  <a:lnTo>
                    <a:pt x="698" y="1331"/>
                  </a:lnTo>
                  <a:lnTo>
                    <a:pt x="609" y="1349"/>
                  </a:lnTo>
                  <a:lnTo>
                    <a:pt x="592" y="1402"/>
                  </a:lnTo>
                  <a:lnTo>
                    <a:pt x="530" y="1429"/>
                  </a:lnTo>
                  <a:lnTo>
                    <a:pt x="495" y="1508"/>
                  </a:lnTo>
                  <a:lnTo>
                    <a:pt x="451" y="1570"/>
                  </a:lnTo>
                  <a:lnTo>
                    <a:pt x="371" y="1587"/>
                  </a:lnTo>
                  <a:lnTo>
                    <a:pt x="309" y="1623"/>
                  </a:lnTo>
                  <a:lnTo>
                    <a:pt x="283" y="1684"/>
                  </a:lnTo>
                  <a:lnTo>
                    <a:pt x="195" y="1702"/>
                  </a:lnTo>
                  <a:lnTo>
                    <a:pt x="159" y="1746"/>
                  </a:lnTo>
                  <a:lnTo>
                    <a:pt x="142" y="1808"/>
                  </a:lnTo>
                  <a:lnTo>
                    <a:pt x="150" y="1887"/>
                  </a:lnTo>
                  <a:lnTo>
                    <a:pt x="168" y="1949"/>
                  </a:lnTo>
                  <a:lnTo>
                    <a:pt x="115" y="1993"/>
                  </a:lnTo>
                  <a:lnTo>
                    <a:pt x="80" y="2055"/>
                  </a:lnTo>
                  <a:lnTo>
                    <a:pt x="0" y="2126"/>
                  </a:lnTo>
                  <a:lnTo>
                    <a:pt x="80" y="2179"/>
                  </a:lnTo>
                  <a:lnTo>
                    <a:pt x="98" y="2258"/>
                  </a:lnTo>
                  <a:lnTo>
                    <a:pt x="168" y="2337"/>
                  </a:lnTo>
                  <a:lnTo>
                    <a:pt x="248" y="2346"/>
                  </a:lnTo>
                  <a:lnTo>
                    <a:pt x="309" y="2284"/>
                  </a:lnTo>
                  <a:lnTo>
                    <a:pt x="353" y="2329"/>
                  </a:lnTo>
                  <a:lnTo>
                    <a:pt x="345" y="2417"/>
                  </a:lnTo>
                  <a:lnTo>
                    <a:pt x="380" y="2452"/>
                  </a:lnTo>
                  <a:lnTo>
                    <a:pt x="362" y="2523"/>
                  </a:lnTo>
                  <a:lnTo>
                    <a:pt x="415" y="2549"/>
                  </a:lnTo>
                  <a:lnTo>
                    <a:pt x="451" y="2496"/>
                  </a:lnTo>
                  <a:lnTo>
                    <a:pt x="539" y="2540"/>
                  </a:lnTo>
                  <a:lnTo>
                    <a:pt x="601" y="2584"/>
                  </a:lnTo>
                  <a:lnTo>
                    <a:pt x="671" y="2593"/>
                  </a:lnTo>
                  <a:lnTo>
                    <a:pt x="706" y="2655"/>
                  </a:lnTo>
                  <a:lnTo>
                    <a:pt x="768" y="2673"/>
                  </a:lnTo>
                  <a:lnTo>
                    <a:pt x="839" y="2681"/>
                  </a:lnTo>
                  <a:lnTo>
                    <a:pt x="918" y="2646"/>
                  </a:lnTo>
                  <a:lnTo>
                    <a:pt x="971" y="2611"/>
                  </a:lnTo>
                  <a:lnTo>
                    <a:pt x="1042" y="2611"/>
                  </a:lnTo>
                  <a:lnTo>
                    <a:pt x="1095" y="2681"/>
                  </a:lnTo>
                  <a:lnTo>
                    <a:pt x="1121" y="2611"/>
                  </a:lnTo>
                  <a:lnTo>
                    <a:pt x="1121" y="2505"/>
                  </a:lnTo>
                  <a:lnTo>
                    <a:pt x="1148" y="2381"/>
                  </a:lnTo>
                  <a:lnTo>
                    <a:pt x="1209" y="2329"/>
                  </a:lnTo>
                  <a:lnTo>
                    <a:pt x="1289" y="2311"/>
                  </a:lnTo>
                  <a:lnTo>
                    <a:pt x="1359" y="2329"/>
                  </a:lnTo>
                  <a:lnTo>
                    <a:pt x="1395" y="2364"/>
                  </a:lnTo>
                  <a:lnTo>
                    <a:pt x="1412" y="2434"/>
                  </a:lnTo>
                  <a:lnTo>
                    <a:pt x="1342" y="2496"/>
                  </a:lnTo>
                  <a:lnTo>
                    <a:pt x="1271" y="2540"/>
                  </a:lnTo>
                  <a:lnTo>
                    <a:pt x="1307" y="2584"/>
                  </a:lnTo>
                  <a:lnTo>
                    <a:pt x="1412" y="2602"/>
                  </a:lnTo>
                  <a:lnTo>
                    <a:pt x="1421" y="2540"/>
                  </a:lnTo>
                  <a:lnTo>
                    <a:pt x="1457" y="2496"/>
                  </a:lnTo>
                  <a:lnTo>
                    <a:pt x="1518" y="2487"/>
                  </a:lnTo>
                  <a:lnTo>
                    <a:pt x="1571" y="2443"/>
                  </a:lnTo>
                  <a:lnTo>
                    <a:pt x="1580" y="2364"/>
                  </a:lnTo>
                  <a:lnTo>
                    <a:pt x="1721" y="2373"/>
                  </a:lnTo>
                  <a:lnTo>
                    <a:pt x="1801" y="2381"/>
                  </a:lnTo>
                  <a:lnTo>
                    <a:pt x="1854" y="2337"/>
                  </a:lnTo>
                  <a:lnTo>
                    <a:pt x="1924" y="2276"/>
                  </a:lnTo>
                  <a:lnTo>
                    <a:pt x="2012" y="2187"/>
                  </a:lnTo>
                  <a:lnTo>
                    <a:pt x="2073" y="2099"/>
                  </a:lnTo>
                  <a:lnTo>
                    <a:pt x="2135" y="2055"/>
                  </a:lnTo>
                  <a:lnTo>
                    <a:pt x="2153" y="1993"/>
                  </a:lnTo>
                  <a:lnTo>
                    <a:pt x="2144" y="1905"/>
                  </a:lnTo>
                  <a:lnTo>
                    <a:pt x="2135" y="1826"/>
                  </a:lnTo>
                  <a:lnTo>
                    <a:pt x="2082" y="1781"/>
                  </a:lnTo>
                  <a:lnTo>
                    <a:pt x="2073" y="1711"/>
                  </a:lnTo>
                  <a:lnTo>
                    <a:pt x="2153" y="1711"/>
                  </a:lnTo>
                  <a:lnTo>
                    <a:pt x="2197" y="1773"/>
                  </a:lnTo>
                  <a:lnTo>
                    <a:pt x="2214" y="1834"/>
                  </a:lnTo>
                  <a:lnTo>
                    <a:pt x="2276" y="1852"/>
                  </a:lnTo>
                  <a:lnTo>
                    <a:pt x="2347" y="1799"/>
                  </a:lnTo>
                  <a:lnTo>
                    <a:pt x="2373" y="1746"/>
                  </a:lnTo>
                  <a:lnTo>
                    <a:pt x="2391" y="1658"/>
                  </a:lnTo>
                  <a:lnTo>
                    <a:pt x="2435" y="1614"/>
                  </a:lnTo>
                  <a:lnTo>
                    <a:pt x="2426" y="1552"/>
                  </a:lnTo>
                  <a:lnTo>
                    <a:pt x="2426" y="1473"/>
                  </a:lnTo>
                  <a:lnTo>
                    <a:pt x="2435" y="1402"/>
                  </a:lnTo>
                  <a:lnTo>
                    <a:pt x="2409" y="1331"/>
                  </a:lnTo>
                  <a:lnTo>
                    <a:pt x="2356" y="1331"/>
                  </a:lnTo>
                  <a:lnTo>
                    <a:pt x="2320" y="1279"/>
                  </a:lnTo>
                  <a:lnTo>
                    <a:pt x="2312" y="1226"/>
                  </a:lnTo>
                  <a:lnTo>
                    <a:pt x="2241" y="1234"/>
                  </a:lnTo>
                  <a:lnTo>
                    <a:pt x="2153" y="1234"/>
                  </a:lnTo>
                  <a:lnTo>
                    <a:pt x="2064" y="1217"/>
                  </a:lnTo>
                  <a:lnTo>
                    <a:pt x="2012" y="1164"/>
                  </a:lnTo>
                  <a:lnTo>
                    <a:pt x="1968" y="1120"/>
                  </a:lnTo>
                  <a:lnTo>
                    <a:pt x="2003" y="1040"/>
                  </a:lnTo>
                  <a:lnTo>
                    <a:pt x="1951" y="970"/>
                  </a:lnTo>
                  <a:lnTo>
                    <a:pt x="1968" y="899"/>
                  </a:lnTo>
                  <a:lnTo>
                    <a:pt x="1977" y="837"/>
                  </a:lnTo>
                  <a:lnTo>
                    <a:pt x="1924" y="776"/>
                  </a:lnTo>
                  <a:lnTo>
                    <a:pt x="1907" y="740"/>
                  </a:lnTo>
                  <a:lnTo>
                    <a:pt x="1898" y="696"/>
                  </a:lnTo>
                  <a:lnTo>
                    <a:pt x="1845" y="652"/>
                  </a:lnTo>
                  <a:lnTo>
                    <a:pt x="1792" y="626"/>
                  </a:lnTo>
                  <a:lnTo>
                    <a:pt x="1792" y="590"/>
                  </a:lnTo>
                  <a:lnTo>
                    <a:pt x="1748" y="528"/>
                  </a:lnTo>
                  <a:lnTo>
                    <a:pt x="1686" y="546"/>
                  </a:lnTo>
                  <a:lnTo>
                    <a:pt x="1615" y="546"/>
                  </a:lnTo>
                  <a:lnTo>
                    <a:pt x="1509" y="528"/>
                  </a:lnTo>
                  <a:lnTo>
                    <a:pt x="1474" y="590"/>
                  </a:lnTo>
                  <a:lnTo>
                    <a:pt x="1457" y="643"/>
                  </a:lnTo>
                  <a:lnTo>
                    <a:pt x="1395" y="652"/>
                  </a:lnTo>
                  <a:lnTo>
                    <a:pt x="1324" y="626"/>
                  </a:lnTo>
                  <a:lnTo>
                    <a:pt x="1262" y="643"/>
                  </a:lnTo>
                  <a:lnTo>
                    <a:pt x="1192" y="608"/>
                  </a:lnTo>
                  <a:lnTo>
                    <a:pt x="1121" y="546"/>
                  </a:lnTo>
                  <a:lnTo>
                    <a:pt x="1077" y="502"/>
                  </a:lnTo>
                  <a:lnTo>
                    <a:pt x="1059" y="449"/>
                  </a:lnTo>
                  <a:lnTo>
                    <a:pt x="1006" y="449"/>
                  </a:lnTo>
                  <a:lnTo>
                    <a:pt x="909" y="449"/>
                  </a:lnTo>
                  <a:lnTo>
                    <a:pt x="874" y="396"/>
                  </a:lnTo>
                  <a:lnTo>
                    <a:pt x="883" y="326"/>
                  </a:lnTo>
                  <a:lnTo>
                    <a:pt x="954" y="291"/>
                  </a:lnTo>
                  <a:lnTo>
                    <a:pt x="962" y="229"/>
                  </a:lnTo>
                  <a:lnTo>
                    <a:pt x="901" y="159"/>
                  </a:lnTo>
                  <a:lnTo>
                    <a:pt x="856" y="62"/>
                  </a:lnTo>
                  <a:lnTo>
                    <a:pt x="848" y="0"/>
                  </a:lnTo>
                  <a:lnTo>
                    <a:pt x="786" y="44"/>
                  </a:lnTo>
                  <a:lnTo>
                    <a:pt x="742" y="115"/>
                  </a:lnTo>
                  <a:lnTo>
                    <a:pt x="733" y="203"/>
                  </a:lnTo>
                  <a:lnTo>
                    <a:pt x="777" y="265"/>
                  </a:lnTo>
                  <a:lnTo>
                    <a:pt x="804" y="352"/>
                  </a:lnTo>
                  <a:lnTo>
                    <a:pt x="812" y="423"/>
                  </a:lnTo>
                  <a:lnTo>
                    <a:pt x="821" y="511"/>
                  </a:lnTo>
                  <a:lnTo>
                    <a:pt x="804" y="590"/>
                  </a:lnTo>
                  <a:lnTo>
                    <a:pt x="759" y="634"/>
                  </a:lnTo>
                  <a:lnTo>
                    <a:pt x="724" y="723"/>
                  </a:lnTo>
                  <a:lnTo>
                    <a:pt x="715" y="811"/>
                  </a:lnTo>
                  <a:lnTo>
                    <a:pt x="680" y="94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60" name="Freeform 17"/>
            <p:cNvSpPr>
              <a:spLocks noChangeArrowheads="1"/>
            </p:cNvSpPr>
            <p:nvPr/>
          </p:nvSpPr>
          <p:spPr bwMode="auto">
            <a:xfrm>
              <a:off x="3584575" y="3373438"/>
              <a:ext cx="419100" cy="349250"/>
            </a:xfrm>
            <a:custGeom>
              <a:avLst/>
              <a:gdLst>
                <a:gd name="T0" fmla="*/ 28547140 w 1166"/>
                <a:gd name="T1" fmla="*/ 76417661 h 972"/>
                <a:gd name="T2" fmla="*/ 19375830 w 1166"/>
                <a:gd name="T3" fmla="*/ 70608882 h 972"/>
                <a:gd name="T4" fmla="*/ 18342620 w 1166"/>
                <a:gd name="T5" fmla="*/ 61572922 h 972"/>
                <a:gd name="T6" fmla="*/ 12529692 w 1166"/>
                <a:gd name="T7" fmla="*/ 52407990 h 972"/>
                <a:gd name="T8" fmla="*/ 5683553 w 1166"/>
                <a:gd name="T9" fmla="*/ 46728183 h 972"/>
                <a:gd name="T10" fmla="*/ 0 w 1166"/>
                <a:gd name="T11" fmla="*/ 37692583 h 972"/>
                <a:gd name="T12" fmla="*/ 10333896 w 1166"/>
                <a:gd name="T13" fmla="*/ 31883803 h 972"/>
                <a:gd name="T14" fmla="*/ 16017449 w 1166"/>
                <a:gd name="T15" fmla="*/ 24009671 h 972"/>
                <a:gd name="T16" fmla="*/ 22863588 w 1166"/>
                <a:gd name="T17" fmla="*/ 17168036 h 972"/>
                <a:gd name="T18" fmla="*/ 29709726 w 1166"/>
                <a:gd name="T19" fmla="*/ 17168036 h 972"/>
                <a:gd name="T20" fmla="*/ 36555865 w 1166"/>
                <a:gd name="T21" fmla="*/ 10326760 h 972"/>
                <a:gd name="T22" fmla="*/ 50248142 w 1166"/>
                <a:gd name="T23" fmla="*/ 10326760 h 972"/>
                <a:gd name="T24" fmla="*/ 46760385 w 1166"/>
                <a:gd name="T25" fmla="*/ 0 h 972"/>
                <a:gd name="T26" fmla="*/ 55931695 w 1166"/>
                <a:gd name="T27" fmla="*/ 4646952 h 972"/>
                <a:gd name="T28" fmla="*/ 69623973 w 1166"/>
                <a:gd name="T29" fmla="*/ 4646952 h 972"/>
                <a:gd name="T30" fmla="*/ 74144940 w 1166"/>
                <a:gd name="T31" fmla="*/ 13682911 h 972"/>
                <a:gd name="T32" fmla="*/ 69623973 w 1166"/>
                <a:gd name="T33" fmla="*/ 20524188 h 972"/>
                <a:gd name="T34" fmla="*/ 77503321 w 1166"/>
                <a:gd name="T35" fmla="*/ 21686015 h 972"/>
                <a:gd name="T36" fmla="*/ 85512046 w 1166"/>
                <a:gd name="T37" fmla="*/ 17168036 h 972"/>
                <a:gd name="T38" fmla="*/ 94683356 w 1166"/>
                <a:gd name="T39" fmla="*/ 19362719 h 972"/>
                <a:gd name="T40" fmla="*/ 94683356 w 1166"/>
                <a:gd name="T41" fmla="*/ 26203995 h 972"/>
                <a:gd name="T42" fmla="*/ 80991078 w 1166"/>
                <a:gd name="T43" fmla="*/ 33045631 h 972"/>
                <a:gd name="T44" fmla="*/ 79828493 w 1166"/>
                <a:gd name="T45" fmla="*/ 39886907 h 972"/>
                <a:gd name="T46" fmla="*/ 79828493 w 1166"/>
                <a:gd name="T47" fmla="*/ 46728183 h 972"/>
                <a:gd name="T48" fmla="*/ 77503321 w 1166"/>
                <a:gd name="T49" fmla="*/ 55893474 h 972"/>
                <a:gd name="T50" fmla="*/ 77503321 w 1166"/>
                <a:gd name="T51" fmla="*/ 64929074 h 972"/>
                <a:gd name="T52" fmla="*/ 86674631 w 1166"/>
                <a:gd name="T53" fmla="*/ 66090902 h 972"/>
                <a:gd name="T54" fmla="*/ 93520770 w 1166"/>
                <a:gd name="T55" fmla="*/ 68414557 h 972"/>
                <a:gd name="T56" fmla="*/ 95845942 w 1166"/>
                <a:gd name="T57" fmla="*/ 76417661 h 972"/>
                <a:gd name="T58" fmla="*/ 100366909 w 1166"/>
                <a:gd name="T59" fmla="*/ 82097469 h 972"/>
                <a:gd name="T60" fmla="*/ 116255341 w 1166"/>
                <a:gd name="T61" fmla="*/ 79773813 h 972"/>
                <a:gd name="T62" fmla="*/ 126588878 w 1166"/>
                <a:gd name="T63" fmla="*/ 79773813 h 972"/>
                <a:gd name="T64" fmla="*/ 129947618 w 1166"/>
                <a:gd name="T65" fmla="*/ 84291793 h 972"/>
                <a:gd name="T66" fmla="*/ 140281155 w 1166"/>
                <a:gd name="T67" fmla="*/ 85453621 h 972"/>
                <a:gd name="T68" fmla="*/ 140281155 w 1166"/>
                <a:gd name="T69" fmla="*/ 92294897 h 972"/>
                <a:gd name="T70" fmla="*/ 150486034 w 1166"/>
                <a:gd name="T71" fmla="*/ 96812877 h 972"/>
                <a:gd name="T72" fmla="*/ 150486034 w 1166"/>
                <a:gd name="T73" fmla="*/ 107139636 h 972"/>
                <a:gd name="T74" fmla="*/ 147127294 w 1166"/>
                <a:gd name="T75" fmla="*/ 112819444 h 972"/>
                <a:gd name="T76" fmla="*/ 136793757 w 1166"/>
                <a:gd name="T77" fmla="*/ 118498892 h 972"/>
                <a:gd name="T78" fmla="*/ 127751463 w 1166"/>
                <a:gd name="T79" fmla="*/ 116175596 h 972"/>
                <a:gd name="T80" fmla="*/ 117417567 w 1166"/>
                <a:gd name="T81" fmla="*/ 113980912 h 972"/>
                <a:gd name="T82" fmla="*/ 106050462 w 1166"/>
                <a:gd name="T83" fmla="*/ 115142740 h 972"/>
                <a:gd name="T84" fmla="*/ 96879151 w 1166"/>
                <a:gd name="T85" fmla="*/ 116175596 h 972"/>
                <a:gd name="T86" fmla="*/ 99204323 w 1166"/>
                <a:gd name="T87" fmla="*/ 120822548 h 972"/>
                <a:gd name="T88" fmla="*/ 87837217 w 1166"/>
                <a:gd name="T89" fmla="*/ 125340528 h 972"/>
                <a:gd name="T90" fmla="*/ 84349460 w 1166"/>
                <a:gd name="T91" fmla="*/ 113980912 h 972"/>
                <a:gd name="T92" fmla="*/ 76470111 w 1166"/>
                <a:gd name="T93" fmla="*/ 111657616 h 972"/>
                <a:gd name="T94" fmla="*/ 69623973 w 1166"/>
                <a:gd name="T95" fmla="*/ 110495788 h 972"/>
                <a:gd name="T96" fmla="*/ 62777834 w 1166"/>
                <a:gd name="T97" fmla="*/ 104815981 h 972"/>
                <a:gd name="T98" fmla="*/ 66136215 w 1166"/>
                <a:gd name="T99" fmla="*/ 92294897 h 972"/>
                <a:gd name="T100" fmla="*/ 54769109 w 1166"/>
                <a:gd name="T101" fmla="*/ 92294897 h 972"/>
                <a:gd name="T102" fmla="*/ 52443938 w 1166"/>
                <a:gd name="T103" fmla="*/ 87776917 h 972"/>
                <a:gd name="T104" fmla="*/ 45597799 w 1166"/>
                <a:gd name="T105" fmla="*/ 79773813 h 972"/>
                <a:gd name="T106" fmla="*/ 36555865 w 1166"/>
                <a:gd name="T107" fmla="*/ 75255834 h 972"/>
                <a:gd name="T108" fmla="*/ 28547140 w 1166"/>
                <a:gd name="T109" fmla="*/ 76417661 h 97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66" h="972">
                  <a:moveTo>
                    <a:pt x="221" y="592"/>
                  </a:moveTo>
                  <a:lnTo>
                    <a:pt x="150" y="547"/>
                  </a:lnTo>
                  <a:lnTo>
                    <a:pt x="142" y="477"/>
                  </a:lnTo>
                  <a:lnTo>
                    <a:pt x="97" y="406"/>
                  </a:lnTo>
                  <a:lnTo>
                    <a:pt x="44" y="362"/>
                  </a:lnTo>
                  <a:lnTo>
                    <a:pt x="0" y="292"/>
                  </a:lnTo>
                  <a:lnTo>
                    <a:pt x="80" y="247"/>
                  </a:lnTo>
                  <a:lnTo>
                    <a:pt x="124" y="186"/>
                  </a:lnTo>
                  <a:lnTo>
                    <a:pt x="177" y="133"/>
                  </a:lnTo>
                  <a:lnTo>
                    <a:pt x="230" y="133"/>
                  </a:lnTo>
                  <a:lnTo>
                    <a:pt x="283" y="80"/>
                  </a:lnTo>
                  <a:lnTo>
                    <a:pt x="389" y="80"/>
                  </a:lnTo>
                  <a:lnTo>
                    <a:pt x="362" y="0"/>
                  </a:lnTo>
                  <a:lnTo>
                    <a:pt x="433" y="36"/>
                  </a:lnTo>
                  <a:lnTo>
                    <a:pt x="539" y="36"/>
                  </a:lnTo>
                  <a:lnTo>
                    <a:pt x="574" y="106"/>
                  </a:lnTo>
                  <a:lnTo>
                    <a:pt x="539" y="159"/>
                  </a:lnTo>
                  <a:lnTo>
                    <a:pt x="600" y="168"/>
                  </a:lnTo>
                  <a:lnTo>
                    <a:pt x="662" y="133"/>
                  </a:lnTo>
                  <a:lnTo>
                    <a:pt x="733" y="150"/>
                  </a:lnTo>
                  <a:lnTo>
                    <a:pt x="733" y="203"/>
                  </a:lnTo>
                  <a:lnTo>
                    <a:pt x="627" y="256"/>
                  </a:lnTo>
                  <a:lnTo>
                    <a:pt x="618" y="309"/>
                  </a:lnTo>
                  <a:lnTo>
                    <a:pt x="618" y="362"/>
                  </a:lnTo>
                  <a:lnTo>
                    <a:pt x="600" y="433"/>
                  </a:lnTo>
                  <a:lnTo>
                    <a:pt x="600" y="503"/>
                  </a:lnTo>
                  <a:lnTo>
                    <a:pt x="671" y="512"/>
                  </a:lnTo>
                  <a:lnTo>
                    <a:pt x="724" y="530"/>
                  </a:lnTo>
                  <a:lnTo>
                    <a:pt x="742" y="592"/>
                  </a:lnTo>
                  <a:lnTo>
                    <a:pt x="777" y="636"/>
                  </a:lnTo>
                  <a:lnTo>
                    <a:pt x="900" y="618"/>
                  </a:lnTo>
                  <a:lnTo>
                    <a:pt x="980" y="618"/>
                  </a:lnTo>
                  <a:lnTo>
                    <a:pt x="1006" y="653"/>
                  </a:lnTo>
                  <a:lnTo>
                    <a:pt x="1086" y="662"/>
                  </a:lnTo>
                  <a:lnTo>
                    <a:pt x="1086" y="715"/>
                  </a:lnTo>
                  <a:lnTo>
                    <a:pt x="1165" y="750"/>
                  </a:lnTo>
                  <a:lnTo>
                    <a:pt x="1165" y="830"/>
                  </a:lnTo>
                  <a:lnTo>
                    <a:pt x="1139" y="874"/>
                  </a:lnTo>
                  <a:lnTo>
                    <a:pt x="1059" y="918"/>
                  </a:lnTo>
                  <a:lnTo>
                    <a:pt x="989" y="900"/>
                  </a:lnTo>
                  <a:lnTo>
                    <a:pt x="909" y="883"/>
                  </a:lnTo>
                  <a:lnTo>
                    <a:pt x="821" y="892"/>
                  </a:lnTo>
                  <a:lnTo>
                    <a:pt x="750" y="900"/>
                  </a:lnTo>
                  <a:lnTo>
                    <a:pt x="768" y="936"/>
                  </a:lnTo>
                  <a:lnTo>
                    <a:pt x="680" y="971"/>
                  </a:lnTo>
                  <a:lnTo>
                    <a:pt x="653" y="883"/>
                  </a:lnTo>
                  <a:lnTo>
                    <a:pt x="592" y="865"/>
                  </a:lnTo>
                  <a:lnTo>
                    <a:pt x="539" y="856"/>
                  </a:lnTo>
                  <a:lnTo>
                    <a:pt x="486" y="812"/>
                  </a:lnTo>
                  <a:lnTo>
                    <a:pt x="512" y="715"/>
                  </a:lnTo>
                  <a:lnTo>
                    <a:pt x="424" y="715"/>
                  </a:lnTo>
                  <a:lnTo>
                    <a:pt x="406" y="680"/>
                  </a:lnTo>
                  <a:lnTo>
                    <a:pt x="353" y="618"/>
                  </a:lnTo>
                  <a:lnTo>
                    <a:pt x="283" y="583"/>
                  </a:lnTo>
                  <a:lnTo>
                    <a:pt x="221" y="592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61" name="Freeform 18"/>
            <p:cNvSpPr>
              <a:spLocks noChangeArrowheads="1"/>
            </p:cNvSpPr>
            <p:nvPr/>
          </p:nvSpPr>
          <p:spPr bwMode="auto">
            <a:xfrm>
              <a:off x="3095625" y="3582988"/>
              <a:ext cx="788988" cy="796925"/>
            </a:xfrm>
            <a:custGeom>
              <a:avLst/>
              <a:gdLst>
                <a:gd name="T0" fmla="*/ 253187162 w 2190"/>
                <a:gd name="T1" fmla="*/ 57076421 h 2215"/>
                <a:gd name="T2" fmla="*/ 261103178 w 2190"/>
                <a:gd name="T3" fmla="*/ 82185154 h 2215"/>
                <a:gd name="T4" fmla="*/ 267981063 w 2190"/>
                <a:gd name="T5" fmla="*/ 110787935 h 2215"/>
                <a:gd name="T6" fmla="*/ 280569027 w 2190"/>
                <a:gd name="T7" fmla="*/ 131237457 h 2215"/>
                <a:gd name="T8" fmla="*/ 274859309 w 2190"/>
                <a:gd name="T9" fmla="*/ 149615658 h 2215"/>
                <a:gd name="T10" fmla="*/ 252018994 w 2190"/>
                <a:gd name="T11" fmla="*/ 172394425 h 2215"/>
                <a:gd name="T12" fmla="*/ 243973302 w 2190"/>
                <a:gd name="T13" fmla="*/ 205527275 h 2215"/>
                <a:gd name="T14" fmla="*/ 235927249 w 2190"/>
                <a:gd name="T15" fmla="*/ 239825289 h 2215"/>
                <a:gd name="T16" fmla="*/ 222171479 w 2190"/>
                <a:gd name="T17" fmla="*/ 258073987 h 2215"/>
                <a:gd name="T18" fmla="*/ 193621446 w 2190"/>
                <a:gd name="T19" fmla="*/ 246684604 h 2215"/>
                <a:gd name="T20" fmla="*/ 164941376 w 2190"/>
                <a:gd name="T21" fmla="*/ 247720264 h 2215"/>
                <a:gd name="T22" fmla="*/ 162605402 w 2190"/>
                <a:gd name="T23" fmla="*/ 271793336 h 2215"/>
                <a:gd name="T24" fmla="*/ 128345651 w 2190"/>
                <a:gd name="T25" fmla="*/ 278652651 h 2215"/>
                <a:gd name="T26" fmla="*/ 113421713 w 2190"/>
                <a:gd name="T27" fmla="*/ 286547626 h 2215"/>
                <a:gd name="T28" fmla="*/ 83703513 w 2190"/>
                <a:gd name="T29" fmla="*/ 280853114 h 2215"/>
                <a:gd name="T30" fmla="*/ 52687830 w 2190"/>
                <a:gd name="T31" fmla="*/ 278652651 h 2215"/>
                <a:gd name="T32" fmla="*/ 35557955 w 2190"/>
                <a:gd name="T33" fmla="*/ 269463731 h 2215"/>
                <a:gd name="T34" fmla="*/ 14923938 w 2190"/>
                <a:gd name="T35" fmla="*/ 258073987 h 2215"/>
                <a:gd name="T36" fmla="*/ 12587964 w 2190"/>
                <a:gd name="T37" fmla="*/ 246684604 h 2215"/>
                <a:gd name="T38" fmla="*/ 32053814 w 2190"/>
                <a:gd name="T39" fmla="*/ 234130417 h 2215"/>
                <a:gd name="T40" fmla="*/ 46977752 w 2190"/>
                <a:gd name="T41" fmla="*/ 206692438 h 2215"/>
                <a:gd name="T42" fmla="*/ 61901690 w 2190"/>
                <a:gd name="T43" fmla="*/ 194137892 h 2215"/>
                <a:gd name="T44" fmla="*/ 67611768 w 2190"/>
                <a:gd name="T45" fmla="*/ 180418902 h 2215"/>
                <a:gd name="T46" fmla="*/ 72153680 w 2190"/>
                <a:gd name="T47" fmla="*/ 170064819 h 2215"/>
                <a:gd name="T48" fmla="*/ 74489654 w 2190"/>
                <a:gd name="T49" fmla="*/ 162169844 h 2215"/>
                <a:gd name="T50" fmla="*/ 70985873 w 2190"/>
                <a:gd name="T51" fmla="*/ 159840238 h 2215"/>
                <a:gd name="T52" fmla="*/ 57359778 w 2190"/>
                <a:gd name="T53" fmla="*/ 166699913 h 2215"/>
                <a:gd name="T54" fmla="*/ 34389788 w 2190"/>
                <a:gd name="T55" fmla="*/ 159840238 h 2215"/>
                <a:gd name="T56" fmla="*/ 37893569 w 2190"/>
                <a:gd name="T57" fmla="*/ 142755983 h 2215"/>
                <a:gd name="T58" fmla="*/ 20634017 w 2190"/>
                <a:gd name="T59" fmla="*/ 154145726 h 2215"/>
                <a:gd name="T60" fmla="*/ 6877885 w 2190"/>
                <a:gd name="T61" fmla="*/ 142755983 h 2215"/>
                <a:gd name="T62" fmla="*/ 20634017 w 2190"/>
                <a:gd name="T63" fmla="*/ 131237457 h 2215"/>
                <a:gd name="T64" fmla="*/ 36725762 w 2190"/>
                <a:gd name="T65" fmla="*/ 118682910 h 2215"/>
                <a:gd name="T66" fmla="*/ 68779575 w 2190"/>
                <a:gd name="T67" fmla="*/ 129036994 h 2215"/>
                <a:gd name="T68" fmla="*/ 100833749 w 2190"/>
                <a:gd name="T69" fmla="*/ 139261574 h 2215"/>
                <a:gd name="T70" fmla="*/ 129383782 w 2190"/>
                <a:gd name="T71" fmla="*/ 141591180 h 2215"/>
                <a:gd name="T72" fmla="*/ 159231298 w 2190"/>
                <a:gd name="T73" fmla="*/ 127872191 h 2215"/>
                <a:gd name="T74" fmla="*/ 153521579 w 2190"/>
                <a:gd name="T75" fmla="*/ 111823595 h 2215"/>
                <a:gd name="T76" fmla="*/ 144307720 w 2190"/>
                <a:gd name="T77" fmla="*/ 83349956 h 2215"/>
                <a:gd name="T78" fmla="*/ 167277350 w 2190"/>
                <a:gd name="T79" fmla="*/ 52546712 h 2215"/>
                <a:gd name="T80" fmla="*/ 188949498 w 2190"/>
                <a:gd name="T81" fmla="*/ 29638442 h 2215"/>
                <a:gd name="T82" fmla="*/ 205041243 w 2190"/>
                <a:gd name="T83" fmla="*/ 1164803 h 2215"/>
                <a:gd name="T84" fmla="*/ 229049364 w 2190"/>
                <a:gd name="T85" fmla="*/ 12554187 h 2215"/>
                <a:gd name="T86" fmla="*/ 239431030 w 2190"/>
                <a:gd name="T87" fmla="*/ 29638442 h 2215"/>
                <a:gd name="T88" fmla="*/ 261103178 w 2190"/>
                <a:gd name="T89" fmla="*/ 38827722 h 221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190" h="2215">
                  <a:moveTo>
                    <a:pt x="2039" y="388"/>
                  </a:moveTo>
                  <a:lnTo>
                    <a:pt x="1986" y="397"/>
                  </a:lnTo>
                  <a:lnTo>
                    <a:pt x="1951" y="441"/>
                  </a:lnTo>
                  <a:lnTo>
                    <a:pt x="1968" y="511"/>
                  </a:lnTo>
                  <a:lnTo>
                    <a:pt x="1977" y="582"/>
                  </a:lnTo>
                  <a:lnTo>
                    <a:pt x="2012" y="635"/>
                  </a:lnTo>
                  <a:lnTo>
                    <a:pt x="2056" y="688"/>
                  </a:lnTo>
                  <a:lnTo>
                    <a:pt x="2039" y="759"/>
                  </a:lnTo>
                  <a:lnTo>
                    <a:pt x="2065" y="856"/>
                  </a:lnTo>
                  <a:lnTo>
                    <a:pt x="2065" y="935"/>
                  </a:lnTo>
                  <a:lnTo>
                    <a:pt x="2101" y="997"/>
                  </a:lnTo>
                  <a:lnTo>
                    <a:pt x="2162" y="1014"/>
                  </a:lnTo>
                  <a:lnTo>
                    <a:pt x="2189" y="1059"/>
                  </a:lnTo>
                  <a:lnTo>
                    <a:pt x="2162" y="1111"/>
                  </a:lnTo>
                  <a:lnTo>
                    <a:pt x="2118" y="1156"/>
                  </a:lnTo>
                  <a:lnTo>
                    <a:pt x="2030" y="1173"/>
                  </a:lnTo>
                  <a:lnTo>
                    <a:pt x="1959" y="1235"/>
                  </a:lnTo>
                  <a:lnTo>
                    <a:pt x="1942" y="1332"/>
                  </a:lnTo>
                  <a:lnTo>
                    <a:pt x="1915" y="1438"/>
                  </a:lnTo>
                  <a:lnTo>
                    <a:pt x="1871" y="1500"/>
                  </a:lnTo>
                  <a:lnTo>
                    <a:pt x="1880" y="1588"/>
                  </a:lnTo>
                  <a:lnTo>
                    <a:pt x="1845" y="1676"/>
                  </a:lnTo>
                  <a:lnTo>
                    <a:pt x="1836" y="1764"/>
                  </a:lnTo>
                  <a:lnTo>
                    <a:pt x="1818" y="1853"/>
                  </a:lnTo>
                  <a:lnTo>
                    <a:pt x="1783" y="1923"/>
                  </a:lnTo>
                  <a:lnTo>
                    <a:pt x="1765" y="1994"/>
                  </a:lnTo>
                  <a:lnTo>
                    <a:pt x="1712" y="1994"/>
                  </a:lnTo>
                  <a:lnTo>
                    <a:pt x="1633" y="1967"/>
                  </a:lnTo>
                  <a:lnTo>
                    <a:pt x="1562" y="1906"/>
                  </a:lnTo>
                  <a:lnTo>
                    <a:pt x="1492" y="1906"/>
                  </a:lnTo>
                  <a:lnTo>
                    <a:pt x="1403" y="1932"/>
                  </a:lnTo>
                  <a:lnTo>
                    <a:pt x="1333" y="1879"/>
                  </a:lnTo>
                  <a:lnTo>
                    <a:pt x="1271" y="1914"/>
                  </a:lnTo>
                  <a:lnTo>
                    <a:pt x="1262" y="1967"/>
                  </a:lnTo>
                  <a:lnTo>
                    <a:pt x="1253" y="2038"/>
                  </a:lnTo>
                  <a:lnTo>
                    <a:pt x="1253" y="2100"/>
                  </a:lnTo>
                  <a:lnTo>
                    <a:pt x="1174" y="2117"/>
                  </a:lnTo>
                  <a:lnTo>
                    <a:pt x="1068" y="2117"/>
                  </a:lnTo>
                  <a:lnTo>
                    <a:pt x="989" y="2153"/>
                  </a:lnTo>
                  <a:lnTo>
                    <a:pt x="936" y="2117"/>
                  </a:lnTo>
                  <a:lnTo>
                    <a:pt x="918" y="2170"/>
                  </a:lnTo>
                  <a:lnTo>
                    <a:pt x="874" y="2214"/>
                  </a:lnTo>
                  <a:lnTo>
                    <a:pt x="795" y="2206"/>
                  </a:lnTo>
                  <a:lnTo>
                    <a:pt x="706" y="2135"/>
                  </a:lnTo>
                  <a:lnTo>
                    <a:pt x="645" y="2170"/>
                  </a:lnTo>
                  <a:lnTo>
                    <a:pt x="556" y="2153"/>
                  </a:lnTo>
                  <a:lnTo>
                    <a:pt x="477" y="2135"/>
                  </a:lnTo>
                  <a:lnTo>
                    <a:pt x="406" y="2153"/>
                  </a:lnTo>
                  <a:lnTo>
                    <a:pt x="380" y="2091"/>
                  </a:lnTo>
                  <a:lnTo>
                    <a:pt x="318" y="2056"/>
                  </a:lnTo>
                  <a:lnTo>
                    <a:pt x="274" y="2082"/>
                  </a:lnTo>
                  <a:lnTo>
                    <a:pt x="221" y="2038"/>
                  </a:lnTo>
                  <a:lnTo>
                    <a:pt x="186" y="1976"/>
                  </a:lnTo>
                  <a:lnTo>
                    <a:pt x="115" y="1994"/>
                  </a:lnTo>
                  <a:lnTo>
                    <a:pt x="36" y="2038"/>
                  </a:lnTo>
                  <a:lnTo>
                    <a:pt x="44" y="1967"/>
                  </a:lnTo>
                  <a:lnTo>
                    <a:pt x="97" y="1906"/>
                  </a:lnTo>
                  <a:lnTo>
                    <a:pt x="150" y="1862"/>
                  </a:lnTo>
                  <a:lnTo>
                    <a:pt x="194" y="1835"/>
                  </a:lnTo>
                  <a:lnTo>
                    <a:pt x="247" y="1809"/>
                  </a:lnTo>
                  <a:lnTo>
                    <a:pt x="256" y="1720"/>
                  </a:lnTo>
                  <a:lnTo>
                    <a:pt x="292" y="1659"/>
                  </a:lnTo>
                  <a:lnTo>
                    <a:pt x="362" y="1597"/>
                  </a:lnTo>
                  <a:lnTo>
                    <a:pt x="424" y="1579"/>
                  </a:lnTo>
                  <a:lnTo>
                    <a:pt x="433" y="1526"/>
                  </a:lnTo>
                  <a:lnTo>
                    <a:pt x="477" y="1500"/>
                  </a:lnTo>
                  <a:lnTo>
                    <a:pt x="424" y="1447"/>
                  </a:lnTo>
                  <a:lnTo>
                    <a:pt x="442" y="1385"/>
                  </a:lnTo>
                  <a:lnTo>
                    <a:pt x="521" y="1394"/>
                  </a:lnTo>
                  <a:lnTo>
                    <a:pt x="530" y="1314"/>
                  </a:lnTo>
                  <a:lnTo>
                    <a:pt x="556" y="1314"/>
                  </a:lnTo>
                  <a:lnTo>
                    <a:pt x="574" y="1297"/>
                  </a:lnTo>
                  <a:lnTo>
                    <a:pt x="583" y="1270"/>
                  </a:lnTo>
                  <a:lnTo>
                    <a:pt x="574" y="1253"/>
                  </a:lnTo>
                  <a:lnTo>
                    <a:pt x="556" y="1244"/>
                  </a:lnTo>
                  <a:lnTo>
                    <a:pt x="547" y="1235"/>
                  </a:lnTo>
                  <a:lnTo>
                    <a:pt x="530" y="1235"/>
                  </a:lnTo>
                  <a:lnTo>
                    <a:pt x="512" y="1244"/>
                  </a:lnTo>
                  <a:lnTo>
                    <a:pt x="442" y="1288"/>
                  </a:lnTo>
                  <a:lnTo>
                    <a:pt x="353" y="1314"/>
                  </a:lnTo>
                  <a:lnTo>
                    <a:pt x="300" y="1297"/>
                  </a:lnTo>
                  <a:lnTo>
                    <a:pt x="265" y="1235"/>
                  </a:lnTo>
                  <a:lnTo>
                    <a:pt x="318" y="1182"/>
                  </a:lnTo>
                  <a:lnTo>
                    <a:pt x="362" y="1111"/>
                  </a:lnTo>
                  <a:lnTo>
                    <a:pt x="292" y="1103"/>
                  </a:lnTo>
                  <a:lnTo>
                    <a:pt x="239" y="1156"/>
                  </a:lnTo>
                  <a:lnTo>
                    <a:pt x="212" y="1217"/>
                  </a:lnTo>
                  <a:lnTo>
                    <a:pt x="159" y="1191"/>
                  </a:lnTo>
                  <a:lnTo>
                    <a:pt x="124" y="1138"/>
                  </a:lnTo>
                  <a:lnTo>
                    <a:pt x="106" y="1076"/>
                  </a:lnTo>
                  <a:lnTo>
                    <a:pt x="53" y="1103"/>
                  </a:lnTo>
                  <a:lnTo>
                    <a:pt x="0" y="1023"/>
                  </a:lnTo>
                  <a:lnTo>
                    <a:pt x="89" y="988"/>
                  </a:lnTo>
                  <a:lnTo>
                    <a:pt x="159" y="1014"/>
                  </a:lnTo>
                  <a:lnTo>
                    <a:pt x="212" y="935"/>
                  </a:lnTo>
                  <a:lnTo>
                    <a:pt x="239" y="970"/>
                  </a:lnTo>
                  <a:lnTo>
                    <a:pt x="283" y="917"/>
                  </a:lnTo>
                  <a:lnTo>
                    <a:pt x="371" y="917"/>
                  </a:lnTo>
                  <a:lnTo>
                    <a:pt x="442" y="944"/>
                  </a:lnTo>
                  <a:lnTo>
                    <a:pt x="530" y="997"/>
                  </a:lnTo>
                  <a:lnTo>
                    <a:pt x="574" y="1032"/>
                  </a:lnTo>
                  <a:lnTo>
                    <a:pt x="689" y="1006"/>
                  </a:lnTo>
                  <a:lnTo>
                    <a:pt x="777" y="1076"/>
                  </a:lnTo>
                  <a:lnTo>
                    <a:pt x="847" y="1120"/>
                  </a:lnTo>
                  <a:lnTo>
                    <a:pt x="953" y="1156"/>
                  </a:lnTo>
                  <a:lnTo>
                    <a:pt x="997" y="1094"/>
                  </a:lnTo>
                  <a:lnTo>
                    <a:pt x="1130" y="1094"/>
                  </a:lnTo>
                  <a:lnTo>
                    <a:pt x="1165" y="1014"/>
                  </a:lnTo>
                  <a:lnTo>
                    <a:pt x="1227" y="988"/>
                  </a:lnTo>
                  <a:lnTo>
                    <a:pt x="1289" y="970"/>
                  </a:lnTo>
                  <a:lnTo>
                    <a:pt x="1271" y="900"/>
                  </a:lnTo>
                  <a:lnTo>
                    <a:pt x="1183" y="864"/>
                  </a:lnTo>
                  <a:lnTo>
                    <a:pt x="1165" y="811"/>
                  </a:lnTo>
                  <a:lnTo>
                    <a:pt x="1130" y="741"/>
                  </a:lnTo>
                  <a:lnTo>
                    <a:pt x="1112" y="644"/>
                  </a:lnTo>
                  <a:lnTo>
                    <a:pt x="1183" y="644"/>
                  </a:lnTo>
                  <a:lnTo>
                    <a:pt x="1200" y="573"/>
                  </a:lnTo>
                  <a:lnTo>
                    <a:pt x="1289" y="406"/>
                  </a:lnTo>
                  <a:lnTo>
                    <a:pt x="1350" y="300"/>
                  </a:lnTo>
                  <a:lnTo>
                    <a:pt x="1377" y="256"/>
                  </a:lnTo>
                  <a:lnTo>
                    <a:pt x="1456" y="229"/>
                  </a:lnTo>
                  <a:lnTo>
                    <a:pt x="1536" y="141"/>
                  </a:lnTo>
                  <a:lnTo>
                    <a:pt x="1598" y="61"/>
                  </a:lnTo>
                  <a:lnTo>
                    <a:pt x="1580" y="9"/>
                  </a:lnTo>
                  <a:lnTo>
                    <a:pt x="1642" y="0"/>
                  </a:lnTo>
                  <a:lnTo>
                    <a:pt x="1712" y="35"/>
                  </a:lnTo>
                  <a:lnTo>
                    <a:pt x="1765" y="97"/>
                  </a:lnTo>
                  <a:lnTo>
                    <a:pt x="1783" y="132"/>
                  </a:lnTo>
                  <a:lnTo>
                    <a:pt x="1871" y="132"/>
                  </a:lnTo>
                  <a:lnTo>
                    <a:pt x="1845" y="229"/>
                  </a:lnTo>
                  <a:lnTo>
                    <a:pt x="1898" y="273"/>
                  </a:lnTo>
                  <a:lnTo>
                    <a:pt x="1951" y="282"/>
                  </a:lnTo>
                  <a:lnTo>
                    <a:pt x="2012" y="300"/>
                  </a:lnTo>
                  <a:lnTo>
                    <a:pt x="2039" y="38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62" name="Freeform 19"/>
            <p:cNvSpPr>
              <a:spLocks noChangeArrowheads="1"/>
            </p:cNvSpPr>
            <p:nvPr/>
          </p:nvSpPr>
          <p:spPr bwMode="auto">
            <a:xfrm>
              <a:off x="4311650" y="2713038"/>
              <a:ext cx="1135063" cy="965200"/>
            </a:xfrm>
            <a:custGeom>
              <a:avLst/>
              <a:gdLst>
                <a:gd name="T0" fmla="*/ 377980038 w 3159"/>
                <a:gd name="T1" fmla="*/ 2328992 h 2683"/>
                <a:gd name="T2" fmla="*/ 357398004 w 3159"/>
                <a:gd name="T3" fmla="*/ 4528856 h 2683"/>
                <a:gd name="T4" fmla="*/ 337981223 w 3159"/>
                <a:gd name="T5" fmla="*/ 26267794 h 2683"/>
                <a:gd name="T6" fmla="*/ 326590251 w 3159"/>
                <a:gd name="T7" fmla="*/ 31960965 h 2683"/>
                <a:gd name="T8" fmla="*/ 326590251 w 3159"/>
                <a:gd name="T9" fmla="*/ 59393435 h 2683"/>
                <a:gd name="T10" fmla="*/ 315198919 w 3159"/>
                <a:gd name="T11" fmla="*/ 83331877 h 2683"/>
                <a:gd name="T12" fmla="*/ 295782137 w 3159"/>
                <a:gd name="T13" fmla="*/ 79967337 h 2683"/>
                <a:gd name="T14" fmla="*/ 280896130 w 3159"/>
                <a:gd name="T15" fmla="*/ 81002525 h 2683"/>
                <a:gd name="T16" fmla="*/ 290086471 w 3159"/>
                <a:gd name="T17" fmla="*/ 108434995 h 2683"/>
                <a:gd name="T18" fmla="*/ 271834941 w 3159"/>
                <a:gd name="T19" fmla="*/ 133537753 h 2683"/>
                <a:gd name="T20" fmla="*/ 244521863 w 3159"/>
                <a:gd name="T21" fmla="*/ 158640870 h 2683"/>
                <a:gd name="T22" fmla="*/ 214749488 w 3159"/>
                <a:gd name="T23" fmla="*/ 166663754 h 2683"/>
                <a:gd name="T24" fmla="*/ 195332707 w 3159"/>
                <a:gd name="T25" fmla="*/ 179215133 h 2683"/>
                <a:gd name="T26" fmla="*/ 175915925 w 3159"/>
                <a:gd name="T27" fmla="*/ 179215133 h 2683"/>
                <a:gd name="T28" fmla="*/ 191967184 w 3159"/>
                <a:gd name="T29" fmla="*/ 156441367 h 2683"/>
                <a:gd name="T30" fmla="*/ 167890476 w 3159"/>
                <a:gd name="T31" fmla="*/ 151912151 h 2683"/>
                <a:gd name="T32" fmla="*/ 156499144 w 3159"/>
                <a:gd name="T33" fmla="*/ 188402332 h 2683"/>
                <a:gd name="T34" fmla="*/ 137082362 w 3159"/>
                <a:gd name="T35" fmla="*/ 188402332 h 2683"/>
                <a:gd name="T36" fmla="*/ 110805023 w 3159"/>
                <a:gd name="T37" fmla="*/ 196424856 h 2683"/>
                <a:gd name="T38" fmla="*/ 89187611 w 3159"/>
                <a:gd name="T39" fmla="*/ 184908664 h 2683"/>
                <a:gd name="T40" fmla="*/ 65110902 w 3159"/>
                <a:gd name="T41" fmla="*/ 180379809 h 2683"/>
                <a:gd name="T42" fmla="*/ 56049714 w 3159"/>
                <a:gd name="T43" fmla="*/ 163299214 h 2683"/>
                <a:gd name="T44" fmla="*/ 43493490 w 3159"/>
                <a:gd name="T45" fmla="*/ 154112015 h 2683"/>
                <a:gd name="T46" fmla="*/ 21746925 w 3159"/>
                <a:gd name="T47" fmla="*/ 132502565 h 2683"/>
                <a:gd name="T48" fmla="*/ 1164892 w 3159"/>
                <a:gd name="T49" fmla="*/ 142724952 h 2683"/>
                <a:gd name="T50" fmla="*/ 11391332 w 3159"/>
                <a:gd name="T51" fmla="*/ 159805546 h 2683"/>
                <a:gd name="T52" fmla="*/ 0 w 3159"/>
                <a:gd name="T53" fmla="*/ 179215133 h 2683"/>
                <a:gd name="T54" fmla="*/ 11391332 w 3159"/>
                <a:gd name="T55" fmla="*/ 195260539 h 2683"/>
                <a:gd name="T56" fmla="*/ 34303149 w 3159"/>
                <a:gd name="T57" fmla="*/ 194095863 h 2683"/>
                <a:gd name="T58" fmla="*/ 49189156 w 3159"/>
                <a:gd name="T59" fmla="*/ 192931188 h 2683"/>
                <a:gd name="T60" fmla="*/ 53719570 w 3159"/>
                <a:gd name="T61" fmla="*/ 221527973 h 2683"/>
                <a:gd name="T62" fmla="*/ 69770829 w 3159"/>
                <a:gd name="T63" fmla="*/ 234079712 h 2683"/>
                <a:gd name="T64" fmla="*/ 93718385 w 3159"/>
                <a:gd name="T65" fmla="*/ 248960083 h 2683"/>
                <a:gd name="T66" fmla="*/ 115464950 w 3159"/>
                <a:gd name="T67" fmla="*/ 228386181 h 2683"/>
                <a:gd name="T68" fmla="*/ 131386696 w 3159"/>
                <a:gd name="T69" fmla="*/ 228386181 h 2683"/>
                <a:gd name="T70" fmla="*/ 158829287 w 3159"/>
                <a:gd name="T71" fmla="*/ 244301739 h 2683"/>
                <a:gd name="T72" fmla="*/ 173715294 w 3159"/>
                <a:gd name="T73" fmla="*/ 263711326 h 2683"/>
                <a:gd name="T74" fmla="*/ 182776483 w 3159"/>
                <a:gd name="T75" fmla="*/ 293472787 h 2683"/>
                <a:gd name="T76" fmla="*/ 179410960 w 3159"/>
                <a:gd name="T77" fmla="*/ 315082237 h 2683"/>
                <a:gd name="T78" fmla="*/ 197662850 w 3159"/>
                <a:gd name="T79" fmla="*/ 329962968 h 2683"/>
                <a:gd name="T80" fmla="*/ 219409415 w 3159"/>
                <a:gd name="T81" fmla="*/ 336820816 h 2683"/>
                <a:gd name="T82" fmla="*/ 247887385 w 3159"/>
                <a:gd name="T83" fmla="*/ 337985491 h 2683"/>
                <a:gd name="T84" fmla="*/ 247887385 w 3159"/>
                <a:gd name="T85" fmla="*/ 307188842 h 2683"/>
                <a:gd name="T86" fmla="*/ 266139275 w 3159"/>
                <a:gd name="T87" fmla="*/ 292308111 h 2683"/>
                <a:gd name="T88" fmla="*/ 266139275 w 3159"/>
                <a:gd name="T89" fmla="*/ 270569533 h 2683"/>
                <a:gd name="T90" fmla="*/ 276365356 w 3159"/>
                <a:gd name="T91" fmla="*/ 249995271 h 2683"/>
                <a:gd name="T92" fmla="*/ 300312911 w 3159"/>
                <a:gd name="T93" fmla="*/ 252324623 h 2683"/>
                <a:gd name="T94" fmla="*/ 326590251 w 3159"/>
                <a:gd name="T95" fmla="*/ 234079712 h 2683"/>
                <a:gd name="T96" fmla="*/ 346007032 w 3159"/>
                <a:gd name="T97" fmla="*/ 211176098 h 2683"/>
                <a:gd name="T98" fmla="*/ 362058291 w 3159"/>
                <a:gd name="T99" fmla="*/ 212340774 h 2683"/>
                <a:gd name="T100" fmla="*/ 364258562 w 3159"/>
                <a:gd name="T101" fmla="*/ 186073340 h 2683"/>
                <a:gd name="T102" fmla="*/ 336945844 w 3159"/>
                <a:gd name="T103" fmla="*/ 171321738 h 2683"/>
                <a:gd name="T104" fmla="*/ 348336816 w 3159"/>
                <a:gd name="T105" fmla="*/ 140395960 h 2683"/>
                <a:gd name="T106" fmla="*/ 343676889 w 3159"/>
                <a:gd name="T107" fmla="*/ 108434995 h 2683"/>
                <a:gd name="T108" fmla="*/ 377980038 w 3159"/>
                <a:gd name="T109" fmla="*/ 82167201 h 2683"/>
                <a:gd name="T110" fmla="*/ 408787791 w 3159"/>
                <a:gd name="T111" fmla="*/ 1164676 h 26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159" h="2683">
                  <a:moveTo>
                    <a:pt x="3026" y="18"/>
                  </a:moveTo>
                  <a:lnTo>
                    <a:pt x="2973" y="53"/>
                  </a:lnTo>
                  <a:lnTo>
                    <a:pt x="2920" y="18"/>
                  </a:lnTo>
                  <a:lnTo>
                    <a:pt x="2858" y="0"/>
                  </a:lnTo>
                  <a:lnTo>
                    <a:pt x="2832" y="71"/>
                  </a:lnTo>
                  <a:lnTo>
                    <a:pt x="2761" y="35"/>
                  </a:lnTo>
                  <a:lnTo>
                    <a:pt x="2717" y="106"/>
                  </a:lnTo>
                  <a:lnTo>
                    <a:pt x="2664" y="194"/>
                  </a:lnTo>
                  <a:lnTo>
                    <a:pt x="2611" y="203"/>
                  </a:lnTo>
                  <a:lnTo>
                    <a:pt x="2558" y="185"/>
                  </a:lnTo>
                  <a:lnTo>
                    <a:pt x="2497" y="176"/>
                  </a:lnTo>
                  <a:lnTo>
                    <a:pt x="2523" y="247"/>
                  </a:lnTo>
                  <a:lnTo>
                    <a:pt x="2514" y="318"/>
                  </a:lnTo>
                  <a:lnTo>
                    <a:pt x="2514" y="397"/>
                  </a:lnTo>
                  <a:lnTo>
                    <a:pt x="2523" y="459"/>
                  </a:lnTo>
                  <a:lnTo>
                    <a:pt x="2479" y="503"/>
                  </a:lnTo>
                  <a:lnTo>
                    <a:pt x="2461" y="591"/>
                  </a:lnTo>
                  <a:lnTo>
                    <a:pt x="2435" y="644"/>
                  </a:lnTo>
                  <a:lnTo>
                    <a:pt x="2364" y="697"/>
                  </a:lnTo>
                  <a:lnTo>
                    <a:pt x="2302" y="679"/>
                  </a:lnTo>
                  <a:lnTo>
                    <a:pt x="2285" y="618"/>
                  </a:lnTo>
                  <a:lnTo>
                    <a:pt x="2241" y="556"/>
                  </a:lnTo>
                  <a:lnTo>
                    <a:pt x="2161" y="556"/>
                  </a:lnTo>
                  <a:lnTo>
                    <a:pt x="2170" y="626"/>
                  </a:lnTo>
                  <a:lnTo>
                    <a:pt x="2223" y="671"/>
                  </a:lnTo>
                  <a:lnTo>
                    <a:pt x="2232" y="750"/>
                  </a:lnTo>
                  <a:lnTo>
                    <a:pt x="2241" y="838"/>
                  </a:lnTo>
                  <a:lnTo>
                    <a:pt x="2223" y="900"/>
                  </a:lnTo>
                  <a:lnTo>
                    <a:pt x="2161" y="944"/>
                  </a:lnTo>
                  <a:lnTo>
                    <a:pt x="2100" y="1032"/>
                  </a:lnTo>
                  <a:lnTo>
                    <a:pt x="2012" y="1121"/>
                  </a:lnTo>
                  <a:lnTo>
                    <a:pt x="1942" y="1182"/>
                  </a:lnTo>
                  <a:lnTo>
                    <a:pt x="1889" y="1226"/>
                  </a:lnTo>
                  <a:lnTo>
                    <a:pt x="1809" y="1218"/>
                  </a:lnTo>
                  <a:lnTo>
                    <a:pt x="1668" y="1209"/>
                  </a:lnTo>
                  <a:lnTo>
                    <a:pt x="1659" y="1288"/>
                  </a:lnTo>
                  <a:lnTo>
                    <a:pt x="1606" y="1332"/>
                  </a:lnTo>
                  <a:lnTo>
                    <a:pt x="1545" y="1341"/>
                  </a:lnTo>
                  <a:lnTo>
                    <a:pt x="1509" y="1385"/>
                  </a:lnTo>
                  <a:lnTo>
                    <a:pt x="1500" y="1447"/>
                  </a:lnTo>
                  <a:lnTo>
                    <a:pt x="1395" y="1429"/>
                  </a:lnTo>
                  <a:lnTo>
                    <a:pt x="1359" y="1385"/>
                  </a:lnTo>
                  <a:lnTo>
                    <a:pt x="1430" y="1341"/>
                  </a:lnTo>
                  <a:lnTo>
                    <a:pt x="1500" y="1279"/>
                  </a:lnTo>
                  <a:lnTo>
                    <a:pt x="1483" y="1209"/>
                  </a:lnTo>
                  <a:lnTo>
                    <a:pt x="1447" y="1174"/>
                  </a:lnTo>
                  <a:lnTo>
                    <a:pt x="1377" y="1156"/>
                  </a:lnTo>
                  <a:lnTo>
                    <a:pt x="1297" y="1174"/>
                  </a:lnTo>
                  <a:lnTo>
                    <a:pt x="1236" y="1226"/>
                  </a:lnTo>
                  <a:lnTo>
                    <a:pt x="1209" y="1350"/>
                  </a:lnTo>
                  <a:lnTo>
                    <a:pt x="1209" y="1456"/>
                  </a:lnTo>
                  <a:lnTo>
                    <a:pt x="1183" y="1526"/>
                  </a:lnTo>
                  <a:lnTo>
                    <a:pt x="1130" y="1456"/>
                  </a:lnTo>
                  <a:lnTo>
                    <a:pt x="1059" y="1456"/>
                  </a:lnTo>
                  <a:lnTo>
                    <a:pt x="1006" y="1491"/>
                  </a:lnTo>
                  <a:lnTo>
                    <a:pt x="927" y="1526"/>
                  </a:lnTo>
                  <a:lnTo>
                    <a:pt x="856" y="1518"/>
                  </a:lnTo>
                  <a:lnTo>
                    <a:pt x="794" y="1500"/>
                  </a:lnTo>
                  <a:lnTo>
                    <a:pt x="759" y="1438"/>
                  </a:lnTo>
                  <a:lnTo>
                    <a:pt x="689" y="1429"/>
                  </a:lnTo>
                  <a:lnTo>
                    <a:pt x="627" y="1385"/>
                  </a:lnTo>
                  <a:lnTo>
                    <a:pt x="539" y="1341"/>
                  </a:lnTo>
                  <a:lnTo>
                    <a:pt x="503" y="1394"/>
                  </a:lnTo>
                  <a:lnTo>
                    <a:pt x="450" y="1368"/>
                  </a:lnTo>
                  <a:lnTo>
                    <a:pt x="468" y="1297"/>
                  </a:lnTo>
                  <a:lnTo>
                    <a:pt x="433" y="1262"/>
                  </a:lnTo>
                  <a:lnTo>
                    <a:pt x="441" y="1174"/>
                  </a:lnTo>
                  <a:lnTo>
                    <a:pt x="397" y="1129"/>
                  </a:lnTo>
                  <a:lnTo>
                    <a:pt x="336" y="1191"/>
                  </a:lnTo>
                  <a:lnTo>
                    <a:pt x="256" y="1182"/>
                  </a:lnTo>
                  <a:lnTo>
                    <a:pt x="186" y="1103"/>
                  </a:lnTo>
                  <a:lnTo>
                    <a:pt x="168" y="1024"/>
                  </a:lnTo>
                  <a:lnTo>
                    <a:pt x="88" y="971"/>
                  </a:lnTo>
                  <a:lnTo>
                    <a:pt x="27" y="1050"/>
                  </a:lnTo>
                  <a:lnTo>
                    <a:pt x="9" y="1103"/>
                  </a:lnTo>
                  <a:lnTo>
                    <a:pt x="44" y="1165"/>
                  </a:lnTo>
                  <a:lnTo>
                    <a:pt x="88" y="1174"/>
                  </a:lnTo>
                  <a:lnTo>
                    <a:pt x="88" y="1235"/>
                  </a:lnTo>
                  <a:lnTo>
                    <a:pt x="62" y="1279"/>
                  </a:lnTo>
                  <a:lnTo>
                    <a:pt x="35" y="1332"/>
                  </a:lnTo>
                  <a:lnTo>
                    <a:pt x="0" y="1385"/>
                  </a:lnTo>
                  <a:lnTo>
                    <a:pt x="9" y="1456"/>
                  </a:lnTo>
                  <a:lnTo>
                    <a:pt x="27" y="1526"/>
                  </a:lnTo>
                  <a:lnTo>
                    <a:pt x="88" y="1509"/>
                  </a:lnTo>
                  <a:lnTo>
                    <a:pt x="150" y="1482"/>
                  </a:lnTo>
                  <a:lnTo>
                    <a:pt x="203" y="1518"/>
                  </a:lnTo>
                  <a:lnTo>
                    <a:pt x="265" y="1500"/>
                  </a:lnTo>
                  <a:lnTo>
                    <a:pt x="309" y="1456"/>
                  </a:lnTo>
                  <a:lnTo>
                    <a:pt x="344" y="1438"/>
                  </a:lnTo>
                  <a:lnTo>
                    <a:pt x="380" y="1491"/>
                  </a:lnTo>
                  <a:lnTo>
                    <a:pt x="415" y="1588"/>
                  </a:lnTo>
                  <a:lnTo>
                    <a:pt x="371" y="1641"/>
                  </a:lnTo>
                  <a:lnTo>
                    <a:pt x="415" y="1712"/>
                  </a:lnTo>
                  <a:lnTo>
                    <a:pt x="459" y="1765"/>
                  </a:lnTo>
                  <a:lnTo>
                    <a:pt x="477" y="1809"/>
                  </a:lnTo>
                  <a:lnTo>
                    <a:pt x="539" y="1809"/>
                  </a:lnTo>
                  <a:lnTo>
                    <a:pt x="636" y="1835"/>
                  </a:lnTo>
                  <a:lnTo>
                    <a:pt x="653" y="1888"/>
                  </a:lnTo>
                  <a:lnTo>
                    <a:pt x="724" y="1924"/>
                  </a:lnTo>
                  <a:lnTo>
                    <a:pt x="803" y="1888"/>
                  </a:lnTo>
                  <a:lnTo>
                    <a:pt x="874" y="1826"/>
                  </a:lnTo>
                  <a:lnTo>
                    <a:pt x="892" y="1765"/>
                  </a:lnTo>
                  <a:lnTo>
                    <a:pt x="944" y="1747"/>
                  </a:lnTo>
                  <a:lnTo>
                    <a:pt x="980" y="1703"/>
                  </a:lnTo>
                  <a:lnTo>
                    <a:pt x="1015" y="1765"/>
                  </a:lnTo>
                  <a:lnTo>
                    <a:pt x="1077" y="1809"/>
                  </a:lnTo>
                  <a:lnTo>
                    <a:pt x="1200" y="1826"/>
                  </a:lnTo>
                  <a:lnTo>
                    <a:pt x="1227" y="1888"/>
                  </a:lnTo>
                  <a:lnTo>
                    <a:pt x="1227" y="1959"/>
                  </a:lnTo>
                  <a:lnTo>
                    <a:pt x="1271" y="2003"/>
                  </a:lnTo>
                  <a:lnTo>
                    <a:pt x="1342" y="2038"/>
                  </a:lnTo>
                  <a:lnTo>
                    <a:pt x="1350" y="2118"/>
                  </a:lnTo>
                  <a:lnTo>
                    <a:pt x="1395" y="2206"/>
                  </a:lnTo>
                  <a:lnTo>
                    <a:pt x="1412" y="2268"/>
                  </a:lnTo>
                  <a:lnTo>
                    <a:pt x="1377" y="2321"/>
                  </a:lnTo>
                  <a:lnTo>
                    <a:pt x="1333" y="2400"/>
                  </a:lnTo>
                  <a:lnTo>
                    <a:pt x="1386" y="2435"/>
                  </a:lnTo>
                  <a:lnTo>
                    <a:pt x="1483" y="2427"/>
                  </a:lnTo>
                  <a:lnTo>
                    <a:pt x="1527" y="2479"/>
                  </a:lnTo>
                  <a:lnTo>
                    <a:pt x="1527" y="2550"/>
                  </a:lnTo>
                  <a:lnTo>
                    <a:pt x="1597" y="2559"/>
                  </a:lnTo>
                  <a:lnTo>
                    <a:pt x="1624" y="2612"/>
                  </a:lnTo>
                  <a:lnTo>
                    <a:pt x="1695" y="2603"/>
                  </a:lnTo>
                  <a:lnTo>
                    <a:pt x="1748" y="2674"/>
                  </a:lnTo>
                  <a:lnTo>
                    <a:pt x="1862" y="2682"/>
                  </a:lnTo>
                  <a:lnTo>
                    <a:pt x="1915" y="2612"/>
                  </a:lnTo>
                  <a:lnTo>
                    <a:pt x="1889" y="2541"/>
                  </a:lnTo>
                  <a:lnTo>
                    <a:pt x="1933" y="2462"/>
                  </a:lnTo>
                  <a:lnTo>
                    <a:pt x="1915" y="2374"/>
                  </a:lnTo>
                  <a:lnTo>
                    <a:pt x="1933" y="2329"/>
                  </a:lnTo>
                  <a:lnTo>
                    <a:pt x="1995" y="2312"/>
                  </a:lnTo>
                  <a:lnTo>
                    <a:pt x="2056" y="2259"/>
                  </a:lnTo>
                  <a:lnTo>
                    <a:pt x="2091" y="2188"/>
                  </a:lnTo>
                  <a:lnTo>
                    <a:pt x="2039" y="2153"/>
                  </a:lnTo>
                  <a:lnTo>
                    <a:pt x="2056" y="2091"/>
                  </a:lnTo>
                  <a:lnTo>
                    <a:pt x="2039" y="2021"/>
                  </a:lnTo>
                  <a:lnTo>
                    <a:pt x="2082" y="1985"/>
                  </a:lnTo>
                  <a:lnTo>
                    <a:pt x="2135" y="1932"/>
                  </a:lnTo>
                  <a:lnTo>
                    <a:pt x="2179" y="1897"/>
                  </a:lnTo>
                  <a:lnTo>
                    <a:pt x="2250" y="1924"/>
                  </a:lnTo>
                  <a:lnTo>
                    <a:pt x="2320" y="1950"/>
                  </a:lnTo>
                  <a:lnTo>
                    <a:pt x="2400" y="1924"/>
                  </a:lnTo>
                  <a:lnTo>
                    <a:pt x="2479" y="1879"/>
                  </a:lnTo>
                  <a:lnTo>
                    <a:pt x="2523" y="1809"/>
                  </a:lnTo>
                  <a:lnTo>
                    <a:pt x="2576" y="1756"/>
                  </a:lnTo>
                  <a:lnTo>
                    <a:pt x="2603" y="1712"/>
                  </a:lnTo>
                  <a:lnTo>
                    <a:pt x="2673" y="1632"/>
                  </a:lnTo>
                  <a:lnTo>
                    <a:pt x="2717" y="1694"/>
                  </a:lnTo>
                  <a:lnTo>
                    <a:pt x="2797" y="1712"/>
                  </a:lnTo>
                  <a:lnTo>
                    <a:pt x="2797" y="1641"/>
                  </a:lnTo>
                  <a:lnTo>
                    <a:pt x="2788" y="1562"/>
                  </a:lnTo>
                  <a:lnTo>
                    <a:pt x="2850" y="1518"/>
                  </a:lnTo>
                  <a:lnTo>
                    <a:pt x="2814" y="1438"/>
                  </a:lnTo>
                  <a:lnTo>
                    <a:pt x="2779" y="1403"/>
                  </a:lnTo>
                  <a:lnTo>
                    <a:pt x="2691" y="1368"/>
                  </a:lnTo>
                  <a:lnTo>
                    <a:pt x="2603" y="1324"/>
                  </a:lnTo>
                  <a:lnTo>
                    <a:pt x="2647" y="1271"/>
                  </a:lnTo>
                  <a:lnTo>
                    <a:pt x="2691" y="1165"/>
                  </a:lnTo>
                  <a:lnTo>
                    <a:pt x="2691" y="1085"/>
                  </a:lnTo>
                  <a:lnTo>
                    <a:pt x="2655" y="1015"/>
                  </a:lnTo>
                  <a:lnTo>
                    <a:pt x="2638" y="926"/>
                  </a:lnTo>
                  <a:lnTo>
                    <a:pt x="2655" y="838"/>
                  </a:lnTo>
                  <a:lnTo>
                    <a:pt x="2726" y="768"/>
                  </a:lnTo>
                  <a:lnTo>
                    <a:pt x="2832" y="697"/>
                  </a:lnTo>
                  <a:lnTo>
                    <a:pt x="2920" y="635"/>
                  </a:lnTo>
                  <a:lnTo>
                    <a:pt x="2964" y="556"/>
                  </a:lnTo>
                  <a:lnTo>
                    <a:pt x="2956" y="468"/>
                  </a:lnTo>
                  <a:lnTo>
                    <a:pt x="3158" y="9"/>
                  </a:lnTo>
                  <a:lnTo>
                    <a:pt x="3097" y="18"/>
                  </a:lnTo>
                  <a:lnTo>
                    <a:pt x="3026" y="1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63" name="Freeform 20"/>
            <p:cNvSpPr>
              <a:spLocks noChangeArrowheads="1"/>
            </p:cNvSpPr>
            <p:nvPr/>
          </p:nvSpPr>
          <p:spPr bwMode="auto">
            <a:xfrm>
              <a:off x="3730625" y="3443288"/>
              <a:ext cx="665163" cy="947737"/>
            </a:xfrm>
            <a:custGeom>
              <a:avLst/>
              <a:gdLst>
                <a:gd name="T0" fmla="*/ 239508426 w 1846"/>
                <a:gd name="T1" fmla="*/ 199276928 h 2631"/>
                <a:gd name="T2" fmla="*/ 232627993 w 1846"/>
                <a:gd name="T3" fmla="*/ 180983906 h 2631"/>
                <a:gd name="T4" fmla="*/ 239508426 w 1846"/>
                <a:gd name="T5" fmla="*/ 163728872 h 2631"/>
                <a:gd name="T6" fmla="*/ 227954934 w 1846"/>
                <a:gd name="T7" fmla="*/ 149976780 h 2631"/>
                <a:gd name="T8" fmla="*/ 213155773 w 1846"/>
                <a:gd name="T9" fmla="*/ 158020294 h 2631"/>
                <a:gd name="T10" fmla="*/ 198227274 w 1846"/>
                <a:gd name="T11" fmla="*/ 149976780 h 2631"/>
                <a:gd name="T12" fmla="*/ 182130060 w 1846"/>
                <a:gd name="T13" fmla="*/ 134019053 h 2631"/>
                <a:gd name="T14" fmla="*/ 187971835 w 1846"/>
                <a:gd name="T15" fmla="*/ 112223088 h 2631"/>
                <a:gd name="T16" fmla="*/ 186803480 w 1846"/>
                <a:gd name="T17" fmla="*/ 97302989 h 2631"/>
                <a:gd name="T18" fmla="*/ 189010492 w 1846"/>
                <a:gd name="T19" fmla="*/ 77842679 h 2631"/>
                <a:gd name="T20" fmla="*/ 190178847 w 1846"/>
                <a:gd name="T21" fmla="*/ 59549657 h 2631"/>
                <a:gd name="T22" fmla="*/ 198227274 w 1846"/>
                <a:gd name="T23" fmla="*/ 45797205 h 2631"/>
                <a:gd name="T24" fmla="*/ 200563984 w 1846"/>
                <a:gd name="T25" fmla="*/ 31007125 h 2631"/>
                <a:gd name="T26" fmla="*/ 195890564 w 1846"/>
                <a:gd name="T27" fmla="*/ 16087386 h 2631"/>
                <a:gd name="T28" fmla="*/ 192515197 w 1846"/>
                <a:gd name="T29" fmla="*/ 0 h 2631"/>
                <a:gd name="T30" fmla="*/ 173042976 w 1846"/>
                <a:gd name="T31" fmla="*/ 2335295 h 2631"/>
                <a:gd name="T32" fmla="*/ 150066050 w 1846"/>
                <a:gd name="T33" fmla="*/ 4670590 h 2631"/>
                <a:gd name="T34" fmla="*/ 136305547 w 1846"/>
                <a:gd name="T35" fmla="*/ 19460670 h 2631"/>
                <a:gd name="T36" fmla="*/ 120338390 w 1846"/>
                <a:gd name="T37" fmla="*/ 26336896 h 2631"/>
                <a:gd name="T38" fmla="*/ 103072822 w 1846"/>
                <a:gd name="T39" fmla="*/ 32174772 h 2631"/>
                <a:gd name="T40" fmla="*/ 105409531 w 1846"/>
                <a:gd name="T41" fmla="*/ 52673431 h 2631"/>
                <a:gd name="T42" fmla="*/ 106577886 w 1846"/>
                <a:gd name="T43" fmla="*/ 66425523 h 2631"/>
                <a:gd name="T44" fmla="*/ 98529460 w 1846"/>
                <a:gd name="T45" fmla="*/ 82512909 h 2631"/>
                <a:gd name="T46" fmla="*/ 102034524 w 1846"/>
                <a:gd name="T47" fmla="*/ 93930066 h 2631"/>
                <a:gd name="T48" fmla="*/ 88274020 w 1846"/>
                <a:gd name="T49" fmla="*/ 105346862 h 2631"/>
                <a:gd name="T50" fmla="*/ 71008812 w 1846"/>
                <a:gd name="T51" fmla="*/ 122601896 h 2631"/>
                <a:gd name="T52" fmla="*/ 69970154 w 1846"/>
                <a:gd name="T53" fmla="*/ 139727271 h 2631"/>
                <a:gd name="T54" fmla="*/ 56209650 w 1846"/>
                <a:gd name="T55" fmla="*/ 164896519 h 2631"/>
                <a:gd name="T56" fmla="*/ 51536591 w 1846"/>
                <a:gd name="T57" fmla="*/ 182021894 h 2631"/>
                <a:gd name="T58" fmla="*/ 51536591 w 1846"/>
                <a:gd name="T59" fmla="*/ 194606338 h 2631"/>
                <a:gd name="T60" fmla="*/ 34401080 w 1846"/>
                <a:gd name="T61" fmla="*/ 202650212 h 2631"/>
                <a:gd name="T62" fmla="*/ 22977286 w 1846"/>
                <a:gd name="T63" fmla="*/ 223278169 h 2631"/>
                <a:gd name="T64" fmla="*/ 13760504 w 1846"/>
                <a:gd name="T65" fmla="*/ 245074133 h 2631"/>
                <a:gd name="T66" fmla="*/ 10385136 w 1846"/>
                <a:gd name="T67" fmla="*/ 267908087 h 2631"/>
                <a:gd name="T68" fmla="*/ 6880072 w 1846"/>
                <a:gd name="T69" fmla="*/ 290871699 h 2631"/>
                <a:gd name="T70" fmla="*/ 0 w 1846"/>
                <a:gd name="T71" fmla="*/ 309164721 h 2631"/>
                <a:gd name="T72" fmla="*/ 2336710 w 1846"/>
                <a:gd name="T73" fmla="*/ 329792678 h 2631"/>
                <a:gd name="T74" fmla="*/ 20640576 w 1846"/>
                <a:gd name="T75" fmla="*/ 341209835 h 2631"/>
                <a:gd name="T76" fmla="*/ 36737429 w 1846"/>
                <a:gd name="T77" fmla="*/ 333165962 h 2631"/>
                <a:gd name="T78" fmla="*/ 50497933 w 1846"/>
                <a:gd name="T79" fmla="*/ 330960326 h 2631"/>
                <a:gd name="T80" fmla="*/ 65296735 w 1846"/>
                <a:gd name="T81" fmla="*/ 318246223 h 2631"/>
                <a:gd name="T82" fmla="*/ 79057239 w 1846"/>
                <a:gd name="T83" fmla="*/ 310332369 h 2631"/>
                <a:gd name="T84" fmla="*/ 84768956 w 1846"/>
                <a:gd name="T85" fmla="*/ 295412270 h 2631"/>
                <a:gd name="T86" fmla="*/ 103072822 w 1846"/>
                <a:gd name="T87" fmla="*/ 281660178 h 2631"/>
                <a:gd name="T88" fmla="*/ 122675100 w 1846"/>
                <a:gd name="T89" fmla="*/ 278286895 h 2631"/>
                <a:gd name="T90" fmla="*/ 135266889 w 1846"/>
                <a:gd name="T91" fmla="*/ 277119247 h 2631"/>
                <a:gd name="T92" fmla="*/ 156946122 w 1846"/>
                <a:gd name="T93" fmla="*/ 271411029 h 2631"/>
                <a:gd name="T94" fmla="*/ 156946122 w 1846"/>
                <a:gd name="T95" fmla="*/ 282827826 h 2631"/>
                <a:gd name="T96" fmla="*/ 161619542 w 1846"/>
                <a:gd name="T97" fmla="*/ 294244622 h 2631"/>
                <a:gd name="T98" fmla="*/ 185635125 w 1846"/>
                <a:gd name="T99" fmla="*/ 289704052 h 2631"/>
                <a:gd name="T100" fmla="*/ 195890564 w 1846"/>
                <a:gd name="T101" fmla="*/ 273616665 h 2631"/>
                <a:gd name="T102" fmla="*/ 201602281 w 1846"/>
                <a:gd name="T103" fmla="*/ 257658938 h 2631"/>
                <a:gd name="T104" fmla="*/ 207444056 w 1846"/>
                <a:gd name="T105" fmla="*/ 242738839 h 2631"/>
                <a:gd name="T106" fmla="*/ 222242857 w 1846"/>
                <a:gd name="T107" fmla="*/ 230154395 h 2631"/>
                <a:gd name="T108" fmla="*/ 232627993 w 1846"/>
                <a:gd name="T109" fmla="*/ 214067008 h 263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46" h="2631">
                  <a:moveTo>
                    <a:pt x="1792" y="1650"/>
                  </a:moveTo>
                  <a:lnTo>
                    <a:pt x="1845" y="1536"/>
                  </a:lnTo>
                  <a:lnTo>
                    <a:pt x="1809" y="1474"/>
                  </a:lnTo>
                  <a:lnTo>
                    <a:pt x="1792" y="1395"/>
                  </a:lnTo>
                  <a:lnTo>
                    <a:pt x="1845" y="1342"/>
                  </a:lnTo>
                  <a:lnTo>
                    <a:pt x="1845" y="1262"/>
                  </a:lnTo>
                  <a:lnTo>
                    <a:pt x="1809" y="1209"/>
                  </a:lnTo>
                  <a:lnTo>
                    <a:pt x="1756" y="1156"/>
                  </a:lnTo>
                  <a:lnTo>
                    <a:pt x="1703" y="1183"/>
                  </a:lnTo>
                  <a:lnTo>
                    <a:pt x="1642" y="1218"/>
                  </a:lnTo>
                  <a:lnTo>
                    <a:pt x="1571" y="1209"/>
                  </a:lnTo>
                  <a:lnTo>
                    <a:pt x="1527" y="1156"/>
                  </a:lnTo>
                  <a:lnTo>
                    <a:pt x="1456" y="1139"/>
                  </a:lnTo>
                  <a:lnTo>
                    <a:pt x="1403" y="1033"/>
                  </a:lnTo>
                  <a:lnTo>
                    <a:pt x="1430" y="962"/>
                  </a:lnTo>
                  <a:lnTo>
                    <a:pt x="1448" y="865"/>
                  </a:lnTo>
                  <a:lnTo>
                    <a:pt x="1439" y="830"/>
                  </a:lnTo>
                  <a:lnTo>
                    <a:pt x="1439" y="750"/>
                  </a:lnTo>
                  <a:lnTo>
                    <a:pt x="1439" y="671"/>
                  </a:lnTo>
                  <a:lnTo>
                    <a:pt x="1456" y="600"/>
                  </a:lnTo>
                  <a:lnTo>
                    <a:pt x="1483" y="521"/>
                  </a:lnTo>
                  <a:lnTo>
                    <a:pt x="1465" y="459"/>
                  </a:lnTo>
                  <a:lnTo>
                    <a:pt x="1483" y="398"/>
                  </a:lnTo>
                  <a:lnTo>
                    <a:pt x="1527" y="353"/>
                  </a:lnTo>
                  <a:lnTo>
                    <a:pt x="1509" y="283"/>
                  </a:lnTo>
                  <a:lnTo>
                    <a:pt x="1545" y="239"/>
                  </a:lnTo>
                  <a:lnTo>
                    <a:pt x="1518" y="186"/>
                  </a:lnTo>
                  <a:lnTo>
                    <a:pt x="1509" y="124"/>
                  </a:lnTo>
                  <a:lnTo>
                    <a:pt x="1509" y="45"/>
                  </a:lnTo>
                  <a:lnTo>
                    <a:pt x="1483" y="0"/>
                  </a:lnTo>
                  <a:lnTo>
                    <a:pt x="1448" y="18"/>
                  </a:lnTo>
                  <a:lnTo>
                    <a:pt x="1333" y="18"/>
                  </a:lnTo>
                  <a:lnTo>
                    <a:pt x="1227" y="9"/>
                  </a:lnTo>
                  <a:lnTo>
                    <a:pt x="1156" y="36"/>
                  </a:lnTo>
                  <a:lnTo>
                    <a:pt x="1112" y="80"/>
                  </a:lnTo>
                  <a:lnTo>
                    <a:pt x="1050" y="150"/>
                  </a:lnTo>
                  <a:lnTo>
                    <a:pt x="971" y="168"/>
                  </a:lnTo>
                  <a:lnTo>
                    <a:pt x="927" y="203"/>
                  </a:lnTo>
                  <a:lnTo>
                    <a:pt x="839" y="203"/>
                  </a:lnTo>
                  <a:lnTo>
                    <a:pt x="794" y="248"/>
                  </a:lnTo>
                  <a:lnTo>
                    <a:pt x="830" y="336"/>
                  </a:lnTo>
                  <a:lnTo>
                    <a:pt x="812" y="406"/>
                  </a:lnTo>
                  <a:lnTo>
                    <a:pt x="812" y="459"/>
                  </a:lnTo>
                  <a:lnTo>
                    <a:pt x="821" y="512"/>
                  </a:lnTo>
                  <a:lnTo>
                    <a:pt x="759" y="556"/>
                  </a:lnTo>
                  <a:lnTo>
                    <a:pt x="759" y="636"/>
                  </a:lnTo>
                  <a:lnTo>
                    <a:pt x="733" y="680"/>
                  </a:lnTo>
                  <a:lnTo>
                    <a:pt x="786" y="724"/>
                  </a:lnTo>
                  <a:lnTo>
                    <a:pt x="750" y="777"/>
                  </a:lnTo>
                  <a:lnTo>
                    <a:pt x="680" y="812"/>
                  </a:lnTo>
                  <a:lnTo>
                    <a:pt x="609" y="883"/>
                  </a:lnTo>
                  <a:lnTo>
                    <a:pt x="547" y="945"/>
                  </a:lnTo>
                  <a:lnTo>
                    <a:pt x="530" y="1015"/>
                  </a:lnTo>
                  <a:lnTo>
                    <a:pt x="539" y="1077"/>
                  </a:lnTo>
                  <a:lnTo>
                    <a:pt x="486" y="1174"/>
                  </a:lnTo>
                  <a:lnTo>
                    <a:pt x="433" y="1271"/>
                  </a:lnTo>
                  <a:lnTo>
                    <a:pt x="406" y="1333"/>
                  </a:lnTo>
                  <a:lnTo>
                    <a:pt x="397" y="1403"/>
                  </a:lnTo>
                  <a:lnTo>
                    <a:pt x="424" y="1448"/>
                  </a:lnTo>
                  <a:lnTo>
                    <a:pt x="397" y="1500"/>
                  </a:lnTo>
                  <a:lnTo>
                    <a:pt x="353" y="1545"/>
                  </a:lnTo>
                  <a:lnTo>
                    <a:pt x="265" y="1562"/>
                  </a:lnTo>
                  <a:lnTo>
                    <a:pt x="194" y="1624"/>
                  </a:lnTo>
                  <a:lnTo>
                    <a:pt x="177" y="1721"/>
                  </a:lnTo>
                  <a:lnTo>
                    <a:pt x="150" y="1827"/>
                  </a:lnTo>
                  <a:lnTo>
                    <a:pt x="106" y="1889"/>
                  </a:lnTo>
                  <a:lnTo>
                    <a:pt x="115" y="1977"/>
                  </a:lnTo>
                  <a:lnTo>
                    <a:pt x="80" y="2065"/>
                  </a:lnTo>
                  <a:lnTo>
                    <a:pt x="71" y="2153"/>
                  </a:lnTo>
                  <a:lnTo>
                    <a:pt x="53" y="2242"/>
                  </a:lnTo>
                  <a:lnTo>
                    <a:pt x="18" y="2312"/>
                  </a:lnTo>
                  <a:lnTo>
                    <a:pt x="0" y="2383"/>
                  </a:lnTo>
                  <a:lnTo>
                    <a:pt x="9" y="2480"/>
                  </a:lnTo>
                  <a:lnTo>
                    <a:pt x="18" y="2542"/>
                  </a:lnTo>
                  <a:lnTo>
                    <a:pt x="62" y="2603"/>
                  </a:lnTo>
                  <a:lnTo>
                    <a:pt x="159" y="2630"/>
                  </a:lnTo>
                  <a:lnTo>
                    <a:pt x="247" y="2621"/>
                  </a:lnTo>
                  <a:lnTo>
                    <a:pt x="283" y="2568"/>
                  </a:lnTo>
                  <a:lnTo>
                    <a:pt x="327" y="2533"/>
                  </a:lnTo>
                  <a:lnTo>
                    <a:pt x="389" y="2551"/>
                  </a:lnTo>
                  <a:lnTo>
                    <a:pt x="433" y="2480"/>
                  </a:lnTo>
                  <a:lnTo>
                    <a:pt x="503" y="2453"/>
                  </a:lnTo>
                  <a:lnTo>
                    <a:pt x="592" y="2436"/>
                  </a:lnTo>
                  <a:lnTo>
                    <a:pt x="609" y="2392"/>
                  </a:lnTo>
                  <a:lnTo>
                    <a:pt x="592" y="2330"/>
                  </a:lnTo>
                  <a:lnTo>
                    <a:pt x="653" y="2277"/>
                  </a:lnTo>
                  <a:lnTo>
                    <a:pt x="724" y="2233"/>
                  </a:lnTo>
                  <a:lnTo>
                    <a:pt x="794" y="2171"/>
                  </a:lnTo>
                  <a:lnTo>
                    <a:pt x="847" y="2136"/>
                  </a:lnTo>
                  <a:lnTo>
                    <a:pt x="945" y="2145"/>
                  </a:lnTo>
                  <a:lnTo>
                    <a:pt x="989" y="2189"/>
                  </a:lnTo>
                  <a:lnTo>
                    <a:pt x="1042" y="2136"/>
                  </a:lnTo>
                  <a:lnTo>
                    <a:pt x="1130" y="2100"/>
                  </a:lnTo>
                  <a:lnTo>
                    <a:pt x="1209" y="2092"/>
                  </a:lnTo>
                  <a:lnTo>
                    <a:pt x="1262" y="2145"/>
                  </a:lnTo>
                  <a:lnTo>
                    <a:pt x="1209" y="2180"/>
                  </a:lnTo>
                  <a:lnTo>
                    <a:pt x="1183" y="2233"/>
                  </a:lnTo>
                  <a:lnTo>
                    <a:pt x="1245" y="2268"/>
                  </a:lnTo>
                  <a:lnTo>
                    <a:pt x="1359" y="2268"/>
                  </a:lnTo>
                  <a:lnTo>
                    <a:pt x="1430" y="2233"/>
                  </a:lnTo>
                  <a:lnTo>
                    <a:pt x="1465" y="2180"/>
                  </a:lnTo>
                  <a:lnTo>
                    <a:pt x="1509" y="2109"/>
                  </a:lnTo>
                  <a:lnTo>
                    <a:pt x="1553" y="2048"/>
                  </a:lnTo>
                  <a:lnTo>
                    <a:pt x="1553" y="1986"/>
                  </a:lnTo>
                  <a:lnTo>
                    <a:pt x="1580" y="1942"/>
                  </a:lnTo>
                  <a:lnTo>
                    <a:pt x="1598" y="1871"/>
                  </a:lnTo>
                  <a:lnTo>
                    <a:pt x="1650" y="1827"/>
                  </a:lnTo>
                  <a:lnTo>
                    <a:pt x="1712" y="1774"/>
                  </a:lnTo>
                  <a:lnTo>
                    <a:pt x="1783" y="1712"/>
                  </a:lnTo>
                  <a:lnTo>
                    <a:pt x="1792" y="165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64" name="Freeform 21"/>
            <p:cNvSpPr>
              <a:spLocks noChangeArrowheads="1"/>
            </p:cNvSpPr>
            <p:nvPr/>
          </p:nvSpPr>
          <p:spPr bwMode="auto">
            <a:xfrm>
              <a:off x="4991100" y="2982913"/>
              <a:ext cx="1382713" cy="844550"/>
            </a:xfrm>
            <a:custGeom>
              <a:avLst/>
              <a:gdLst>
                <a:gd name="T0" fmla="*/ 5696431 w 3847"/>
                <a:gd name="T1" fmla="*/ 221457349 h 2348"/>
                <a:gd name="T2" fmla="*/ 13723171 w 3847"/>
                <a:gd name="T3" fmla="*/ 202053740 h 2348"/>
                <a:gd name="T4" fmla="*/ 19419602 w 3847"/>
                <a:gd name="T5" fmla="*/ 181486360 h 2348"/>
                <a:gd name="T6" fmla="*/ 24986512 w 3847"/>
                <a:gd name="T7" fmla="*/ 159754490 h 2348"/>
                <a:gd name="T8" fmla="*/ 46736423 w 3847"/>
                <a:gd name="T9" fmla="*/ 151863794 h 2348"/>
                <a:gd name="T10" fmla="*/ 76383553 w 3847"/>
                <a:gd name="T11" fmla="*/ 146042783 h 2348"/>
                <a:gd name="T12" fmla="*/ 92437033 w 3847"/>
                <a:gd name="T13" fmla="*/ 124440381 h 2348"/>
                <a:gd name="T14" fmla="*/ 117553067 w 3847"/>
                <a:gd name="T15" fmla="*/ 124440381 h 2348"/>
                <a:gd name="T16" fmla="*/ 124414473 w 3847"/>
                <a:gd name="T17" fmla="*/ 99345228 h 2348"/>
                <a:gd name="T18" fmla="*/ 103829896 w 3847"/>
                <a:gd name="T19" fmla="*/ 79941979 h 2348"/>
                <a:gd name="T20" fmla="*/ 103829896 w 3847"/>
                <a:gd name="T21" fmla="*/ 53682696 h 2348"/>
                <a:gd name="T22" fmla="*/ 96968130 w 3847"/>
                <a:gd name="T23" fmla="*/ 22766532 h 2348"/>
                <a:gd name="T24" fmla="*/ 118588520 w 3847"/>
                <a:gd name="T25" fmla="*/ 31950826 h 2348"/>
                <a:gd name="T26" fmla="*/ 135807335 w 3847"/>
                <a:gd name="T27" fmla="*/ 43334272 h 2348"/>
                <a:gd name="T28" fmla="*/ 166619799 w 3847"/>
                <a:gd name="T29" fmla="*/ 28587543 h 2348"/>
                <a:gd name="T30" fmla="*/ 195231116 w 3847"/>
                <a:gd name="T31" fmla="*/ 22766532 h 2348"/>
                <a:gd name="T32" fmla="*/ 226043581 w 3847"/>
                <a:gd name="T33" fmla="*/ 21731870 h 2348"/>
                <a:gd name="T34" fmla="*/ 260351329 w 3847"/>
                <a:gd name="T35" fmla="*/ 17074989 h 2348"/>
                <a:gd name="T36" fmla="*/ 295694890 w 3847"/>
                <a:gd name="T37" fmla="*/ 14875837 h 2348"/>
                <a:gd name="T38" fmla="*/ 331167973 w 3847"/>
                <a:gd name="T39" fmla="*/ 14875837 h 2348"/>
                <a:gd name="T40" fmla="*/ 374538274 w 3847"/>
                <a:gd name="T41" fmla="*/ 11383446 h 2348"/>
                <a:gd name="T42" fmla="*/ 410011356 w 3847"/>
                <a:gd name="T43" fmla="*/ 0 h 2348"/>
                <a:gd name="T44" fmla="*/ 453381658 w 3847"/>
                <a:gd name="T45" fmla="*/ 10218956 h 2348"/>
                <a:gd name="T46" fmla="*/ 473966235 w 3847"/>
                <a:gd name="T47" fmla="*/ 23930663 h 2348"/>
                <a:gd name="T48" fmla="*/ 497916933 w 3847"/>
                <a:gd name="T49" fmla="*/ 33114956 h 2348"/>
                <a:gd name="T50" fmla="*/ 486524071 w 3847"/>
                <a:gd name="T51" fmla="*/ 52518566 h 2348"/>
                <a:gd name="T52" fmla="*/ 470600113 w 3847"/>
                <a:gd name="T53" fmla="*/ 69593555 h 2348"/>
                <a:gd name="T54" fmla="*/ 461408398 w 3847"/>
                <a:gd name="T55" fmla="*/ 88996805 h 2348"/>
                <a:gd name="T56" fmla="*/ 439658486 w 3847"/>
                <a:gd name="T57" fmla="*/ 101544381 h 2348"/>
                <a:gd name="T58" fmla="*/ 403149591 w 3847"/>
                <a:gd name="T59" fmla="*/ 114091957 h 2348"/>
                <a:gd name="T60" fmla="*/ 371172152 w 3847"/>
                <a:gd name="T61" fmla="*/ 134659337 h 2348"/>
                <a:gd name="T62" fmla="*/ 349422240 w 3847"/>
                <a:gd name="T63" fmla="*/ 159754490 h 2348"/>
                <a:gd name="T64" fmla="*/ 324306207 w 3847"/>
                <a:gd name="T65" fmla="*/ 187177903 h 2348"/>
                <a:gd name="T66" fmla="*/ 301391321 w 3847"/>
                <a:gd name="T67" fmla="*/ 207745643 h 2348"/>
                <a:gd name="T68" fmla="*/ 263717451 w 3847"/>
                <a:gd name="T69" fmla="*/ 228313023 h 2348"/>
                <a:gd name="T70" fmla="*/ 226043581 w 3847"/>
                <a:gd name="T71" fmla="*/ 248880762 h 2348"/>
                <a:gd name="T72" fmla="*/ 176976848 w 3847"/>
                <a:gd name="T73" fmla="*/ 284194871 h 2348"/>
                <a:gd name="T74" fmla="*/ 147200197 w 3847"/>
                <a:gd name="T75" fmla="*/ 278503328 h 2348"/>
                <a:gd name="T76" fmla="*/ 110691301 w 3847"/>
                <a:gd name="T77" fmla="*/ 296742447 h 2348"/>
                <a:gd name="T78" fmla="*/ 84410293 w 3847"/>
                <a:gd name="T79" fmla="*/ 293379164 h 2348"/>
                <a:gd name="T80" fmla="*/ 56963951 w 3847"/>
                <a:gd name="T81" fmla="*/ 303598121 h 2348"/>
                <a:gd name="T82" fmla="*/ 31847918 w 3847"/>
                <a:gd name="T83" fmla="*/ 276174708 h 2348"/>
                <a:gd name="T84" fmla="*/ 3366122 w 3847"/>
                <a:gd name="T85" fmla="*/ 240860599 h 234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847" h="2348">
                  <a:moveTo>
                    <a:pt x="26" y="1862"/>
                  </a:moveTo>
                  <a:lnTo>
                    <a:pt x="0" y="1791"/>
                  </a:lnTo>
                  <a:lnTo>
                    <a:pt x="44" y="1712"/>
                  </a:lnTo>
                  <a:lnTo>
                    <a:pt x="26" y="1624"/>
                  </a:lnTo>
                  <a:lnTo>
                    <a:pt x="44" y="1579"/>
                  </a:lnTo>
                  <a:lnTo>
                    <a:pt x="106" y="1562"/>
                  </a:lnTo>
                  <a:lnTo>
                    <a:pt x="167" y="1509"/>
                  </a:lnTo>
                  <a:lnTo>
                    <a:pt x="202" y="1438"/>
                  </a:lnTo>
                  <a:lnTo>
                    <a:pt x="150" y="1403"/>
                  </a:lnTo>
                  <a:lnTo>
                    <a:pt x="167" y="1341"/>
                  </a:lnTo>
                  <a:lnTo>
                    <a:pt x="150" y="1271"/>
                  </a:lnTo>
                  <a:lnTo>
                    <a:pt x="193" y="1235"/>
                  </a:lnTo>
                  <a:lnTo>
                    <a:pt x="246" y="1182"/>
                  </a:lnTo>
                  <a:lnTo>
                    <a:pt x="290" y="1147"/>
                  </a:lnTo>
                  <a:lnTo>
                    <a:pt x="361" y="1174"/>
                  </a:lnTo>
                  <a:lnTo>
                    <a:pt x="431" y="1200"/>
                  </a:lnTo>
                  <a:lnTo>
                    <a:pt x="511" y="1174"/>
                  </a:lnTo>
                  <a:lnTo>
                    <a:pt x="590" y="1129"/>
                  </a:lnTo>
                  <a:lnTo>
                    <a:pt x="634" y="1059"/>
                  </a:lnTo>
                  <a:lnTo>
                    <a:pt x="687" y="1006"/>
                  </a:lnTo>
                  <a:lnTo>
                    <a:pt x="714" y="962"/>
                  </a:lnTo>
                  <a:lnTo>
                    <a:pt x="784" y="882"/>
                  </a:lnTo>
                  <a:lnTo>
                    <a:pt x="828" y="944"/>
                  </a:lnTo>
                  <a:lnTo>
                    <a:pt x="908" y="962"/>
                  </a:lnTo>
                  <a:lnTo>
                    <a:pt x="908" y="891"/>
                  </a:lnTo>
                  <a:lnTo>
                    <a:pt x="899" y="812"/>
                  </a:lnTo>
                  <a:lnTo>
                    <a:pt x="961" y="768"/>
                  </a:lnTo>
                  <a:lnTo>
                    <a:pt x="925" y="688"/>
                  </a:lnTo>
                  <a:lnTo>
                    <a:pt x="890" y="653"/>
                  </a:lnTo>
                  <a:lnTo>
                    <a:pt x="802" y="618"/>
                  </a:lnTo>
                  <a:lnTo>
                    <a:pt x="714" y="574"/>
                  </a:lnTo>
                  <a:lnTo>
                    <a:pt x="758" y="521"/>
                  </a:lnTo>
                  <a:lnTo>
                    <a:pt x="802" y="415"/>
                  </a:lnTo>
                  <a:lnTo>
                    <a:pt x="802" y="335"/>
                  </a:lnTo>
                  <a:lnTo>
                    <a:pt x="766" y="265"/>
                  </a:lnTo>
                  <a:lnTo>
                    <a:pt x="749" y="176"/>
                  </a:lnTo>
                  <a:lnTo>
                    <a:pt x="837" y="168"/>
                  </a:lnTo>
                  <a:lnTo>
                    <a:pt x="899" y="185"/>
                  </a:lnTo>
                  <a:lnTo>
                    <a:pt x="916" y="247"/>
                  </a:lnTo>
                  <a:lnTo>
                    <a:pt x="952" y="300"/>
                  </a:lnTo>
                  <a:lnTo>
                    <a:pt x="1005" y="291"/>
                  </a:lnTo>
                  <a:lnTo>
                    <a:pt x="1049" y="335"/>
                  </a:lnTo>
                  <a:lnTo>
                    <a:pt x="1128" y="291"/>
                  </a:lnTo>
                  <a:lnTo>
                    <a:pt x="1217" y="247"/>
                  </a:lnTo>
                  <a:lnTo>
                    <a:pt x="1287" y="221"/>
                  </a:lnTo>
                  <a:lnTo>
                    <a:pt x="1402" y="221"/>
                  </a:lnTo>
                  <a:lnTo>
                    <a:pt x="1428" y="176"/>
                  </a:lnTo>
                  <a:lnTo>
                    <a:pt x="1508" y="176"/>
                  </a:lnTo>
                  <a:lnTo>
                    <a:pt x="1578" y="141"/>
                  </a:lnTo>
                  <a:lnTo>
                    <a:pt x="1684" y="141"/>
                  </a:lnTo>
                  <a:lnTo>
                    <a:pt x="1746" y="168"/>
                  </a:lnTo>
                  <a:lnTo>
                    <a:pt x="1861" y="168"/>
                  </a:lnTo>
                  <a:lnTo>
                    <a:pt x="1923" y="124"/>
                  </a:lnTo>
                  <a:lnTo>
                    <a:pt x="2011" y="132"/>
                  </a:lnTo>
                  <a:lnTo>
                    <a:pt x="2099" y="97"/>
                  </a:lnTo>
                  <a:lnTo>
                    <a:pt x="2178" y="53"/>
                  </a:lnTo>
                  <a:lnTo>
                    <a:pt x="2284" y="115"/>
                  </a:lnTo>
                  <a:lnTo>
                    <a:pt x="2364" y="79"/>
                  </a:lnTo>
                  <a:lnTo>
                    <a:pt x="2461" y="97"/>
                  </a:lnTo>
                  <a:lnTo>
                    <a:pt x="2558" y="115"/>
                  </a:lnTo>
                  <a:lnTo>
                    <a:pt x="2690" y="97"/>
                  </a:lnTo>
                  <a:lnTo>
                    <a:pt x="2814" y="124"/>
                  </a:lnTo>
                  <a:lnTo>
                    <a:pt x="2893" y="88"/>
                  </a:lnTo>
                  <a:lnTo>
                    <a:pt x="2981" y="115"/>
                  </a:lnTo>
                  <a:lnTo>
                    <a:pt x="3079" y="44"/>
                  </a:lnTo>
                  <a:lnTo>
                    <a:pt x="3167" y="0"/>
                  </a:lnTo>
                  <a:lnTo>
                    <a:pt x="3299" y="44"/>
                  </a:lnTo>
                  <a:lnTo>
                    <a:pt x="3387" y="35"/>
                  </a:lnTo>
                  <a:lnTo>
                    <a:pt x="3502" y="79"/>
                  </a:lnTo>
                  <a:lnTo>
                    <a:pt x="3555" y="132"/>
                  </a:lnTo>
                  <a:lnTo>
                    <a:pt x="3590" y="185"/>
                  </a:lnTo>
                  <a:lnTo>
                    <a:pt x="3661" y="185"/>
                  </a:lnTo>
                  <a:lnTo>
                    <a:pt x="3732" y="221"/>
                  </a:lnTo>
                  <a:lnTo>
                    <a:pt x="3758" y="265"/>
                  </a:lnTo>
                  <a:lnTo>
                    <a:pt x="3846" y="256"/>
                  </a:lnTo>
                  <a:lnTo>
                    <a:pt x="3838" y="309"/>
                  </a:lnTo>
                  <a:lnTo>
                    <a:pt x="3785" y="335"/>
                  </a:lnTo>
                  <a:lnTo>
                    <a:pt x="3758" y="406"/>
                  </a:lnTo>
                  <a:lnTo>
                    <a:pt x="3696" y="441"/>
                  </a:lnTo>
                  <a:lnTo>
                    <a:pt x="3679" y="494"/>
                  </a:lnTo>
                  <a:lnTo>
                    <a:pt x="3635" y="538"/>
                  </a:lnTo>
                  <a:lnTo>
                    <a:pt x="3635" y="591"/>
                  </a:lnTo>
                  <a:lnTo>
                    <a:pt x="3573" y="635"/>
                  </a:lnTo>
                  <a:lnTo>
                    <a:pt x="3564" y="688"/>
                  </a:lnTo>
                  <a:lnTo>
                    <a:pt x="3502" y="732"/>
                  </a:lnTo>
                  <a:lnTo>
                    <a:pt x="3476" y="776"/>
                  </a:lnTo>
                  <a:lnTo>
                    <a:pt x="3396" y="785"/>
                  </a:lnTo>
                  <a:lnTo>
                    <a:pt x="3326" y="812"/>
                  </a:lnTo>
                  <a:lnTo>
                    <a:pt x="3220" y="812"/>
                  </a:lnTo>
                  <a:lnTo>
                    <a:pt x="3114" y="882"/>
                  </a:lnTo>
                  <a:lnTo>
                    <a:pt x="3017" y="944"/>
                  </a:lnTo>
                  <a:lnTo>
                    <a:pt x="2946" y="988"/>
                  </a:lnTo>
                  <a:lnTo>
                    <a:pt x="2867" y="1041"/>
                  </a:lnTo>
                  <a:lnTo>
                    <a:pt x="2840" y="1138"/>
                  </a:lnTo>
                  <a:lnTo>
                    <a:pt x="2787" y="1182"/>
                  </a:lnTo>
                  <a:lnTo>
                    <a:pt x="2699" y="1235"/>
                  </a:lnTo>
                  <a:lnTo>
                    <a:pt x="2629" y="1288"/>
                  </a:lnTo>
                  <a:lnTo>
                    <a:pt x="2549" y="1332"/>
                  </a:lnTo>
                  <a:lnTo>
                    <a:pt x="2505" y="1447"/>
                  </a:lnTo>
                  <a:lnTo>
                    <a:pt x="2461" y="1527"/>
                  </a:lnTo>
                  <a:lnTo>
                    <a:pt x="2417" y="1579"/>
                  </a:lnTo>
                  <a:lnTo>
                    <a:pt x="2328" y="1606"/>
                  </a:lnTo>
                  <a:lnTo>
                    <a:pt x="2284" y="1668"/>
                  </a:lnTo>
                  <a:lnTo>
                    <a:pt x="2170" y="1694"/>
                  </a:lnTo>
                  <a:lnTo>
                    <a:pt x="2037" y="1765"/>
                  </a:lnTo>
                  <a:lnTo>
                    <a:pt x="1940" y="1818"/>
                  </a:lnTo>
                  <a:lnTo>
                    <a:pt x="1772" y="1853"/>
                  </a:lnTo>
                  <a:lnTo>
                    <a:pt x="1746" y="1924"/>
                  </a:lnTo>
                  <a:lnTo>
                    <a:pt x="1658" y="1950"/>
                  </a:lnTo>
                  <a:lnTo>
                    <a:pt x="1543" y="1985"/>
                  </a:lnTo>
                  <a:lnTo>
                    <a:pt x="1367" y="2197"/>
                  </a:lnTo>
                  <a:lnTo>
                    <a:pt x="1287" y="2224"/>
                  </a:lnTo>
                  <a:lnTo>
                    <a:pt x="1225" y="2197"/>
                  </a:lnTo>
                  <a:lnTo>
                    <a:pt x="1137" y="2153"/>
                  </a:lnTo>
                  <a:lnTo>
                    <a:pt x="1031" y="2162"/>
                  </a:lnTo>
                  <a:lnTo>
                    <a:pt x="952" y="2206"/>
                  </a:lnTo>
                  <a:lnTo>
                    <a:pt x="855" y="2294"/>
                  </a:lnTo>
                  <a:lnTo>
                    <a:pt x="793" y="2268"/>
                  </a:lnTo>
                  <a:lnTo>
                    <a:pt x="731" y="2294"/>
                  </a:lnTo>
                  <a:lnTo>
                    <a:pt x="652" y="2268"/>
                  </a:lnTo>
                  <a:lnTo>
                    <a:pt x="581" y="2329"/>
                  </a:lnTo>
                  <a:lnTo>
                    <a:pt x="511" y="2303"/>
                  </a:lnTo>
                  <a:lnTo>
                    <a:pt x="440" y="2347"/>
                  </a:lnTo>
                  <a:lnTo>
                    <a:pt x="387" y="2285"/>
                  </a:lnTo>
                  <a:lnTo>
                    <a:pt x="343" y="2215"/>
                  </a:lnTo>
                  <a:lnTo>
                    <a:pt x="246" y="2135"/>
                  </a:lnTo>
                  <a:lnTo>
                    <a:pt x="150" y="2029"/>
                  </a:lnTo>
                  <a:lnTo>
                    <a:pt x="79" y="1950"/>
                  </a:lnTo>
                  <a:lnTo>
                    <a:pt x="26" y="1862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65" name="Freeform 22"/>
            <p:cNvSpPr>
              <a:spLocks noChangeArrowheads="1"/>
            </p:cNvSpPr>
            <p:nvPr/>
          </p:nvSpPr>
          <p:spPr bwMode="auto">
            <a:xfrm>
              <a:off x="4232275" y="3551238"/>
              <a:ext cx="1647825" cy="1357312"/>
            </a:xfrm>
            <a:custGeom>
              <a:avLst/>
              <a:gdLst>
                <a:gd name="T0" fmla="*/ 588080398 w 4580"/>
                <a:gd name="T1" fmla="*/ 295257932 h 3769"/>
                <a:gd name="T2" fmla="*/ 563960635 w 4580"/>
                <a:gd name="T3" fmla="*/ 294090950 h 3769"/>
                <a:gd name="T4" fmla="*/ 550215053 w 4580"/>
                <a:gd name="T5" fmla="*/ 294090950 h 3769"/>
                <a:gd name="T6" fmla="*/ 530763690 w 4580"/>
                <a:gd name="T7" fmla="*/ 297591896 h 3769"/>
                <a:gd name="T8" fmla="*/ 505606545 w 4580"/>
                <a:gd name="T9" fmla="*/ 299796595 h 3769"/>
                <a:gd name="T10" fmla="*/ 480449400 w 4580"/>
                <a:gd name="T11" fmla="*/ 302130559 h 3769"/>
                <a:gd name="T12" fmla="*/ 439212293 w 4580"/>
                <a:gd name="T13" fmla="*/ 307835843 h 3769"/>
                <a:gd name="T14" fmla="*/ 420927939 w 4580"/>
                <a:gd name="T15" fmla="*/ 304464522 h 3769"/>
                <a:gd name="T16" fmla="*/ 404977965 w 4580"/>
                <a:gd name="T17" fmla="*/ 313541488 h 3769"/>
                <a:gd name="T18" fmla="*/ 371781019 w 4580"/>
                <a:gd name="T19" fmla="*/ 321581096 h 3769"/>
                <a:gd name="T20" fmla="*/ 361406839 w 4580"/>
                <a:gd name="T21" fmla="*/ 336492971 h 3769"/>
                <a:gd name="T22" fmla="*/ 330543913 w 4580"/>
                <a:gd name="T23" fmla="*/ 341031274 h 3769"/>
                <a:gd name="T24" fmla="*/ 307591160 w 4580"/>
                <a:gd name="T25" fmla="*/ 351275221 h 3769"/>
                <a:gd name="T26" fmla="*/ 295142575 w 4580"/>
                <a:gd name="T27" fmla="*/ 363853133 h 3769"/>
                <a:gd name="T28" fmla="*/ 269985430 w 4580"/>
                <a:gd name="T29" fmla="*/ 373059723 h 3769"/>
                <a:gd name="T30" fmla="*/ 247162305 w 4580"/>
                <a:gd name="T31" fmla="*/ 376431404 h 3769"/>
                <a:gd name="T32" fmla="*/ 217336761 w 4580"/>
                <a:gd name="T33" fmla="*/ 378765368 h 3769"/>
                <a:gd name="T34" fmla="*/ 204758188 w 4580"/>
                <a:gd name="T35" fmla="*/ 481722981 h 3769"/>
                <a:gd name="T36" fmla="*/ 155611268 w 4580"/>
                <a:gd name="T37" fmla="*/ 488595608 h 3769"/>
                <a:gd name="T38" fmla="*/ 124618715 w 4580"/>
                <a:gd name="T39" fmla="*/ 472646015 h 3769"/>
                <a:gd name="T40" fmla="*/ 91551036 w 4580"/>
                <a:gd name="T41" fmla="*/ 458901122 h 3769"/>
                <a:gd name="T42" fmla="*/ 60558843 w 4580"/>
                <a:gd name="T43" fmla="*/ 443989247 h 3769"/>
                <a:gd name="T44" fmla="*/ 52648309 w 4580"/>
                <a:gd name="T45" fmla="*/ 409626835 h 3769"/>
                <a:gd name="T46" fmla="*/ 42274489 w 4580"/>
                <a:gd name="T47" fmla="*/ 371892741 h 3769"/>
                <a:gd name="T48" fmla="*/ 52648309 w 4580"/>
                <a:gd name="T49" fmla="*/ 338697310 h 3769"/>
                <a:gd name="T50" fmla="*/ 27361537 w 4580"/>
                <a:gd name="T51" fmla="*/ 307835843 h 3769"/>
                <a:gd name="T52" fmla="*/ 3371402 w 4580"/>
                <a:gd name="T53" fmla="*/ 294090950 h 3769"/>
                <a:gd name="T54" fmla="*/ 39940109 w 4580"/>
                <a:gd name="T55" fmla="*/ 256357216 h 3769"/>
                <a:gd name="T56" fmla="*/ 44608508 w 4580"/>
                <a:gd name="T57" fmla="*/ 226662731 h 3769"/>
                <a:gd name="T58" fmla="*/ 57187081 w 4580"/>
                <a:gd name="T59" fmla="*/ 203711248 h 3769"/>
                <a:gd name="T60" fmla="*/ 75471435 w 4580"/>
                <a:gd name="T61" fmla="*/ 187761656 h 3769"/>
                <a:gd name="T62" fmla="*/ 104129609 w 4580"/>
                <a:gd name="T63" fmla="*/ 145359635 h 3769"/>
                <a:gd name="T64" fmla="*/ 132658515 w 4580"/>
                <a:gd name="T65" fmla="*/ 131614741 h 3769"/>
                <a:gd name="T66" fmla="*/ 161317050 w 4580"/>
                <a:gd name="T67" fmla="*/ 121370794 h 3769"/>
                <a:gd name="T68" fmla="*/ 167022471 w 4580"/>
                <a:gd name="T69" fmla="*/ 99586293 h 3769"/>
                <a:gd name="T70" fmla="*/ 176229642 w 4580"/>
                <a:gd name="T71" fmla="*/ 72096506 h 3769"/>
                <a:gd name="T72" fmla="*/ 200219777 w 4580"/>
                <a:gd name="T73" fmla="*/ 95047990 h 3769"/>
                <a:gd name="T74" fmla="*/ 224209552 w 4580"/>
                <a:gd name="T75" fmla="*/ 103087598 h 3769"/>
                <a:gd name="T76" fmla="*/ 252868086 w 4580"/>
                <a:gd name="T77" fmla="*/ 104124955 h 3769"/>
                <a:gd name="T78" fmla="*/ 276858221 w 4580"/>
                <a:gd name="T79" fmla="*/ 36696376 h 3769"/>
                <a:gd name="T80" fmla="*/ 305386768 w 4580"/>
                <a:gd name="T81" fmla="*/ 72096506 h 3769"/>
                <a:gd name="T82" fmla="*/ 330543913 w 4580"/>
                <a:gd name="T83" fmla="*/ 99586293 h 3769"/>
                <a:gd name="T84" fmla="*/ 358035437 w 4580"/>
                <a:gd name="T85" fmla="*/ 89342345 h 3769"/>
                <a:gd name="T86" fmla="*/ 384359592 w 4580"/>
                <a:gd name="T87" fmla="*/ 92714026 h 3769"/>
                <a:gd name="T88" fmla="*/ 420927939 w 4580"/>
                <a:gd name="T89" fmla="*/ 74430470 h 3769"/>
                <a:gd name="T90" fmla="*/ 450753483 w 4580"/>
                <a:gd name="T91" fmla="*/ 80135755 h 3769"/>
                <a:gd name="T92" fmla="*/ 499900763 w 4580"/>
                <a:gd name="T93" fmla="*/ 44735985 h 3769"/>
                <a:gd name="T94" fmla="*/ 537636481 w 4580"/>
                <a:gd name="T95" fmla="*/ 24118465 h 3769"/>
                <a:gd name="T96" fmla="*/ 575372198 w 4580"/>
                <a:gd name="T97" fmla="*/ 3500946 h 37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580" h="3769">
                  <a:moveTo>
                    <a:pt x="4508" y="0"/>
                  </a:moveTo>
                  <a:lnTo>
                    <a:pt x="4579" y="2259"/>
                  </a:lnTo>
                  <a:lnTo>
                    <a:pt x="4535" y="2277"/>
                  </a:lnTo>
                  <a:lnTo>
                    <a:pt x="4464" y="2242"/>
                  </a:lnTo>
                  <a:lnTo>
                    <a:pt x="4420" y="2268"/>
                  </a:lnTo>
                  <a:lnTo>
                    <a:pt x="4349" y="2268"/>
                  </a:lnTo>
                  <a:lnTo>
                    <a:pt x="4314" y="2233"/>
                  </a:lnTo>
                  <a:lnTo>
                    <a:pt x="4287" y="2198"/>
                  </a:lnTo>
                  <a:lnTo>
                    <a:pt x="4243" y="2268"/>
                  </a:lnTo>
                  <a:lnTo>
                    <a:pt x="4173" y="2295"/>
                  </a:lnTo>
                  <a:lnTo>
                    <a:pt x="4120" y="2251"/>
                  </a:lnTo>
                  <a:lnTo>
                    <a:pt x="4093" y="2295"/>
                  </a:lnTo>
                  <a:lnTo>
                    <a:pt x="4049" y="2277"/>
                  </a:lnTo>
                  <a:lnTo>
                    <a:pt x="3987" y="2312"/>
                  </a:lnTo>
                  <a:lnTo>
                    <a:pt x="3899" y="2312"/>
                  </a:lnTo>
                  <a:lnTo>
                    <a:pt x="3811" y="2312"/>
                  </a:lnTo>
                  <a:lnTo>
                    <a:pt x="3767" y="2268"/>
                  </a:lnTo>
                  <a:lnTo>
                    <a:pt x="3705" y="2330"/>
                  </a:lnTo>
                  <a:lnTo>
                    <a:pt x="3608" y="2339"/>
                  </a:lnTo>
                  <a:lnTo>
                    <a:pt x="3502" y="2356"/>
                  </a:lnTo>
                  <a:lnTo>
                    <a:pt x="3387" y="2374"/>
                  </a:lnTo>
                  <a:lnTo>
                    <a:pt x="3334" y="2303"/>
                  </a:lnTo>
                  <a:lnTo>
                    <a:pt x="3264" y="2303"/>
                  </a:lnTo>
                  <a:lnTo>
                    <a:pt x="3246" y="2348"/>
                  </a:lnTo>
                  <a:lnTo>
                    <a:pt x="3255" y="2427"/>
                  </a:lnTo>
                  <a:lnTo>
                    <a:pt x="3176" y="2383"/>
                  </a:lnTo>
                  <a:lnTo>
                    <a:pt x="3123" y="2418"/>
                  </a:lnTo>
                  <a:lnTo>
                    <a:pt x="3025" y="2418"/>
                  </a:lnTo>
                  <a:lnTo>
                    <a:pt x="2946" y="2480"/>
                  </a:lnTo>
                  <a:lnTo>
                    <a:pt x="2867" y="2480"/>
                  </a:lnTo>
                  <a:lnTo>
                    <a:pt x="2875" y="2524"/>
                  </a:lnTo>
                  <a:lnTo>
                    <a:pt x="2787" y="2542"/>
                  </a:lnTo>
                  <a:lnTo>
                    <a:pt x="2787" y="2595"/>
                  </a:lnTo>
                  <a:lnTo>
                    <a:pt x="2743" y="2630"/>
                  </a:lnTo>
                  <a:lnTo>
                    <a:pt x="2664" y="2612"/>
                  </a:lnTo>
                  <a:lnTo>
                    <a:pt x="2549" y="2630"/>
                  </a:lnTo>
                  <a:lnTo>
                    <a:pt x="2487" y="2621"/>
                  </a:lnTo>
                  <a:lnTo>
                    <a:pt x="2425" y="2656"/>
                  </a:lnTo>
                  <a:lnTo>
                    <a:pt x="2372" y="2709"/>
                  </a:lnTo>
                  <a:lnTo>
                    <a:pt x="2346" y="2762"/>
                  </a:lnTo>
                  <a:lnTo>
                    <a:pt x="2328" y="2806"/>
                  </a:lnTo>
                  <a:lnTo>
                    <a:pt x="2276" y="2806"/>
                  </a:lnTo>
                  <a:lnTo>
                    <a:pt x="2223" y="2824"/>
                  </a:lnTo>
                  <a:lnTo>
                    <a:pt x="2188" y="2868"/>
                  </a:lnTo>
                  <a:lnTo>
                    <a:pt x="2082" y="2877"/>
                  </a:lnTo>
                  <a:lnTo>
                    <a:pt x="2012" y="2886"/>
                  </a:lnTo>
                  <a:lnTo>
                    <a:pt x="1950" y="2921"/>
                  </a:lnTo>
                  <a:lnTo>
                    <a:pt x="1906" y="2903"/>
                  </a:lnTo>
                  <a:lnTo>
                    <a:pt x="1835" y="2921"/>
                  </a:lnTo>
                  <a:lnTo>
                    <a:pt x="1773" y="2895"/>
                  </a:lnTo>
                  <a:lnTo>
                    <a:pt x="1676" y="2921"/>
                  </a:lnTo>
                  <a:lnTo>
                    <a:pt x="1615" y="2886"/>
                  </a:lnTo>
                  <a:lnTo>
                    <a:pt x="1579" y="2939"/>
                  </a:lnTo>
                  <a:lnTo>
                    <a:pt x="1579" y="3715"/>
                  </a:lnTo>
                  <a:lnTo>
                    <a:pt x="1429" y="3724"/>
                  </a:lnTo>
                  <a:lnTo>
                    <a:pt x="1314" y="3751"/>
                  </a:lnTo>
                  <a:lnTo>
                    <a:pt x="1200" y="3768"/>
                  </a:lnTo>
                  <a:lnTo>
                    <a:pt x="1112" y="3733"/>
                  </a:lnTo>
                  <a:lnTo>
                    <a:pt x="1041" y="3680"/>
                  </a:lnTo>
                  <a:lnTo>
                    <a:pt x="961" y="3645"/>
                  </a:lnTo>
                  <a:lnTo>
                    <a:pt x="900" y="3583"/>
                  </a:lnTo>
                  <a:lnTo>
                    <a:pt x="803" y="3556"/>
                  </a:lnTo>
                  <a:lnTo>
                    <a:pt x="706" y="3539"/>
                  </a:lnTo>
                  <a:lnTo>
                    <a:pt x="617" y="3556"/>
                  </a:lnTo>
                  <a:lnTo>
                    <a:pt x="547" y="3503"/>
                  </a:lnTo>
                  <a:lnTo>
                    <a:pt x="467" y="3424"/>
                  </a:lnTo>
                  <a:lnTo>
                    <a:pt x="441" y="3353"/>
                  </a:lnTo>
                  <a:lnTo>
                    <a:pt x="397" y="3301"/>
                  </a:lnTo>
                  <a:lnTo>
                    <a:pt x="406" y="3159"/>
                  </a:lnTo>
                  <a:lnTo>
                    <a:pt x="370" y="3062"/>
                  </a:lnTo>
                  <a:lnTo>
                    <a:pt x="326" y="2974"/>
                  </a:lnTo>
                  <a:lnTo>
                    <a:pt x="326" y="2868"/>
                  </a:lnTo>
                  <a:lnTo>
                    <a:pt x="300" y="2780"/>
                  </a:lnTo>
                  <a:lnTo>
                    <a:pt x="353" y="2718"/>
                  </a:lnTo>
                  <a:lnTo>
                    <a:pt x="406" y="2612"/>
                  </a:lnTo>
                  <a:lnTo>
                    <a:pt x="388" y="2498"/>
                  </a:lnTo>
                  <a:lnTo>
                    <a:pt x="326" y="2436"/>
                  </a:lnTo>
                  <a:lnTo>
                    <a:pt x="211" y="2374"/>
                  </a:lnTo>
                  <a:lnTo>
                    <a:pt x="105" y="2339"/>
                  </a:lnTo>
                  <a:lnTo>
                    <a:pt x="0" y="2339"/>
                  </a:lnTo>
                  <a:lnTo>
                    <a:pt x="26" y="2268"/>
                  </a:lnTo>
                  <a:lnTo>
                    <a:pt x="150" y="2145"/>
                  </a:lnTo>
                  <a:lnTo>
                    <a:pt x="229" y="2074"/>
                  </a:lnTo>
                  <a:lnTo>
                    <a:pt x="308" y="1977"/>
                  </a:lnTo>
                  <a:lnTo>
                    <a:pt x="335" y="1915"/>
                  </a:lnTo>
                  <a:lnTo>
                    <a:pt x="335" y="1836"/>
                  </a:lnTo>
                  <a:lnTo>
                    <a:pt x="344" y="1748"/>
                  </a:lnTo>
                  <a:lnTo>
                    <a:pt x="370" y="1659"/>
                  </a:lnTo>
                  <a:lnTo>
                    <a:pt x="423" y="1633"/>
                  </a:lnTo>
                  <a:lnTo>
                    <a:pt x="441" y="1571"/>
                  </a:lnTo>
                  <a:lnTo>
                    <a:pt x="485" y="1518"/>
                  </a:lnTo>
                  <a:lnTo>
                    <a:pt x="529" y="1500"/>
                  </a:lnTo>
                  <a:lnTo>
                    <a:pt x="582" y="1448"/>
                  </a:lnTo>
                  <a:lnTo>
                    <a:pt x="626" y="1386"/>
                  </a:lnTo>
                  <a:lnTo>
                    <a:pt x="688" y="1271"/>
                  </a:lnTo>
                  <a:lnTo>
                    <a:pt x="803" y="1121"/>
                  </a:lnTo>
                  <a:lnTo>
                    <a:pt x="882" y="1112"/>
                  </a:lnTo>
                  <a:lnTo>
                    <a:pt x="970" y="1077"/>
                  </a:lnTo>
                  <a:lnTo>
                    <a:pt x="1023" y="1015"/>
                  </a:lnTo>
                  <a:lnTo>
                    <a:pt x="1120" y="1015"/>
                  </a:lnTo>
                  <a:lnTo>
                    <a:pt x="1200" y="980"/>
                  </a:lnTo>
                  <a:lnTo>
                    <a:pt x="1244" y="936"/>
                  </a:lnTo>
                  <a:lnTo>
                    <a:pt x="1306" y="900"/>
                  </a:lnTo>
                  <a:lnTo>
                    <a:pt x="1341" y="856"/>
                  </a:lnTo>
                  <a:lnTo>
                    <a:pt x="1288" y="768"/>
                  </a:lnTo>
                  <a:lnTo>
                    <a:pt x="1253" y="689"/>
                  </a:lnTo>
                  <a:lnTo>
                    <a:pt x="1297" y="609"/>
                  </a:lnTo>
                  <a:lnTo>
                    <a:pt x="1359" y="556"/>
                  </a:lnTo>
                  <a:lnTo>
                    <a:pt x="1438" y="565"/>
                  </a:lnTo>
                  <a:lnTo>
                    <a:pt x="1517" y="627"/>
                  </a:lnTo>
                  <a:lnTo>
                    <a:pt x="1544" y="733"/>
                  </a:lnTo>
                  <a:lnTo>
                    <a:pt x="1597" y="821"/>
                  </a:lnTo>
                  <a:lnTo>
                    <a:pt x="1667" y="821"/>
                  </a:lnTo>
                  <a:lnTo>
                    <a:pt x="1729" y="795"/>
                  </a:lnTo>
                  <a:lnTo>
                    <a:pt x="1782" y="750"/>
                  </a:lnTo>
                  <a:lnTo>
                    <a:pt x="1862" y="768"/>
                  </a:lnTo>
                  <a:lnTo>
                    <a:pt x="1950" y="803"/>
                  </a:lnTo>
                  <a:lnTo>
                    <a:pt x="2012" y="848"/>
                  </a:lnTo>
                  <a:lnTo>
                    <a:pt x="2082" y="874"/>
                  </a:lnTo>
                  <a:lnTo>
                    <a:pt x="2135" y="283"/>
                  </a:lnTo>
                  <a:lnTo>
                    <a:pt x="2188" y="371"/>
                  </a:lnTo>
                  <a:lnTo>
                    <a:pt x="2259" y="450"/>
                  </a:lnTo>
                  <a:lnTo>
                    <a:pt x="2355" y="556"/>
                  </a:lnTo>
                  <a:lnTo>
                    <a:pt x="2452" y="636"/>
                  </a:lnTo>
                  <a:lnTo>
                    <a:pt x="2496" y="706"/>
                  </a:lnTo>
                  <a:lnTo>
                    <a:pt x="2549" y="768"/>
                  </a:lnTo>
                  <a:lnTo>
                    <a:pt x="2620" y="724"/>
                  </a:lnTo>
                  <a:lnTo>
                    <a:pt x="2690" y="750"/>
                  </a:lnTo>
                  <a:lnTo>
                    <a:pt x="2761" y="689"/>
                  </a:lnTo>
                  <a:lnTo>
                    <a:pt x="2840" y="715"/>
                  </a:lnTo>
                  <a:lnTo>
                    <a:pt x="2902" y="689"/>
                  </a:lnTo>
                  <a:lnTo>
                    <a:pt x="2964" y="715"/>
                  </a:lnTo>
                  <a:lnTo>
                    <a:pt x="3061" y="627"/>
                  </a:lnTo>
                  <a:lnTo>
                    <a:pt x="3140" y="583"/>
                  </a:lnTo>
                  <a:lnTo>
                    <a:pt x="3246" y="574"/>
                  </a:lnTo>
                  <a:lnTo>
                    <a:pt x="3334" y="618"/>
                  </a:lnTo>
                  <a:lnTo>
                    <a:pt x="3396" y="645"/>
                  </a:lnTo>
                  <a:lnTo>
                    <a:pt x="3476" y="618"/>
                  </a:lnTo>
                  <a:lnTo>
                    <a:pt x="3652" y="406"/>
                  </a:lnTo>
                  <a:lnTo>
                    <a:pt x="3767" y="371"/>
                  </a:lnTo>
                  <a:lnTo>
                    <a:pt x="3855" y="345"/>
                  </a:lnTo>
                  <a:lnTo>
                    <a:pt x="3881" y="274"/>
                  </a:lnTo>
                  <a:lnTo>
                    <a:pt x="4049" y="239"/>
                  </a:lnTo>
                  <a:lnTo>
                    <a:pt x="4146" y="186"/>
                  </a:lnTo>
                  <a:lnTo>
                    <a:pt x="4279" y="115"/>
                  </a:lnTo>
                  <a:lnTo>
                    <a:pt x="4393" y="89"/>
                  </a:lnTo>
                  <a:lnTo>
                    <a:pt x="4437" y="27"/>
                  </a:lnTo>
                  <a:lnTo>
                    <a:pt x="4526" y="0"/>
                  </a:lnTo>
                  <a:lnTo>
                    <a:pt x="4508" y="0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66" name="Freeform 23"/>
            <p:cNvSpPr>
              <a:spLocks noChangeArrowheads="1"/>
            </p:cNvSpPr>
            <p:nvPr/>
          </p:nvSpPr>
          <p:spPr bwMode="auto">
            <a:xfrm>
              <a:off x="3524250" y="4037013"/>
              <a:ext cx="882650" cy="928687"/>
            </a:xfrm>
            <a:custGeom>
              <a:avLst/>
              <a:gdLst>
                <a:gd name="T0" fmla="*/ 257919774 w 2454"/>
                <a:gd name="T1" fmla="*/ 119109695 h 2578"/>
                <a:gd name="T2" fmla="*/ 284177533 w 2454"/>
                <a:gd name="T3" fmla="*/ 93938238 h 2578"/>
                <a:gd name="T4" fmla="*/ 297888459 w 2454"/>
                <a:gd name="T5" fmla="*/ 73308276 h 2578"/>
                <a:gd name="T6" fmla="*/ 299052554 w 2454"/>
                <a:gd name="T7" fmla="*/ 51640278 h 2578"/>
                <a:gd name="T8" fmla="*/ 309270837 w 2454"/>
                <a:gd name="T9" fmla="*/ 36719150 h 2578"/>
                <a:gd name="T10" fmla="*/ 317290395 w 2454"/>
                <a:gd name="T11" fmla="*/ 21798022 h 2578"/>
                <a:gd name="T12" fmla="*/ 313798112 w 2454"/>
                <a:gd name="T13" fmla="*/ 4670799 h 2578"/>
                <a:gd name="T14" fmla="*/ 304743923 w 2454"/>
                <a:gd name="T15" fmla="*/ 8044594 h 2578"/>
                <a:gd name="T16" fmla="*/ 287540353 w 2454"/>
                <a:gd name="T17" fmla="*/ 22965722 h 2578"/>
                <a:gd name="T18" fmla="*/ 278486164 w 2454"/>
                <a:gd name="T19" fmla="*/ 37886850 h 2578"/>
                <a:gd name="T20" fmla="*/ 274993880 w 2454"/>
                <a:gd name="T21" fmla="*/ 51640278 h 2578"/>
                <a:gd name="T22" fmla="*/ 263611142 w 2454"/>
                <a:gd name="T23" fmla="*/ 68767141 h 2578"/>
                <a:gd name="T24" fmla="*/ 249900216 w 2454"/>
                <a:gd name="T25" fmla="*/ 80185170 h 2578"/>
                <a:gd name="T26" fmla="*/ 227135100 w 2454"/>
                <a:gd name="T27" fmla="*/ 75643675 h 2578"/>
                <a:gd name="T28" fmla="*/ 237353383 w 2454"/>
                <a:gd name="T29" fmla="*/ 64226007 h 2578"/>
                <a:gd name="T30" fmla="*/ 220279636 w 2454"/>
                <a:gd name="T31" fmla="*/ 58387148 h 2578"/>
                <a:gd name="T32" fmla="*/ 202041435 w 2454"/>
                <a:gd name="T33" fmla="*/ 69934841 h 2578"/>
                <a:gd name="T34" fmla="*/ 183674130 w 2454"/>
                <a:gd name="T35" fmla="*/ 63057947 h 2578"/>
                <a:gd name="T36" fmla="*/ 167764118 w 2454"/>
                <a:gd name="T37" fmla="*/ 75643675 h 2578"/>
                <a:gd name="T38" fmla="*/ 150690372 w 2454"/>
                <a:gd name="T39" fmla="*/ 88229404 h 2578"/>
                <a:gd name="T40" fmla="*/ 150690372 w 2454"/>
                <a:gd name="T41" fmla="*/ 101982832 h 2578"/>
                <a:gd name="T42" fmla="*/ 130123981 w 2454"/>
                <a:gd name="T43" fmla="*/ 107691667 h 2578"/>
                <a:gd name="T44" fmla="*/ 116413055 w 2454"/>
                <a:gd name="T45" fmla="*/ 114568561 h 2578"/>
                <a:gd name="T46" fmla="*/ 106065307 w 2454"/>
                <a:gd name="T47" fmla="*/ 125986590 h 2578"/>
                <a:gd name="T48" fmla="*/ 88991561 w 2454"/>
                <a:gd name="T49" fmla="*/ 132863124 h 2578"/>
                <a:gd name="T50" fmla="*/ 95846664 w 2454"/>
                <a:gd name="T51" fmla="*/ 159202280 h 2578"/>
                <a:gd name="T52" fmla="*/ 107229402 w 2454"/>
                <a:gd name="T53" fmla="*/ 176329144 h 2578"/>
                <a:gd name="T54" fmla="*/ 115248960 w 2454"/>
                <a:gd name="T55" fmla="*/ 192417971 h 2578"/>
                <a:gd name="T56" fmla="*/ 107229402 w 2454"/>
                <a:gd name="T57" fmla="*/ 200462565 h 2578"/>
                <a:gd name="T58" fmla="*/ 92354381 w 2454"/>
                <a:gd name="T59" fmla="*/ 196959106 h 2578"/>
                <a:gd name="T60" fmla="*/ 82136097 w 2454"/>
                <a:gd name="T61" fmla="*/ 205003700 h 2578"/>
                <a:gd name="T62" fmla="*/ 67261076 w 2454"/>
                <a:gd name="T63" fmla="*/ 211880234 h 2578"/>
                <a:gd name="T64" fmla="*/ 46694686 w 2454"/>
                <a:gd name="T65" fmla="*/ 208377135 h 2578"/>
                <a:gd name="T66" fmla="*/ 38804232 w 2454"/>
                <a:gd name="T67" fmla="*/ 222130563 h 2578"/>
                <a:gd name="T68" fmla="*/ 38804232 w 2454"/>
                <a:gd name="T69" fmla="*/ 235883991 h 2578"/>
                <a:gd name="T70" fmla="*/ 38804232 w 2454"/>
                <a:gd name="T71" fmla="*/ 251972819 h 2578"/>
                <a:gd name="T72" fmla="*/ 21601021 w 2454"/>
                <a:gd name="T73" fmla="*/ 250805119 h 2578"/>
                <a:gd name="T74" fmla="*/ 1034631 w 2454"/>
                <a:gd name="T75" fmla="*/ 249637419 h 2578"/>
                <a:gd name="T76" fmla="*/ 3363180 w 2454"/>
                <a:gd name="T77" fmla="*/ 267931982 h 2578"/>
                <a:gd name="T78" fmla="*/ 4527274 w 2454"/>
                <a:gd name="T79" fmla="*/ 284020810 h 2578"/>
                <a:gd name="T80" fmla="*/ 22765116 w 2454"/>
                <a:gd name="T81" fmla="*/ 289730005 h 2578"/>
                <a:gd name="T82" fmla="*/ 28456484 w 2454"/>
                <a:gd name="T83" fmla="*/ 312565702 h 2578"/>
                <a:gd name="T84" fmla="*/ 43331506 w 2454"/>
                <a:gd name="T85" fmla="*/ 322945695 h 2578"/>
                <a:gd name="T86" fmla="*/ 57042433 w 2454"/>
                <a:gd name="T87" fmla="*/ 328654530 h 2578"/>
                <a:gd name="T88" fmla="*/ 72952085 w 2454"/>
                <a:gd name="T89" fmla="*/ 332028325 h 2578"/>
                <a:gd name="T90" fmla="*/ 87827106 w 2454"/>
                <a:gd name="T91" fmla="*/ 334363724 h 2578"/>
                <a:gd name="T92" fmla="*/ 107229402 w 2454"/>
                <a:gd name="T93" fmla="*/ 320610296 h 2578"/>
                <a:gd name="T94" fmla="*/ 124432613 w 2454"/>
                <a:gd name="T95" fmla="*/ 304651133 h 2578"/>
                <a:gd name="T96" fmla="*/ 133487161 w 2454"/>
                <a:gd name="T97" fmla="*/ 287394605 h 2578"/>
                <a:gd name="T98" fmla="*/ 147198088 w 2454"/>
                <a:gd name="T99" fmla="*/ 271435442 h 2578"/>
                <a:gd name="T100" fmla="*/ 164271835 w 2454"/>
                <a:gd name="T101" fmla="*/ 254178554 h 2578"/>
                <a:gd name="T102" fmla="*/ 177982761 w 2454"/>
                <a:gd name="T103" fmla="*/ 237051691 h 2578"/>
                <a:gd name="T104" fmla="*/ 189494603 w 2454"/>
                <a:gd name="T105" fmla="*/ 223298263 h 2578"/>
                <a:gd name="T106" fmla="*/ 203076426 w 2454"/>
                <a:gd name="T107" fmla="*/ 201500601 h 2578"/>
                <a:gd name="T108" fmla="*/ 208896899 w 2454"/>
                <a:gd name="T109" fmla="*/ 184373737 h 2578"/>
                <a:gd name="T110" fmla="*/ 222478362 w 2454"/>
                <a:gd name="T111" fmla="*/ 188914872 h 2578"/>
                <a:gd name="T112" fmla="*/ 244208847 w 2454"/>
                <a:gd name="T113" fmla="*/ 172955709 h 2578"/>
                <a:gd name="T114" fmla="*/ 240846027 w 2454"/>
                <a:gd name="T115" fmla="*/ 160369980 h 2578"/>
                <a:gd name="T116" fmla="*/ 238517478 w 2454"/>
                <a:gd name="T117" fmla="*/ 146616552 h 2578"/>
                <a:gd name="T118" fmla="*/ 254556594 w 2454"/>
                <a:gd name="T119" fmla="*/ 128321989 h 25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454" h="2578">
                  <a:moveTo>
                    <a:pt x="1968" y="989"/>
                  </a:moveTo>
                  <a:lnTo>
                    <a:pt x="1994" y="918"/>
                  </a:lnTo>
                  <a:lnTo>
                    <a:pt x="2118" y="795"/>
                  </a:lnTo>
                  <a:lnTo>
                    <a:pt x="2197" y="724"/>
                  </a:lnTo>
                  <a:lnTo>
                    <a:pt x="2276" y="627"/>
                  </a:lnTo>
                  <a:lnTo>
                    <a:pt x="2303" y="565"/>
                  </a:lnTo>
                  <a:lnTo>
                    <a:pt x="2303" y="486"/>
                  </a:lnTo>
                  <a:lnTo>
                    <a:pt x="2312" y="398"/>
                  </a:lnTo>
                  <a:lnTo>
                    <a:pt x="2338" y="309"/>
                  </a:lnTo>
                  <a:lnTo>
                    <a:pt x="2391" y="283"/>
                  </a:lnTo>
                  <a:lnTo>
                    <a:pt x="2409" y="221"/>
                  </a:lnTo>
                  <a:lnTo>
                    <a:pt x="2453" y="168"/>
                  </a:lnTo>
                  <a:lnTo>
                    <a:pt x="2444" y="115"/>
                  </a:lnTo>
                  <a:lnTo>
                    <a:pt x="2426" y="36"/>
                  </a:lnTo>
                  <a:lnTo>
                    <a:pt x="2365" y="0"/>
                  </a:lnTo>
                  <a:lnTo>
                    <a:pt x="2356" y="62"/>
                  </a:lnTo>
                  <a:lnTo>
                    <a:pt x="2285" y="124"/>
                  </a:lnTo>
                  <a:lnTo>
                    <a:pt x="2223" y="177"/>
                  </a:lnTo>
                  <a:lnTo>
                    <a:pt x="2171" y="221"/>
                  </a:lnTo>
                  <a:lnTo>
                    <a:pt x="2153" y="292"/>
                  </a:lnTo>
                  <a:lnTo>
                    <a:pt x="2126" y="336"/>
                  </a:lnTo>
                  <a:lnTo>
                    <a:pt x="2126" y="398"/>
                  </a:lnTo>
                  <a:lnTo>
                    <a:pt x="2082" y="459"/>
                  </a:lnTo>
                  <a:lnTo>
                    <a:pt x="2038" y="530"/>
                  </a:lnTo>
                  <a:lnTo>
                    <a:pt x="2003" y="583"/>
                  </a:lnTo>
                  <a:lnTo>
                    <a:pt x="1932" y="618"/>
                  </a:lnTo>
                  <a:lnTo>
                    <a:pt x="1818" y="618"/>
                  </a:lnTo>
                  <a:lnTo>
                    <a:pt x="1756" y="583"/>
                  </a:lnTo>
                  <a:lnTo>
                    <a:pt x="1782" y="530"/>
                  </a:lnTo>
                  <a:lnTo>
                    <a:pt x="1835" y="495"/>
                  </a:lnTo>
                  <a:lnTo>
                    <a:pt x="1782" y="442"/>
                  </a:lnTo>
                  <a:lnTo>
                    <a:pt x="1703" y="450"/>
                  </a:lnTo>
                  <a:lnTo>
                    <a:pt x="1615" y="486"/>
                  </a:lnTo>
                  <a:lnTo>
                    <a:pt x="1562" y="539"/>
                  </a:lnTo>
                  <a:lnTo>
                    <a:pt x="1518" y="495"/>
                  </a:lnTo>
                  <a:lnTo>
                    <a:pt x="1420" y="486"/>
                  </a:lnTo>
                  <a:lnTo>
                    <a:pt x="1367" y="521"/>
                  </a:lnTo>
                  <a:lnTo>
                    <a:pt x="1297" y="583"/>
                  </a:lnTo>
                  <a:lnTo>
                    <a:pt x="1226" y="627"/>
                  </a:lnTo>
                  <a:lnTo>
                    <a:pt x="1165" y="680"/>
                  </a:lnTo>
                  <a:lnTo>
                    <a:pt x="1182" y="742"/>
                  </a:lnTo>
                  <a:lnTo>
                    <a:pt x="1165" y="786"/>
                  </a:lnTo>
                  <a:lnTo>
                    <a:pt x="1076" y="803"/>
                  </a:lnTo>
                  <a:lnTo>
                    <a:pt x="1006" y="830"/>
                  </a:lnTo>
                  <a:lnTo>
                    <a:pt x="962" y="901"/>
                  </a:lnTo>
                  <a:lnTo>
                    <a:pt x="900" y="883"/>
                  </a:lnTo>
                  <a:lnTo>
                    <a:pt x="856" y="918"/>
                  </a:lnTo>
                  <a:lnTo>
                    <a:pt x="820" y="971"/>
                  </a:lnTo>
                  <a:lnTo>
                    <a:pt x="732" y="980"/>
                  </a:lnTo>
                  <a:lnTo>
                    <a:pt x="688" y="1024"/>
                  </a:lnTo>
                  <a:lnTo>
                    <a:pt x="714" y="1121"/>
                  </a:lnTo>
                  <a:lnTo>
                    <a:pt x="741" y="1227"/>
                  </a:lnTo>
                  <a:lnTo>
                    <a:pt x="776" y="1289"/>
                  </a:lnTo>
                  <a:lnTo>
                    <a:pt x="829" y="1359"/>
                  </a:lnTo>
                  <a:lnTo>
                    <a:pt x="873" y="1430"/>
                  </a:lnTo>
                  <a:lnTo>
                    <a:pt x="891" y="1483"/>
                  </a:lnTo>
                  <a:lnTo>
                    <a:pt x="891" y="1536"/>
                  </a:lnTo>
                  <a:lnTo>
                    <a:pt x="829" y="1545"/>
                  </a:lnTo>
                  <a:lnTo>
                    <a:pt x="776" y="1518"/>
                  </a:lnTo>
                  <a:lnTo>
                    <a:pt x="714" y="1518"/>
                  </a:lnTo>
                  <a:lnTo>
                    <a:pt x="670" y="1509"/>
                  </a:lnTo>
                  <a:lnTo>
                    <a:pt x="635" y="1580"/>
                  </a:lnTo>
                  <a:lnTo>
                    <a:pt x="564" y="1624"/>
                  </a:lnTo>
                  <a:lnTo>
                    <a:pt x="520" y="1633"/>
                  </a:lnTo>
                  <a:lnTo>
                    <a:pt x="432" y="1598"/>
                  </a:lnTo>
                  <a:lnTo>
                    <a:pt x="361" y="1606"/>
                  </a:lnTo>
                  <a:lnTo>
                    <a:pt x="344" y="1686"/>
                  </a:lnTo>
                  <a:lnTo>
                    <a:pt x="300" y="1712"/>
                  </a:lnTo>
                  <a:lnTo>
                    <a:pt x="247" y="1765"/>
                  </a:lnTo>
                  <a:lnTo>
                    <a:pt x="300" y="1818"/>
                  </a:lnTo>
                  <a:lnTo>
                    <a:pt x="335" y="1898"/>
                  </a:lnTo>
                  <a:lnTo>
                    <a:pt x="300" y="1942"/>
                  </a:lnTo>
                  <a:lnTo>
                    <a:pt x="229" y="1986"/>
                  </a:lnTo>
                  <a:lnTo>
                    <a:pt x="167" y="1933"/>
                  </a:lnTo>
                  <a:lnTo>
                    <a:pt x="106" y="1898"/>
                  </a:lnTo>
                  <a:lnTo>
                    <a:pt x="8" y="1924"/>
                  </a:lnTo>
                  <a:lnTo>
                    <a:pt x="0" y="2003"/>
                  </a:lnTo>
                  <a:lnTo>
                    <a:pt x="26" y="2065"/>
                  </a:lnTo>
                  <a:lnTo>
                    <a:pt x="17" y="2127"/>
                  </a:lnTo>
                  <a:lnTo>
                    <a:pt x="35" y="2189"/>
                  </a:lnTo>
                  <a:lnTo>
                    <a:pt x="97" y="2206"/>
                  </a:lnTo>
                  <a:lnTo>
                    <a:pt x="176" y="2233"/>
                  </a:lnTo>
                  <a:lnTo>
                    <a:pt x="229" y="2277"/>
                  </a:lnTo>
                  <a:lnTo>
                    <a:pt x="220" y="2409"/>
                  </a:lnTo>
                  <a:lnTo>
                    <a:pt x="256" y="2471"/>
                  </a:lnTo>
                  <a:lnTo>
                    <a:pt x="335" y="2489"/>
                  </a:lnTo>
                  <a:lnTo>
                    <a:pt x="397" y="2489"/>
                  </a:lnTo>
                  <a:lnTo>
                    <a:pt x="441" y="2533"/>
                  </a:lnTo>
                  <a:lnTo>
                    <a:pt x="494" y="2568"/>
                  </a:lnTo>
                  <a:lnTo>
                    <a:pt x="564" y="2559"/>
                  </a:lnTo>
                  <a:lnTo>
                    <a:pt x="635" y="2551"/>
                  </a:lnTo>
                  <a:lnTo>
                    <a:pt x="679" y="2577"/>
                  </a:lnTo>
                  <a:lnTo>
                    <a:pt x="767" y="2551"/>
                  </a:lnTo>
                  <a:lnTo>
                    <a:pt x="829" y="2471"/>
                  </a:lnTo>
                  <a:lnTo>
                    <a:pt x="909" y="2401"/>
                  </a:lnTo>
                  <a:lnTo>
                    <a:pt x="962" y="2348"/>
                  </a:lnTo>
                  <a:lnTo>
                    <a:pt x="979" y="2268"/>
                  </a:lnTo>
                  <a:lnTo>
                    <a:pt x="1032" y="2215"/>
                  </a:lnTo>
                  <a:lnTo>
                    <a:pt x="1094" y="2162"/>
                  </a:lnTo>
                  <a:lnTo>
                    <a:pt x="1138" y="2092"/>
                  </a:lnTo>
                  <a:lnTo>
                    <a:pt x="1235" y="2039"/>
                  </a:lnTo>
                  <a:lnTo>
                    <a:pt x="1270" y="1959"/>
                  </a:lnTo>
                  <a:lnTo>
                    <a:pt x="1315" y="1889"/>
                  </a:lnTo>
                  <a:lnTo>
                    <a:pt x="1376" y="1827"/>
                  </a:lnTo>
                  <a:lnTo>
                    <a:pt x="1412" y="1756"/>
                  </a:lnTo>
                  <a:lnTo>
                    <a:pt x="1465" y="1721"/>
                  </a:lnTo>
                  <a:lnTo>
                    <a:pt x="1526" y="1651"/>
                  </a:lnTo>
                  <a:lnTo>
                    <a:pt x="1570" y="1553"/>
                  </a:lnTo>
                  <a:lnTo>
                    <a:pt x="1588" y="1465"/>
                  </a:lnTo>
                  <a:lnTo>
                    <a:pt x="1615" y="1421"/>
                  </a:lnTo>
                  <a:lnTo>
                    <a:pt x="1676" y="1430"/>
                  </a:lnTo>
                  <a:lnTo>
                    <a:pt x="1720" y="1456"/>
                  </a:lnTo>
                  <a:lnTo>
                    <a:pt x="1818" y="1403"/>
                  </a:lnTo>
                  <a:lnTo>
                    <a:pt x="1888" y="1333"/>
                  </a:lnTo>
                  <a:lnTo>
                    <a:pt x="1906" y="1280"/>
                  </a:lnTo>
                  <a:lnTo>
                    <a:pt x="1862" y="1236"/>
                  </a:lnTo>
                  <a:lnTo>
                    <a:pt x="1818" y="1183"/>
                  </a:lnTo>
                  <a:lnTo>
                    <a:pt x="1844" y="1130"/>
                  </a:lnTo>
                  <a:lnTo>
                    <a:pt x="1923" y="1042"/>
                  </a:lnTo>
                  <a:lnTo>
                    <a:pt x="1968" y="989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67" name="Freeform 24"/>
            <p:cNvSpPr>
              <a:spLocks noChangeArrowheads="1"/>
            </p:cNvSpPr>
            <p:nvPr/>
          </p:nvSpPr>
          <p:spPr bwMode="auto">
            <a:xfrm>
              <a:off x="2917825" y="4259263"/>
              <a:ext cx="928688" cy="917575"/>
            </a:xfrm>
            <a:custGeom>
              <a:avLst/>
              <a:gdLst>
                <a:gd name="T0" fmla="*/ 286227214 w 2578"/>
                <a:gd name="T1" fmla="*/ 261432950 h 2551"/>
                <a:gd name="T2" fmla="*/ 274809533 w 2578"/>
                <a:gd name="T3" fmla="*/ 285364197 h 2551"/>
                <a:gd name="T4" fmla="*/ 309192960 w 2578"/>
                <a:gd name="T5" fmla="*/ 317315683 h 2551"/>
                <a:gd name="T6" fmla="*/ 294271816 w 2578"/>
                <a:gd name="T7" fmla="*/ 324171780 h 2551"/>
                <a:gd name="T8" fmla="*/ 271435734 w 2578"/>
                <a:gd name="T9" fmla="*/ 329863377 h 2551"/>
                <a:gd name="T10" fmla="*/ 251973450 w 2578"/>
                <a:gd name="T11" fmla="*/ 327664564 h 2551"/>
                <a:gd name="T12" fmla="*/ 234716904 w 2578"/>
                <a:gd name="T13" fmla="*/ 309295444 h 2551"/>
                <a:gd name="T14" fmla="*/ 230175405 w 2578"/>
                <a:gd name="T15" fmla="*/ 273980644 h 2551"/>
                <a:gd name="T16" fmla="*/ 207210018 w 2578"/>
                <a:gd name="T17" fmla="*/ 279672601 h 2551"/>
                <a:gd name="T18" fmla="*/ 193456575 w 2578"/>
                <a:gd name="T19" fmla="*/ 282000883 h 2551"/>
                <a:gd name="T20" fmla="*/ 196959678 w 2578"/>
                <a:gd name="T21" fmla="*/ 256776026 h 2551"/>
                <a:gd name="T22" fmla="*/ 180870833 w 2578"/>
                <a:gd name="T23" fmla="*/ 237372234 h 2551"/>
                <a:gd name="T24" fmla="*/ 156867050 w 2578"/>
                <a:gd name="T25" fmla="*/ 231680638 h 2551"/>
                <a:gd name="T26" fmla="*/ 125986725 w 2578"/>
                <a:gd name="T27" fmla="*/ 237372234 h 2551"/>
                <a:gd name="T28" fmla="*/ 115606721 w 2578"/>
                <a:gd name="T29" fmla="*/ 211241814 h 2551"/>
                <a:gd name="T30" fmla="*/ 122483622 w 2578"/>
                <a:gd name="T31" fmla="*/ 191838382 h 2551"/>
                <a:gd name="T32" fmla="*/ 108730179 w 2578"/>
                <a:gd name="T33" fmla="*/ 168941808 h 2551"/>
                <a:gd name="T34" fmla="*/ 80185257 w 2578"/>
                <a:gd name="T35" fmla="*/ 164414352 h 2551"/>
                <a:gd name="T36" fmla="*/ 50342968 w 2578"/>
                <a:gd name="T37" fmla="*/ 157558255 h 2551"/>
                <a:gd name="T38" fmla="*/ 29842288 w 2578"/>
                <a:gd name="T39" fmla="*/ 131298726 h 2551"/>
                <a:gd name="T40" fmla="*/ 5708840 w 2578"/>
                <a:gd name="T41" fmla="*/ 106202978 h 2551"/>
                <a:gd name="T42" fmla="*/ 16088845 w 2578"/>
                <a:gd name="T43" fmla="*/ 91327001 h 2551"/>
                <a:gd name="T44" fmla="*/ 26339185 w 2578"/>
                <a:gd name="T45" fmla="*/ 79943448 h 2551"/>
                <a:gd name="T46" fmla="*/ 44633768 w 2578"/>
                <a:gd name="T47" fmla="*/ 68559896 h 2551"/>
                <a:gd name="T48" fmla="*/ 56181473 w 2578"/>
                <a:gd name="T49" fmla="*/ 53683559 h 2551"/>
                <a:gd name="T50" fmla="*/ 51510669 w 2578"/>
                <a:gd name="T51" fmla="*/ 39971724 h 2551"/>
                <a:gd name="T52" fmla="*/ 68767215 w 2578"/>
                <a:gd name="T53" fmla="*/ 20567933 h 2551"/>
                <a:gd name="T54" fmla="*/ 92770999 w 2578"/>
                <a:gd name="T55" fmla="*/ 20567933 h 2551"/>
                <a:gd name="T56" fmla="*/ 113400983 w 2578"/>
                <a:gd name="T57" fmla="*/ 27424030 h 2551"/>
                <a:gd name="T58" fmla="*/ 136237065 w 2578"/>
                <a:gd name="T59" fmla="*/ 35444269 h 2551"/>
                <a:gd name="T60" fmla="*/ 167247054 w 2578"/>
                <a:gd name="T61" fmla="*/ 42300007 h 2551"/>
                <a:gd name="T62" fmla="*/ 185541637 w 2578"/>
                <a:gd name="T63" fmla="*/ 30787344 h 2551"/>
                <a:gd name="T64" fmla="*/ 216421962 w 2578"/>
                <a:gd name="T65" fmla="*/ 30787344 h 2551"/>
                <a:gd name="T66" fmla="*/ 227840003 w 2578"/>
                <a:gd name="T67" fmla="*/ 11383553 h 2551"/>
                <a:gd name="T68" fmla="*/ 246134585 w 2578"/>
                <a:gd name="T69" fmla="*/ 6856097 h 2551"/>
                <a:gd name="T70" fmla="*/ 275977234 w 2578"/>
                <a:gd name="T71" fmla="*/ 11383553 h 2551"/>
                <a:gd name="T72" fmla="*/ 294271816 w 2578"/>
                <a:gd name="T73" fmla="*/ 27424030 h 2551"/>
                <a:gd name="T74" fmla="*/ 313734100 w 2578"/>
                <a:gd name="T75" fmla="*/ 46827822 h 2551"/>
                <a:gd name="T76" fmla="*/ 314901801 w 2578"/>
                <a:gd name="T77" fmla="*/ 78779307 h 2551"/>
                <a:gd name="T78" fmla="*/ 332029042 w 2578"/>
                <a:gd name="T79" fmla="*/ 105038837 h 2551"/>
                <a:gd name="T80" fmla="*/ 326319842 w 2578"/>
                <a:gd name="T81" fmla="*/ 119915173 h 2551"/>
                <a:gd name="T82" fmla="*/ 305689857 w 2578"/>
                <a:gd name="T83" fmla="*/ 115258248 h 2551"/>
                <a:gd name="T84" fmla="*/ 286227214 w 2578"/>
                <a:gd name="T85" fmla="*/ 131298726 h 2551"/>
                <a:gd name="T86" fmla="*/ 263391492 w 2578"/>
                <a:gd name="T87" fmla="*/ 138154463 h 2551"/>
                <a:gd name="T88" fmla="*/ 257682291 w 2578"/>
                <a:gd name="T89" fmla="*/ 155229973 h 2551"/>
                <a:gd name="T90" fmla="*/ 248470347 w 2578"/>
                <a:gd name="T91" fmla="*/ 176962046 h 2551"/>
                <a:gd name="T92" fmla="*/ 219795760 w 2578"/>
                <a:gd name="T93" fmla="*/ 168941808 h 2551"/>
                <a:gd name="T94" fmla="*/ 220963461 w 2578"/>
                <a:gd name="T95" fmla="*/ 195201697 h 2551"/>
                <a:gd name="T96" fmla="*/ 241593446 w 2578"/>
                <a:gd name="T97" fmla="*/ 208913532 h 2551"/>
                <a:gd name="T98" fmla="*/ 251973450 w 2578"/>
                <a:gd name="T99" fmla="*/ 239700876 h 2551"/>
                <a:gd name="T100" fmla="*/ 275977234 w 2578"/>
                <a:gd name="T101" fmla="*/ 247721115 h 255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578" h="2551">
                  <a:moveTo>
                    <a:pt x="2242" y="1941"/>
                  </a:moveTo>
                  <a:lnTo>
                    <a:pt x="2233" y="1985"/>
                  </a:lnTo>
                  <a:lnTo>
                    <a:pt x="2206" y="2021"/>
                  </a:lnTo>
                  <a:lnTo>
                    <a:pt x="2189" y="2091"/>
                  </a:lnTo>
                  <a:lnTo>
                    <a:pt x="2145" y="2136"/>
                  </a:lnTo>
                  <a:lnTo>
                    <a:pt x="2118" y="2206"/>
                  </a:lnTo>
                  <a:lnTo>
                    <a:pt x="2206" y="2286"/>
                  </a:lnTo>
                  <a:lnTo>
                    <a:pt x="2321" y="2391"/>
                  </a:lnTo>
                  <a:lnTo>
                    <a:pt x="2383" y="2453"/>
                  </a:lnTo>
                  <a:lnTo>
                    <a:pt x="2365" y="2497"/>
                  </a:lnTo>
                  <a:lnTo>
                    <a:pt x="2321" y="2515"/>
                  </a:lnTo>
                  <a:lnTo>
                    <a:pt x="2268" y="2506"/>
                  </a:lnTo>
                  <a:lnTo>
                    <a:pt x="2224" y="2533"/>
                  </a:lnTo>
                  <a:lnTo>
                    <a:pt x="2189" y="2550"/>
                  </a:lnTo>
                  <a:lnTo>
                    <a:pt x="2092" y="2550"/>
                  </a:lnTo>
                  <a:lnTo>
                    <a:pt x="2056" y="2506"/>
                  </a:lnTo>
                  <a:lnTo>
                    <a:pt x="2012" y="2541"/>
                  </a:lnTo>
                  <a:lnTo>
                    <a:pt x="1942" y="2533"/>
                  </a:lnTo>
                  <a:lnTo>
                    <a:pt x="1871" y="2488"/>
                  </a:lnTo>
                  <a:lnTo>
                    <a:pt x="1809" y="2471"/>
                  </a:lnTo>
                  <a:lnTo>
                    <a:pt x="1809" y="2391"/>
                  </a:lnTo>
                  <a:lnTo>
                    <a:pt x="1800" y="2303"/>
                  </a:lnTo>
                  <a:lnTo>
                    <a:pt x="1800" y="2188"/>
                  </a:lnTo>
                  <a:lnTo>
                    <a:pt x="1774" y="2118"/>
                  </a:lnTo>
                  <a:lnTo>
                    <a:pt x="1677" y="2083"/>
                  </a:lnTo>
                  <a:lnTo>
                    <a:pt x="1615" y="2100"/>
                  </a:lnTo>
                  <a:lnTo>
                    <a:pt x="1597" y="2162"/>
                  </a:lnTo>
                  <a:lnTo>
                    <a:pt x="1571" y="2206"/>
                  </a:lnTo>
                  <a:lnTo>
                    <a:pt x="1483" y="2224"/>
                  </a:lnTo>
                  <a:lnTo>
                    <a:pt x="1491" y="2180"/>
                  </a:lnTo>
                  <a:lnTo>
                    <a:pt x="1509" y="2127"/>
                  </a:lnTo>
                  <a:lnTo>
                    <a:pt x="1483" y="2056"/>
                  </a:lnTo>
                  <a:lnTo>
                    <a:pt x="1518" y="1985"/>
                  </a:lnTo>
                  <a:lnTo>
                    <a:pt x="1509" y="1915"/>
                  </a:lnTo>
                  <a:lnTo>
                    <a:pt x="1465" y="1862"/>
                  </a:lnTo>
                  <a:lnTo>
                    <a:pt x="1394" y="1835"/>
                  </a:lnTo>
                  <a:lnTo>
                    <a:pt x="1324" y="1818"/>
                  </a:lnTo>
                  <a:lnTo>
                    <a:pt x="1262" y="1774"/>
                  </a:lnTo>
                  <a:lnTo>
                    <a:pt x="1209" y="1791"/>
                  </a:lnTo>
                  <a:lnTo>
                    <a:pt x="1121" y="1818"/>
                  </a:lnTo>
                  <a:lnTo>
                    <a:pt x="1024" y="1800"/>
                  </a:lnTo>
                  <a:lnTo>
                    <a:pt x="971" y="1835"/>
                  </a:lnTo>
                  <a:lnTo>
                    <a:pt x="900" y="1800"/>
                  </a:lnTo>
                  <a:lnTo>
                    <a:pt x="891" y="1721"/>
                  </a:lnTo>
                  <a:lnTo>
                    <a:pt x="891" y="1633"/>
                  </a:lnTo>
                  <a:lnTo>
                    <a:pt x="944" y="1571"/>
                  </a:lnTo>
                  <a:lnTo>
                    <a:pt x="988" y="1527"/>
                  </a:lnTo>
                  <a:lnTo>
                    <a:pt x="944" y="1483"/>
                  </a:lnTo>
                  <a:lnTo>
                    <a:pt x="856" y="1447"/>
                  </a:lnTo>
                  <a:lnTo>
                    <a:pt x="838" y="1385"/>
                  </a:lnTo>
                  <a:lnTo>
                    <a:pt x="838" y="1306"/>
                  </a:lnTo>
                  <a:lnTo>
                    <a:pt x="803" y="1244"/>
                  </a:lnTo>
                  <a:lnTo>
                    <a:pt x="741" y="1253"/>
                  </a:lnTo>
                  <a:lnTo>
                    <a:pt x="618" y="1271"/>
                  </a:lnTo>
                  <a:lnTo>
                    <a:pt x="530" y="1288"/>
                  </a:lnTo>
                  <a:lnTo>
                    <a:pt x="450" y="1253"/>
                  </a:lnTo>
                  <a:lnTo>
                    <a:pt x="388" y="1218"/>
                  </a:lnTo>
                  <a:lnTo>
                    <a:pt x="353" y="1156"/>
                  </a:lnTo>
                  <a:lnTo>
                    <a:pt x="291" y="1103"/>
                  </a:lnTo>
                  <a:lnTo>
                    <a:pt x="230" y="1015"/>
                  </a:lnTo>
                  <a:lnTo>
                    <a:pt x="185" y="953"/>
                  </a:lnTo>
                  <a:lnTo>
                    <a:pt x="106" y="891"/>
                  </a:lnTo>
                  <a:lnTo>
                    <a:pt x="44" y="821"/>
                  </a:lnTo>
                  <a:lnTo>
                    <a:pt x="0" y="759"/>
                  </a:lnTo>
                  <a:lnTo>
                    <a:pt x="53" y="697"/>
                  </a:lnTo>
                  <a:lnTo>
                    <a:pt x="124" y="706"/>
                  </a:lnTo>
                  <a:lnTo>
                    <a:pt x="185" y="741"/>
                  </a:lnTo>
                  <a:lnTo>
                    <a:pt x="194" y="688"/>
                  </a:lnTo>
                  <a:lnTo>
                    <a:pt x="203" y="618"/>
                  </a:lnTo>
                  <a:lnTo>
                    <a:pt x="291" y="583"/>
                  </a:lnTo>
                  <a:lnTo>
                    <a:pt x="353" y="583"/>
                  </a:lnTo>
                  <a:lnTo>
                    <a:pt x="344" y="530"/>
                  </a:lnTo>
                  <a:lnTo>
                    <a:pt x="362" y="477"/>
                  </a:lnTo>
                  <a:lnTo>
                    <a:pt x="424" y="468"/>
                  </a:lnTo>
                  <a:lnTo>
                    <a:pt x="433" y="415"/>
                  </a:lnTo>
                  <a:lnTo>
                    <a:pt x="362" y="380"/>
                  </a:lnTo>
                  <a:lnTo>
                    <a:pt x="309" y="344"/>
                  </a:lnTo>
                  <a:lnTo>
                    <a:pt x="397" y="309"/>
                  </a:lnTo>
                  <a:lnTo>
                    <a:pt x="450" y="274"/>
                  </a:lnTo>
                  <a:lnTo>
                    <a:pt x="494" y="221"/>
                  </a:lnTo>
                  <a:lnTo>
                    <a:pt x="530" y="159"/>
                  </a:lnTo>
                  <a:lnTo>
                    <a:pt x="609" y="115"/>
                  </a:lnTo>
                  <a:lnTo>
                    <a:pt x="680" y="97"/>
                  </a:lnTo>
                  <a:lnTo>
                    <a:pt x="715" y="159"/>
                  </a:lnTo>
                  <a:lnTo>
                    <a:pt x="768" y="203"/>
                  </a:lnTo>
                  <a:lnTo>
                    <a:pt x="812" y="177"/>
                  </a:lnTo>
                  <a:lnTo>
                    <a:pt x="874" y="212"/>
                  </a:lnTo>
                  <a:lnTo>
                    <a:pt x="900" y="274"/>
                  </a:lnTo>
                  <a:lnTo>
                    <a:pt x="971" y="256"/>
                  </a:lnTo>
                  <a:lnTo>
                    <a:pt x="1050" y="274"/>
                  </a:lnTo>
                  <a:lnTo>
                    <a:pt x="1139" y="291"/>
                  </a:lnTo>
                  <a:lnTo>
                    <a:pt x="1200" y="256"/>
                  </a:lnTo>
                  <a:lnTo>
                    <a:pt x="1289" y="327"/>
                  </a:lnTo>
                  <a:lnTo>
                    <a:pt x="1368" y="335"/>
                  </a:lnTo>
                  <a:lnTo>
                    <a:pt x="1412" y="291"/>
                  </a:lnTo>
                  <a:lnTo>
                    <a:pt x="1430" y="238"/>
                  </a:lnTo>
                  <a:lnTo>
                    <a:pt x="1483" y="274"/>
                  </a:lnTo>
                  <a:lnTo>
                    <a:pt x="1562" y="238"/>
                  </a:lnTo>
                  <a:lnTo>
                    <a:pt x="1668" y="238"/>
                  </a:lnTo>
                  <a:lnTo>
                    <a:pt x="1747" y="221"/>
                  </a:lnTo>
                  <a:lnTo>
                    <a:pt x="1747" y="159"/>
                  </a:lnTo>
                  <a:lnTo>
                    <a:pt x="1756" y="88"/>
                  </a:lnTo>
                  <a:lnTo>
                    <a:pt x="1765" y="35"/>
                  </a:lnTo>
                  <a:lnTo>
                    <a:pt x="1827" y="0"/>
                  </a:lnTo>
                  <a:lnTo>
                    <a:pt x="1897" y="53"/>
                  </a:lnTo>
                  <a:lnTo>
                    <a:pt x="1986" y="27"/>
                  </a:lnTo>
                  <a:lnTo>
                    <a:pt x="2056" y="27"/>
                  </a:lnTo>
                  <a:lnTo>
                    <a:pt x="2127" y="88"/>
                  </a:lnTo>
                  <a:lnTo>
                    <a:pt x="2206" y="115"/>
                  </a:lnTo>
                  <a:lnTo>
                    <a:pt x="2259" y="115"/>
                  </a:lnTo>
                  <a:lnTo>
                    <a:pt x="2268" y="212"/>
                  </a:lnTo>
                  <a:lnTo>
                    <a:pt x="2277" y="274"/>
                  </a:lnTo>
                  <a:lnTo>
                    <a:pt x="2321" y="335"/>
                  </a:lnTo>
                  <a:lnTo>
                    <a:pt x="2418" y="362"/>
                  </a:lnTo>
                  <a:lnTo>
                    <a:pt x="2374" y="406"/>
                  </a:lnTo>
                  <a:lnTo>
                    <a:pt x="2400" y="503"/>
                  </a:lnTo>
                  <a:lnTo>
                    <a:pt x="2427" y="609"/>
                  </a:lnTo>
                  <a:lnTo>
                    <a:pt x="2462" y="671"/>
                  </a:lnTo>
                  <a:lnTo>
                    <a:pt x="2515" y="741"/>
                  </a:lnTo>
                  <a:lnTo>
                    <a:pt x="2559" y="812"/>
                  </a:lnTo>
                  <a:lnTo>
                    <a:pt x="2577" y="865"/>
                  </a:lnTo>
                  <a:lnTo>
                    <a:pt x="2577" y="918"/>
                  </a:lnTo>
                  <a:lnTo>
                    <a:pt x="2515" y="927"/>
                  </a:lnTo>
                  <a:lnTo>
                    <a:pt x="2462" y="900"/>
                  </a:lnTo>
                  <a:lnTo>
                    <a:pt x="2400" y="900"/>
                  </a:lnTo>
                  <a:lnTo>
                    <a:pt x="2356" y="891"/>
                  </a:lnTo>
                  <a:lnTo>
                    <a:pt x="2321" y="962"/>
                  </a:lnTo>
                  <a:lnTo>
                    <a:pt x="2250" y="1006"/>
                  </a:lnTo>
                  <a:lnTo>
                    <a:pt x="2206" y="1015"/>
                  </a:lnTo>
                  <a:lnTo>
                    <a:pt x="2118" y="980"/>
                  </a:lnTo>
                  <a:lnTo>
                    <a:pt x="2047" y="988"/>
                  </a:lnTo>
                  <a:lnTo>
                    <a:pt x="2030" y="1068"/>
                  </a:lnTo>
                  <a:lnTo>
                    <a:pt x="1986" y="1094"/>
                  </a:lnTo>
                  <a:lnTo>
                    <a:pt x="1933" y="1147"/>
                  </a:lnTo>
                  <a:lnTo>
                    <a:pt x="1986" y="1200"/>
                  </a:lnTo>
                  <a:lnTo>
                    <a:pt x="2021" y="1280"/>
                  </a:lnTo>
                  <a:lnTo>
                    <a:pt x="1986" y="1324"/>
                  </a:lnTo>
                  <a:lnTo>
                    <a:pt x="1915" y="1368"/>
                  </a:lnTo>
                  <a:lnTo>
                    <a:pt x="1853" y="1315"/>
                  </a:lnTo>
                  <a:lnTo>
                    <a:pt x="1792" y="1280"/>
                  </a:lnTo>
                  <a:lnTo>
                    <a:pt x="1694" y="1306"/>
                  </a:lnTo>
                  <a:lnTo>
                    <a:pt x="1686" y="1385"/>
                  </a:lnTo>
                  <a:lnTo>
                    <a:pt x="1712" y="1447"/>
                  </a:lnTo>
                  <a:lnTo>
                    <a:pt x="1703" y="1509"/>
                  </a:lnTo>
                  <a:lnTo>
                    <a:pt x="1721" y="1571"/>
                  </a:lnTo>
                  <a:lnTo>
                    <a:pt x="1783" y="1588"/>
                  </a:lnTo>
                  <a:lnTo>
                    <a:pt x="1862" y="1615"/>
                  </a:lnTo>
                  <a:lnTo>
                    <a:pt x="1915" y="1659"/>
                  </a:lnTo>
                  <a:lnTo>
                    <a:pt x="1906" y="1791"/>
                  </a:lnTo>
                  <a:lnTo>
                    <a:pt x="1942" y="1853"/>
                  </a:lnTo>
                  <a:lnTo>
                    <a:pt x="2021" y="1871"/>
                  </a:lnTo>
                  <a:lnTo>
                    <a:pt x="2083" y="1871"/>
                  </a:lnTo>
                  <a:lnTo>
                    <a:pt x="2127" y="1915"/>
                  </a:lnTo>
                  <a:lnTo>
                    <a:pt x="2180" y="1950"/>
                  </a:lnTo>
                  <a:lnTo>
                    <a:pt x="2242" y="1941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68" name="Freeform 25"/>
            <p:cNvSpPr>
              <a:spLocks noChangeArrowheads="1"/>
            </p:cNvSpPr>
            <p:nvPr/>
          </p:nvSpPr>
          <p:spPr bwMode="auto">
            <a:xfrm>
              <a:off x="2519363" y="4524375"/>
              <a:ext cx="944562" cy="901700"/>
            </a:xfrm>
            <a:custGeom>
              <a:avLst/>
              <a:gdLst>
                <a:gd name="T0" fmla="*/ 125993051 w 2622"/>
                <a:gd name="T1" fmla="*/ 0 h 2506"/>
                <a:gd name="T2" fmla="*/ 115612432 w 2622"/>
                <a:gd name="T3" fmla="*/ 6731105 h 2506"/>
                <a:gd name="T4" fmla="*/ 104194111 w 2622"/>
                <a:gd name="T5" fmla="*/ 0 h 2506"/>
                <a:gd name="T6" fmla="*/ 97317041 w 2622"/>
                <a:gd name="T7" fmla="*/ 6731105 h 2506"/>
                <a:gd name="T8" fmla="*/ 90439971 w 2622"/>
                <a:gd name="T9" fmla="*/ 13592084 h 2506"/>
                <a:gd name="T10" fmla="*/ 80189020 w 2622"/>
                <a:gd name="T11" fmla="*/ 15921888 h 2506"/>
                <a:gd name="T12" fmla="*/ 70976491 w 2622"/>
                <a:gd name="T13" fmla="*/ 23947769 h 2506"/>
                <a:gd name="T14" fmla="*/ 55016560 w 2622"/>
                <a:gd name="T15" fmla="*/ 41034920 h 2506"/>
                <a:gd name="T16" fmla="*/ 44635941 w 2622"/>
                <a:gd name="T17" fmla="*/ 60451874 h 2506"/>
                <a:gd name="T18" fmla="*/ 43468211 w 2622"/>
                <a:gd name="T19" fmla="*/ 77668538 h 2506"/>
                <a:gd name="T20" fmla="*/ 53848830 w 2622"/>
                <a:gd name="T21" fmla="*/ 95920591 h 2506"/>
                <a:gd name="T22" fmla="*/ 64099421 w 2622"/>
                <a:gd name="T23" fmla="*/ 110677577 h 2506"/>
                <a:gd name="T24" fmla="*/ 68641032 w 2622"/>
                <a:gd name="T25" fmla="*/ 118703458 h 2506"/>
                <a:gd name="T26" fmla="*/ 60725900 w 2622"/>
                <a:gd name="T27" fmla="*/ 130094891 h 2506"/>
                <a:gd name="T28" fmla="*/ 46971760 w 2622"/>
                <a:gd name="T29" fmla="*/ 127894241 h 2506"/>
                <a:gd name="T30" fmla="*/ 22837001 w 2622"/>
                <a:gd name="T31" fmla="*/ 125564077 h 2506"/>
                <a:gd name="T32" fmla="*/ 9212529 w 2622"/>
                <a:gd name="T33" fmla="*/ 136955510 h 2506"/>
                <a:gd name="T34" fmla="*/ 0 w 2622"/>
                <a:gd name="T35" fmla="*/ 153006912 h 2506"/>
                <a:gd name="T36" fmla="*/ 16089599 w 2622"/>
                <a:gd name="T37" fmla="*/ 165563248 h 2506"/>
                <a:gd name="T38" fmla="*/ 22837001 w 2622"/>
                <a:gd name="T39" fmla="*/ 176954682 h 2506"/>
                <a:gd name="T40" fmla="*/ 41262420 w 2622"/>
                <a:gd name="T41" fmla="*/ 190676279 h 2506"/>
                <a:gd name="T42" fmla="*/ 58390081 w 2622"/>
                <a:gd name="T43" fmla="*/ 202067353 h 2506"/>
                <a:gd name="T44" fmla="*/ 84730631 w 2622"/>
                <a:gd name="T45" fmla="*/ 210093234 h 2506"/>
                <a:gd name="T46" fmla="*/ 100820230 w 2622"/>
                <a:gd name="T47" fmla="*/ 227180384 h 2506"/>
                <a:gd name="T48" fmla="*/ 123657231 w 2622"/>
                <a:gd name="T49" fmla="*/ 235205905 h 2506"/>
                <a:gd name="T50" fmla="*/ 139747190 w 2622"/>
                <a:gd name="T51" fmla="*/ 247762601 h 2506"/>
                <a:gd name="T52" fmla="*/ 172964450 w 2622"/>
                <a:gd name="T53" fmla="*/ 264978905 h 2506"/>
                <a:gd name="T54" fmla="*/ 200343063 w 2622"/>
                <a:gd name="T55" fmla="*/ 267179555 h 2506"/>
                <a:gd name="T56" fmla="*/ 220974272 w 2622"/>
                <a:gd name="T57" fmla="*/ 278700502 h 2506"/>
                <a:gd name="T58" fmla="*/ 238231961 w 2622"/>
                <a:gd name="T59" fmla="*/ 291256838 h 2506"/>
                <a:gd name="T60" fmla="*/ 248482552 w 2622"/>
                <a:gd name="T61" fmla="*/ 311709541 h 2506"/>
                <a:gd name="T62" fmla="*/ 264572151 w 2622"/>
                <a:gd name="T63" fmla="*/ 318570160 h 2506"/>
                <a:gd name="T64" fmla="*/ 285073693 w 2622"/>
                <a:gd name="T65" fmla="*/ 324265877 h 2506"/>
                <a:gd name="T66" fmla="*/ 301163292 w 2622"/>
                <a:gd name="T67" fmla="*/ 322065226 h 2506"/>
                <a:gd name="T68" fmla="*/ 302331382 w 2622"/>
                <a:gd name="T69" fmla="*/ 308343989 h 2506"/>
                <a:gd name="T70" fmla="*/ 298827833 w 2622"/>
                <a:gd name="T71" fmla="*/ 291256838 h 2506"/>
                <a:gd name="T72" fmla="*/ 299995563 w 2622"/>
                <a:gd name="T73" fmla="*/ 283230957 h 2506"/>
                <a:gd name="T74" fmla="*/ 311414244 w 2622"/>
                <a:gd name="T75" fmla="*/ 275205436 h 2506"/>
                <a:gd name="T76" fmla="*/ 305704903 w 2622"/>
                <a:gd name="T77" fmla="*/ 259283188 h 2506"/>
                <a:gd name="T78" fmla="*/ 303499112 w 2622"/>
                <a:gd name="T79" fmla="*/ 247762601 h 2506"/>
                <a:gd name="T80" fmla="*/ 297660104 w 2622"/>
                <a:gd name="T81" fmla="*/ 228345286 h 2506"/>
                <a:gd name="T82" fmla="*/ 298827833 w 2622"/>
                <a:gd name="T83" fmla="*/ 205562779 h 2506"/>
                <a:gd name="T84" fmla="*/ 316085162 w 2622"/>
                <a:gd name="T85" fmla="*/ 197536898 h 2506"/>
                <a:gd name="T86" fmla="*/ 335548642 w 2622"/>
                <a:gd name="T87" fmla="*/ 193006083 h 2506"/>
                <a:gd name="T88" fmla="*/ 338922523 w 2622"/>
                <a:gd name="T89" fmla="*/ 180449748 h 2506"/>
                <a:gd name="T90" fmla="*/ 340090253 w 2622"/>
                <a:gd name="T91" fmla="*/ 162068182 h 2506"/>
                <a:gd name="T92" fmla="*/ 333213183 w 2622"/>
                <a:gd name="T93" fmla="*/ 146146293 h 2506"/>
                <a:gd name="T94" fmla="*/ 314917432 w 2622"/>
                <a:gd name="T95" fmla="*/ 140450577 h 2506"/>
                <a:gd name="T96" fmla="*/ 299995563 w 2622"/>
                <a:gd name="T97" fmla="*/ 136955510 h 2506"/>
                <a:gd name="T98" fmla="*/ 275990832 w 2622"/>
                <a:gd name="T99" fmla="*/ 138120412 h 2506"/>
                <a:gd name="T100" fmla="*/ 259900873 w 2622"/>
                <a:gd name="T101" fmla="*/ 138120412 h 2506"/>
                <a:gd name="T102" fmla="*/ 258733143 w 2622"/>
                <a:gd name="T103" fmla="*/ 116502807 h 2506"/>
                <a:gd name="T104" fmla="*/ 271319554 w 2622"/>
                <a:gd name="T105" fmla="*/ 102781210 h 2506"/>
                <a:gd name="T106" fmla="*/ 254191893 w 2622"/>
                <a:gd name="T107" fmla="*/ 92425524 h 2506"/>
                <a:gd name="T108" fmla="*/ 251856073 w 2622"/>
                <a:gd name="T109" fmla="*/ 74173472 h 2506"/>
                <a:gd name="T110" fmla="*/ 239270023 w 2622"/>
                <a:gd name="T111" fmla="*/ 67312853 h 2506"/>
                <a:gd name="T112" fmla="*/ 211891411 w 2622"/>
                <a:gd name="T113" fmla="*/ 71843308 h 2506"/>
                <a:gd name="T114" fmla="*/ 193465993 w 2622"/>
                <a:gd name="T115" fmla="*/ 62782038 h 2506"/>
                <a:gd name="T116" fmla="*/ 180879582 w 2622"/>
                <a:gd name="T117" fmla="*/ 47895539 h 2506"/>
                <a:gd name="T118" fmla="*/ 167125442 w 2622"/>
                <a:gd name="T119" fmla="*/ 28478584 h 2506"/>
                <a:gd name="T120" fmla="*/ 148830052 w 2622"/>
                <a:gd name="T121" fmla="*/ 11391434 h 2506"/>
                <a:gd name="T122" fmla="*/ 131702391 w 2622"/>
                <a:gd name="T123" fmla="*/ 5695717 h 250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622" h="2506">
                  <a:moveTo>
                    <a:pt x="1015" y="44"/>
                  </a:moveTo>
                  <a:lnTo>
                    <a:pt x="971" y="0"/>
                  </a:lnTo>
                  <a:lnTo>
                    <a:pt x="918" y="8"/>
                  </a:lnTo>
                  <a:lnTo>
                    <a:pt x="891" y="52"/>
                  </a:lnTo>
                  <a:lnTo>
                    <a:pt x="838" y="52"/>
                  </a:lnTo>
                  <a:lnTo>
                    <a:pt x="803" y="0"/>
                  </a:lnTo>
                  <a:lnTo>
                    <a:pt x="750" y="17"/>
                  </a:lnTo>
                  <a:lnTo>
                    <a:pt x="750" y="52"/>
                  </a:lnTo>
                  <a:lnTo>
                    <a:pt x="732" y="114"/>
                  </a:lnTo>
                  <a:lnTo>
                    <a:pt x="697" y="105"/>
                  </a:lnTo>
                  <a:lnTo>
                    <a:pt x="662" y="88"/>
                  </a:lnTo>
                  <a:lnTo>
                    <a:pt x="618" y="123"/>
                  </a:lnTo>
                  <a:lnTo>
                    <a:pt x="627" y="176"/>
                  </a:lnTo>
                  <a:lnTo>
                    <a:pt x="547" y="185"/>
                  </a:lnTo>
                  <a:lnTo>
                    <a:pt x="477" y="229"/>
                  </a:lnTo>
                  <a:lnTo>
                    <a:pt x="424" y="317"/>
                  </a:lnTo>
                  <a:lnTo>
                    <a:pt x="371" y="405"/>
                  </a:lnTo>
                  <a:lnTo>
                    <a:pt x="344" y="467"/>
                  </a:lnTo>
                  <a:lnTo>
                    <a:pt x="327" y="564"/>
                  </a:lnTo>
                  <a:lnTo>
                    <a:pt x="335" y="600"/>
                  </a:lnTo>
                  <a:lnTo>
                    <a:pt x="379" y="679"/>
                  </a:lnTo>
                  <a:lnTo>
                    <a:pt x="415" y="741"/>
                  </a:lnTo>
                  <a:lnTo>
                    <a:pt x="468" y="785"/>
                  </a:lnTo>
                  <a:lnTo>
                    <a:pt x="494" y="855"/>
                  </a:lnTo>
                  <a:lnTo>
                    <a:pt x="538" y="873"/>
                  </a:lnTo>
                  <a:lnTo>
                    <a:pt x="529" y="917"/>
                  </a:lnTo>
                  <a:lnTo>
                    <a:pt x="529" y="970"/>
                  </a:lnTo>
                  <a:lnTo>
                    <a:pt x="468" y="1005"/>
                  </a:lnTo>
                  <a:lnTo>
                    <a:pt x="424" y="979"/>
                  </a:lnTo>
                  <a:lnTo>
                    <a:pt x="362" y="988"/>
                  </a:lnTo>
                  <a:lnTo>
                    <a:pt x="265" y="970"/>
                  </a:lnTo>
                  <a:lnTo>
                    <a:pt x="176" y="970"/>
                  </a:lnTo>
                  <a:lnTo>
                    <a:pt x="124" y="997"/>
                  </a:lnTo>
                  <a:lnTo>
                    <a:pt x="71" y="1058"/>
                  </a:lnTo>
                  <a:lnTo>
                    <a:pt x="9" y="1120"/>
                  </a:lnTo>
                  <a:lnTo>
                    <a:pt x="0" y="1182"/>
                  </a:lnTo>
                  <a:lnTo>
                    <a:pt x="44" y="1252"/>
                  </a:lnTo>
                  <a:lnTo>
                    <a:pt x="124" y="1279"/>
                  </a:lnTo>
                  <a:lnTo>
                    <a:pt x="132" y="1323"/>
                  </a:lnTo>
                  <a:lnTo>
                    <a:pt x="176" y="1367"/>
                  </a:lnTo>
                  <a:lnTo>
                    <a:pt x="265" y="1411"/>
                  </a:lnTo>
                  <a:lnTo>
                    <a:pt x="318" y="1473"/>
                  </a:lnTo>
                  <a:lnTo>
                    <a:pt x="362" y="1517"/>
                  </a:lnTo>
                  <a:lnTo>
                    <a:pt x="450" y="1561"/>
                  </a:lnTo>
                  <a:lnTo>
                    <a:pt x="556" y="1623"/>
                  </a:lnTo>
                  <a:lnTo>
                    <a:pt x="653" y="1623"/>
                  </a:lnTo>
                  <a:lnTo>
                    <a:pt x="697" y="1676"/>
                  </a:lnTo>
                  <a:lnTo>
                    <a:pt x="777" y="1755"/>
                  </a:lnTo>
                  <a:lnTo>
                    <a:pt x="847" y="1800"/>
                  </a:lnTo>
                  <a:lnTo>
                    <a:pt x="953" y="1817"/>
                  </a:lnTo>
                  <a:lnTo>
                    <a:pt x="997" y="1879"/>
                  </a:lnTo>
                  <a:lnTo>
                    <a:pt x="1077" y="1914"/>
                  </a:lnTo>
                  <a:lnTo>
                    <a:pt x="1183" y="2003"/>
                  </a:lnTo>
                  <a:lnTo>
                    <a:pt x="1333" y="2047"/>
                  </a:lnTo>
                  <a:lnTo>
                    <a:pt x="1456" y="2038"/>
                  </a:lnTo>
                  <a:lnTo>
                    <a:pt x="1544" y="2064"/>
                  </a:lnTo>
                  <a:lnTo>
                    <a:pt x="1633" y="2108"/>
                  </a:lnTo>
                  <a:lnTo>
                    <a:pt x="1703" y="2153"/>
                  </a:lnTo>
                  <a:lnTo>
                    <a:pt x="1774" y="2205"/>
                  </a:lnTo>
                  <a:lnTo>
                    <a:pt x="1836" y="2250"/>
                  </a:lnTo>
                  <a:lnTo>
                    <a:pt x="1880" y="2338"/>
                  </a:lnTo>
                  <a:lnTo>
                    <a:pt x="1915" y="2408"/>
                  </a:lnTo>
                  <a:lnTo>
                    <a:pt x="1941" y="2461"/>
                  </a:lnTo>
                  <a:lnTo>
                    <a:pt x="2039" y="2461"/>
                  </a:lnTo>
                  <a:lnTo>
                    <a:pt x="2118" y="2479"/>
                  </a:lnTo>
                  <a:lnTo>
                    <a:pt x="2197" y="2505"/>
                  </a:lnTo>
                  <a:lnTo>
                    <a:pt x="2286" y="2470"/>
                  </a:lnTo>
                  <a:lnTo>
                    <a:pt x="2321" y="2488"/>
                  </a:lnTo>
                  <a:lnTo>
                    <a:pt x="2339" y="2444"/>
                  </a:lnTo>
                  <a:lnTo>
                    <a:pt x="2330" y="2382"/>
                  </a:lnTo>
                  <a:lnTo>
                    <a:pt x="2303" y="2329"/>
                  </a:lnTo>
                  <a:lnTo>
                    <a:pt x="2303" y="2250"/>
                  </a:lnTo>
                  <a:lnTo>
                    <a:pt x="2259" y="2205"/>
                  </a:lnTo>
                  <a:lnTo>
                    <a:pt x="2312" y="2188"/>
                  </a:lnTo>
                  <a:lnTo>
                    <a:pt x="2392" y="2170"/>
                  </a:lnTo>
                  <a:lnTo>
                    <a:pt x="2400" y="2126"/>
                  </a:lnTo>
                  <a:lnTo>
                    <a:pt x="2374" y="2082"/>
                  </a:lnTo>
                  <a:lnTo>
                    <a:pt x="2356" y="2003"/>
                  </a:lnTo>
                  <a:lnTo>
                    <a:pt x="2365" y="1941"/>
                  </a:lnTo>
                  <a:lnTo>
                    <a:pt x="2339" y="1914"/>
                  </a:lnTo>
                  <a:lnTo>
                    <a:pt x="2312" y="1853"/>
                  </a:lnTo>
                  <a:lnTo>
                    <a:pt x="2294" y="1764"/>
                  </a:lnTo>
                  <a:lnTo>
                    <a:pt x="2294" y="1667"/>
                  </a:lnTo>
                  <a:lnTo>
                    <a:pt x="2303" y="1588"/>
                  </a:lnTo>
                  <a:lnTo>
                    <a:pt x="2356" y="1544"/>
                  </a:lnTo>
                  <a:lnTo>
                    <a:pt x="2436" y="1526"/>
                  </a:lnTo>
                  <a:lnTo>
                    <a:pt x="2515" y="1517"/>
                  </a:lnTo>
                  <a:lnTo>
                    <a:pt x="2586" y="1491"/>
                  </a:lnTo>
                  <a:lnTo>
                    <a:pt x="2594" y="1447"/>
                  </a:lnTo>
                  <a:lnTo>
                    <a:pt x="2612" y="1394"/>
                  </a:lnTo>
                  <a:lnTo>
                    <a:pt x="2586" y="1323"/>
                  </a:lnTo>
                  <a:lnTo>
                    <a:pt x="2621" y="1252"/>
                  </a:lnTo>
                  <a:lnTo>
                    <a:pt x="2612" y="1182"/>
                  </a:lnTo>
                  <a:lnTo>
                    <a:pt x="2568" y="1129"/>
                  </a:lnTo>
                  <a:lnTo>
                    <a:pt x="2497" y="1102"/>
                  </a:lnTo>
                  <a:lnTo>
                    <a:pt x="2427" y="1085"/>
                  </a:lnTo>
                  <a:lnTo>
                    <a:pt x="2365" y="1041"/>
                  </a:lnTo>
                  <a:lnTo>
                    <a:pt x="2312" y="1058"/>
                  </a:lnTo>
                  <a:lnTo>
                    <a:pt x="2224" y="1085"/>
                  </a:lnTo>
                  <a:lnTo>
                    <a:pt x="2127" y="1067"/>
                  </a:lnTo>
                  <a:lnTo>
                    <a:pt x="2074" y="1102"/>
                  </a:lnTo>
                  <a:lnTo>
                    <a:pt x="2003" y="1067"/>
                  </a:lnTo>
                  <a:lnTo>
                    <a:pt x="1994" y="988"/>
                  </a:lnTo>
                  <a:lnTo>
                    <a:pt x="1994" y="900"/>
                  </a:lnTo>
                  <a:lnTo>
                    <a:pt x="2047" y="838"/>
                  </a:lnTo>
                  <a:lnTo>
                    <a:pt x="2091" y="794"/>
                  </a:lnTo>
                  <a:lnTo>
                    <a:pt x="2047" y="750"/>
                  </a:lnTo>
                  <a:lnTo>
                    <a:pt x="1959" y="714"/>
                  </a:lnTo>
                  <a:lnTo>
                    <a:pt x="1941" y="652"/>
                  </a:lnTo>
                  <a:lnTo>
                    <a:pt x="1941" y="573"/>
                  </a:lnTo>
                  <a:lnTo>
                    <a:pt x="1906" y="511"/>
                  </a:lnTo>
                  <a:lnTo>
                    <a:pt x="1844" y="520"/>
                  </a:lnTo>
                  <a:lnTo>
                    <a:pt x="1721" y="538"/>
                  </a:lnTo>
                  <a:lnTo>
                    <a:pt x="1633" y="555"/>
                  </a:lnTo>
                  <a:lnTo>
                    <a:pt x="1553" y="520"/>
                  </a:lnTo>
                  <a:lnTo>
                    <a:pt x="1491" y="485"/>
                  </a:lnTo>
                  <a:lnTo>
                    <a:pt x="1456" y="423"/>
                  </a:lnTo>
                  <a:lnTo>
                    <a:pt x="1394" y="370"/>
                  </a:lnTo>
                  <a:lnTo>
                    <a:pt x="1333" y="282"/>
                  </a:lnTo>
                  <a:lnTo>
                    <a:pt x="1288" y="220"/>
                  </a:lnTo>
                  <a:lnTo>
                    <a:pt x="1209" y="158"/>
                  </a:lnTo>
                  <a:lnTo>
                    <a:pt x="1147" y="88"/>
                  </a:lnTo>
                  <a:lnTo>
                    <a:pt x="1103" y="26"/>
                  </a:lnTo>
                  <a:lnTo>
                    <a:pt x="1015" y="4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69" name="Freeform 26"/>
            <p:cNvSpPr>
              <a:spLocks noChangeArrowheads="1"/>
            </p:cNvSpPr>
            <p:nvPr/>
          </p:nvSpPr>
          <p:spPr bwMode="auto">
            <a:xfrm>
              <a:off x="3333750" y="5010150"/>
              <a:ext cx="1401763" cy="739775"/>
            </a:xfrm>
            <a:custGeom>
              <a:avLst/>
              <a:gdLst>
                <a:gd name="T0" fmla="*/ 29815439 w 3893"/>
                <a:gd name="T1" fmla="*/ 156369525 h 2056"/>
                <a:gd name="T2" fmla="*/ 52630728 w 3893"/>
                <a:gd name="T3" fmla="*/ 162194339 h 2056"/>
                <a:gd name="T4" fmla="*/ 72075188 w 3893"/>
                <a:gd name="T5" fmla="*/ 157534416 h 2056"/>
                <a:gd name="T6" fmla="*/ 95020083 w 3893"/>
                <a:gd name="T7" fmla="*/ 162194339 h 2056"/>
                <a:gd name="T8" fmla="*/ 113298452 w 3893"/>
                <a:gd name="T9" fmla="*/ 140447789 h 2056"/>
                <a:gd name="T10" fmla="*/ 127039180 w 3893"/>
                <a:gd name="T11" fmla="*/ 133587236 h 2056"/>
                <a:gd name="T12" fmla="*/ 151021281 w 3893"/>
                <a:gd name="T13" fmla="*/ 141612680 h 2056"/>
                <a:gd name="T14" fmla="*/ 171632553 w 3893"/>
                <a:gd name="T15" fmla="*/ 157534416 h 2056"/>
                <a:gd name="T16" fmla="*/ 195614653 w 3893"/>
                <a:gd name="T17" fmla="*/ 175786293 h 2056"/>
                <a:gd name="T18" fmla="*/ 244874553 w 3893"/>
                <a:gd name="T19" fmla="*/ 195203061 h 2056"/>
                <a:gd name="T20" fmla="*/ 271189917 w 3893"/>
                <a:gd name="T21" fmla="*/ 201027876 h 2056"/>
                <a:gd name="T22" fmla="*/ 300875750 w 3893"/>
                <a:gd name="T23" fmla="*/ 198698094 h 2056"/>
                <a:gd name="T24" fmla="*/ 319153758 w 3893"/>
                <a:gd name="T25" fmla="*/ 202063614 h 2056"/>
                <a:gd name="T26" fmla="*/ 342098653 w 3893"/>
                <a:gd name="T27" fmla="*/ 218114503 h 2056"/>
                <a:gd name="T28" fmla="*/ 367247206 w 3893"/>
                <a:gd name="T29" fmla="*/ 219279753 h 2056"/>
                <a:gd name="T30" fmla="*/ 384358763 w 3893"/>
                <a:gd name="T31" fmla="*/ 239861412 h 2056"/>
                <a:gd name="T32" fmla="*/ 404970035 w 3893"/>
                <a:gd name="T33" fmla="*/ 252417628 h 2056"/>
                <a:gd name="T34" fmla="*/ 426748118 w 3893"/>
                <a:gd name="T35" fmla="*/ 266009222 h 2056"/>
                <a:gd name="T36" fmla="*/ 481582504 w 3893"/>
                <a:gd name="T37" fmla="*/ 233000859 h 2056"/>
                <a:gd name="T38" fmla="*/ 463304495 w 3893"/>
                <a:gd name="T39" fmla="*/ 219279753 h 2056"/>
                <a:gd name="T40" fmla="*/ 446192938 w 3893"/>
                <a:gd name="T41" fmla="*/ 219279753 h 2056"/>
                <a:gd name="T42" fmla="*/ 427914930 w 3893"/>
                <a:gd name="T43" fmla="*/ 203228505 h 2056"/>
                <a:gd name="T44" fmla="*/ 409507315 w 3893"/>
                <a:gd name="T45" fmla="*/ 206723538 h 2056"/>
                <a:gd name="T46" fmla="*/ 391228947 w 3893"/>
                <a:gd name="T47" fmla="*/ 204393396 h 2056"/>
                <a:gd name="T48" fmla="*/ 382154745 w 3893"/>
                <a:gd name="T49" fmla="*/ 190672290 h 2056"/>
                <a:gd name="T50" fmla="*/ 378654671 w 3893"/>
                <a:gd name="T51" fmla="*/ 176951184 h 2056"/>
                <a:gd name="T52" fmla="*/ 362709925 w 3893"/>
                <a:gd name="T53" fmla="*/ 159864557 h 2056"/>
                <a:gd name="T54" fmla="*/ 332894846 w 3893"/>
                <a:gd name="T55" fmla="*/ 158699307 h 2056"/>
                <a:gd name="T56" fmla="*/ 329524377 w 3893"/>
                <a:gd name="T57" fmla="*/ 136952757 h 2056"/>
                <a:gd name="T58" fmla="*/ 314616478 w 3893"/>
                <a:gd name="T59" fmla="*/ 125561432 h 2056"/>
                <a:gd name="T60" fmla="*/ 298542127 w 3893"/>
                <a:gd name="T61" fmla="*/ 123361163 h 2056"/>
                <a:gd name="T62" fmla="*/ 294005206 w 3893"/>
                <a:gd name="T63" fmla="*/ 107309915 h 2056"/>
                <a:gd name="T64" fmla="*/ 288301474 w 3893"/>
                <a:gd name="T65" fmla="*/ 92423558 h 2056"/>
                <a:gd name="T66" fmla="*/ 258615640 w 3893"/>
                <a:gd name="T67" fmla="*/ 87893147 h 2056"/>
                <a:gd name="T68" fmla="*/ 239170820 w 3893"/>
                <a:gd name="T69" fmla="*/ 75336931 h 2056"/>
                <a:gd name="T70" fmla="*/ 216225925 w 3893"/>
                <a:gd name="T71" fmla="*/ 74172040 h 2056"/>
                <a:gd name="T72" fmla="*/ 193410636 w 3893"/>
                <a:gd name="T73" fmla="*/ 71841899 h 2056"/>
                <a:gd name="T74" fmla="*/ 181873566 w 3893"/>
                <a:gd name="T75" fmla="*/ 52425130 h 2056"/>
                <a:gd name="T76" fmla="*/ 159058276 w 3893"/>
                <a:gd name="T77" fmla="*/ 47894719 h 2056"/>
                <a:gd name="T78" fmla="*/ 144150737 w 3893"/>
                <a:gd name="T79" fmla="*/ 54755272 h 2056"/>
                <a:gd name="T80" fmla="*/ 121335448 w 3893"/>
                <a:gd name="T81" fmla="*/ 60450934 h 2056"/>
                <a:gd name="T82" fmla="*/ 101890627 w 3893"/>
                <a:gd name="T83" fmla="*/ 58250305 h 2056"/>
                <a:gd name="T84" fmla="*/ 84649465 w 3893"/>
                <a:gd name="T85" fmla="*/ 39868915 h 2056"/>
                <a:gd name="T86" fmla="*/ 80112544 w 3893"/>
                <a:gd name="T87" fmla="*/ 4530411 h 2056"/>
                <a:gd name="T88" fmla="*/ 57167649 w 3893"/>
                <a:gd name="T89" fmla="*/ 10226073 h 2056"/>
                <a:gd name="T90" fmla="*/ 33185908 w 3893"/>
                <a:gd name="T91" fmla="*/ 21617398 h 2056"/>
                <a:gd name="T92" fmla="*/ 5703732 w 3893"/>
                <a:gd name="T93" fmla="*/ 30807733 h 2056"/>
                <a:gd name="T94" fmla="*/ 6870544 w 3893"/>
                <a:gd name="T95" fmla="*/ 65110858 h 2056"/>
                <a:gd name="T96" fmla="*/ 12574276 w 3893"/>
                <a:gd name="T97" fmla="*/ 84527626 h 2056"/>
                <a:gd name="T98" fmla="*/ 17241163 w 3893"/>
                <a:gd name="T99" fmla="*/ 106144664 h 2056"/>
                <a:gd name="T100" fmla="*/ 5703732 w 3893"/>
                <a:gd name="T101" fmla="*/ 116500250 h 2056"/>
                <a:gd name="T102" fmla="*/ 10370619 w 3893"/>
                <a:gd name="T103" fmla="*/ 141612680 h 20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893" h="2056">
                  <a:moveTo>
                    <a:pt x="97" y="1182"/>
                  </a:moveTo>
                  <a:lnTo>
                    <a:pt x="159" y="1200"/>
                  </a:lnTo>
                  <a:lnTo>
                    <a:pt x="230" y="1208"/>
                  </a:lnTo>
                  <a:lnTo>
                    <a:pt x="283" y="1244"/>
                  </a:lnTo>
                  <a:lnTo>
                    <a:pt x="335" y="1253"/>
                  </a:lnTo>
                  <a:lnTo>
                    <a:pt x="406" y="1253"/>
                  </a:lnTo>
                  <a:lnTo>
                    <a:pt x="477" y="1270"/>
                  </a:lnTo>
                  <a:lnTo>
                    <a:pt x="459" y="1217"/>
                  </a:lnTo>
                  <a:lnTo>
                    <a:pt x="556" y="1217"/>
                  </a:lnTo>
                  <a:lnTo>
                    <a:pt x="618" y="1244"/>
                  </a:lnTo>
                  <a:lnTo>
                    <a:pt x="671" y="1288"/>
                  </a:lnTo>
                  <a:lnTo>
                    <a:pt x="733" y="1253"/>
                  </a:lnTo>
                  <a:lnTo>
                    <a:pt x="794" y="1244"/>
                  </a:lnTo>
                  <a:lnTo>
                    <a:pt x="865" y="1244"/>
                  </a:lnTo>
                  <a:lnTo>
                    <a:pt x="874" y="1085"/>
                  </a:lnTo>
                  <a:lnTo>
                    <a:pt x="936" y="1094"/>
                  </a:lnTo>
                  <a:lnTo>
                    <a:pt x="944" y="1058"/>
                  </a:lnTo>
                  <a:lnTo>
                    <a:pt x="980" y="1032"/>
                  </a:lnTo>
                  <a:lnTo>
                    <a:pt x="1059" y="1076"/>
                  </a:lnTo>
                  <a:lnTo>
                    <a:pt x="1121" y="1103"/>
                  </a:lnTo>
                  <a:lnTo>
                    <a:pt x="1165" y="1094"/>
                  </a:lnTo>
                  <a:lnTo>
                    <a:pt x="1218" y="1147"/>
                  </a:lnTo>
                  <a:lnTo>
                    <a:pt x="1280" y="1155"/>
                  </a:lnTo>
                  <a:lnTo>
                    <a:pt x="1324" y="1217"/>
                  </a:lnTo>
                  <a:lnTo>
                    <a:pt x="1377" y="1261"/>
                  </a:lnTo>
                  <a:lnTo>
                    <a:pt x="1421" y="1323"/>
                  </a:lnTo>
                  <a:lnTo>
                    <a:pt x="1509" y="1358"/>
                  </a:lnTo>
                  <a:lnTo>
                    <a:pt x="1642" y="1438"/>
                  </a:lnTo>
                  <a:lnTo>
                    <a:pt x="1800" y="1420"/>
                  </a:lnTo>
                  <a:lnTo>
                    <a:pt x="1889" y="1508"/>
                  </a:lnTo>
                  <a:lnTo>
                    <a:pt x="1959" y="1517"/>
                  </a:lnTo>
                  <a:lnTo>
                    <a:pt x="2039" y="1553"/>
                  </a:lnTo>
                  <a:lnTo>
                    <a:pt x="2092" y="1553"/>
                  </a:lnTo>
                  <a:lnTo>
                    <a:pt x="2153" y="1579"/>
                  </a:lnTo>
                  <a:lnTo>
                    <a:pt x="2233" y="1579"/>
                  </a:lnTo>
                  <a:lnTo>
                    <a:pt x="2321" y="1535"/>
                  </a:lnTo>
                  <a:lnTo>
                    <a:pt x="2374" y="1561"/>
                  </a:lnTo>
                  <a:lnTo>
                    <a:pt x="2427" y="1570"/>
                  </a:lnTo>
                  <a:lnTo>
                    <a:pt x="2462" y="1561"/>
                  </a:lnTo>
                  <a:lnTo>
                    <a:pt x="2533" y="1614"/>
                  </a:lnTo>
                  <a:lnTo>
                    <a:pt x="2577" y="1667"/>
                  </a:lnTo>
                  <a:lnTo>
                    <a:pt x="2639" y="1685"/>
                  </a:lnTo>
                  <a:lnTo>
                    <a:pt x="2718" y="1711"/>
                  </a:lnTo>
                  <a:lnTo>
                    <a:pt x="2780" y="1641"/>
                  </a:lnTo>
                  <a:lnTo>
                    <a:pt x="2833" y="1694"/>
                  </a:lnTo>
                  <a:lnTo>
                    <a:pt x="2868" y="1773"/>
                  </a:lnTo>
                  <a:lnTo>
                    <a:pt x="2904" y="1817"/>
                  </a:lnTo>
                  <a:lnTo>
                    <a:pt x="2965" y="1853"/>
                  </a:lnTo>
                  <a:lnTo>
                    <a:pt x="3018" y="1861"/>
                  </a:lnTo>
                  <a:lnTo>
                    <a:pt x="3080" y="1905"/>
                  </a:lnTo>
                  <a:lnTo>
                    <a:pt x="3124" y="1950"/>
                  </a:lnTo>
                  <a:lnTo>
                    <a:pt x="3186" y="1967"/>
                  </a:lnTo>
                  <a:lnTo>
                    <a:pt x="3257" y="2003"/>
                  </a:lnTo>
                  <a:lnTo>
                    <a:pt x="3292" y="2055"/>
                  </a:lnTo>
                  <a:lnTo>
                    <a:pt x="3892" y="1853"/>
                  </a:lnTo>
                  <a:lnTo>
                    <a:pt x="3795" y="1826"/>
                  </a:lnTo>
                  <a:lnTo>
                    <a:pt x="3715" y="1800"/>
                  </a:lnTo>
                  <a:lnTo>
                    <a:pt x="3671" y="1755"/>
                  </a:lnTo>
                  <a:lnTo>
                    <a:pt x="3636" y="1729"/>
                  </a:lnTo>
                  <a:lnTo>
                    <a:pt x="3574" y="1694"/>
                  </a:lnTo>
                  <a:lnTo>
                    <a:pt x="3530" y="1729"/>
                  </a:lnTo>
                  <a:lnTo>
                    <a:pt x="3495" y="1685"/>
                  </a:lnTo>
                  <a:lnTo>
                    <a:pt x="3442" y="1694"/>
                  </a:lnTo>
                  <a:lnTo>
                    <a:pt x="3380" y="1658"/>
                  </a:lnTo>
                  <a:lnTo>
                    <a:pt x="3407" y="1614"/>
                  </a:lnTo>
                  <a:lnTo>
                    <a:pt x="3301" y="1570"/>
                  </a:lnTo>
                  <a:lnTo>
                    <a:pt x="3239" y="1579"/>
                  </a:lnTo>
                  <a:lnTo>
                    <a:pt x="3204" y="1553"/>
                  </a:lnTo>
                  <a:lnTo>
                    <a:pt x="3159" y="1597"/>
                  </a:lnTo>
                  <a:lnTo>
                    <a:pt x="3124" y="1570"/>
                  </a:lnTo>
                  <a:lnTo>
                    <a:pt x="3062" y="1605"/>
                  </a:lnTo>
                  <a:lnTo>
                    <a:pt x="3018" y="1579"/>
                  </a:lnTo>
                  <a:lnTo>
                    <a:pt x="3001" y="1526"/>
                  </a:lnTo>
                  <a:lnTo>
                    <a:pt x="2948" y="1526"/>
                  </a:lnTo>
                  <a:lnTo>
                    <a:pt x="2948" y="1473"/>
                  </a:lnTo>
                  <a:lnTo>
                    <a:pt x="2904" y="1438"/>
                  </a:lnTo>
                  <a:lnTo>
                    <a:pt x="2895" y="1385"/>
                  </a:lnTo>
                  <a:lnTo>
                    <a:pt x="2921" y="1367"/>
                  </a:lnTo>
                  <a:lnTo>
                    <a:pt x="2912" y="1297"/>
                  </a:lnTo>
                  <a:lnTo>
                    <a:pt x="2859" y="1253"/>
                  </a:lnTo>
                  <a:lnTo>
                    <a:pt x="2798" y="1235"/>
                  </a:lnTo>
                  <a:lnTo>
                    <a:pt x="2701" y="1235"/>
                  </a:lnTo>
                  <a:lnTo>
                    <a:pt x="2621" y="1191"/>
                  </a:lnTo>
                  <a:lnTo>
                    <a:pt x="2568" y="1226"/>
                  </a:lnTo>
                  <a:lnTo>
                    <a:pt x="2542" y="1182"/>
                  </a:lnTo>
                  <a:lnTo>
                    <a:pt x="2515" y="1120"/>
                  </a:lnTo>
                  <a:lnTo>
                    <a:pt x="2542" y="1058"/>
                  </a:lnTo>
                  <a:lnTo>
                    <a:pt x="2533" y="997"/>
                  </a:lnTo>
                  <a:lnTo>
                    <a:pt x="2480" y="953"/>
                  </a:lnTo>
                  <a:lnTo>
                    <a:pt x="2427" y="970"/>
                  </a:lnTo>
                  <a:lnTo>
                    <a:pt x="2409" y="917"/>
                  </a:lnTo>
                  <a:lnTo>
                    <a:pt x="2365" y="926"/>
                  </a:lnTo>
                  <a:lnTo>
                    <a:pt x="2303" y="953"/>
                  </a:lnTo>
                  <a:lnTo>
                    <a:pt x="2242" y="926"/>
                  </a:lnTo>
                  <a:lnTo>
                    <a:pt x="2242" y="882"/>
                  </a:lnTo>
                  <a:lnTo>
                    <a:pt x="2268" y="829"/>
                  </a:lnTo>
                  <a:lnTo>
                    <a:pt x="2250" y="785"/>
                  </a:lnTo>
                  <a:lnTo>
                    <a:pt x="2189" y="767"/>
                  </a:lnTo>
                  <a:lnTo>
                    <a:pt x="2224" y="714"/>
                  </a:lnTo>
                  <a:lnTo>
                    <a:pt x="2118" y="653"/>
                  </a:lnTo>
                  <a:lnTo>
                    <a:pt x="2065" y="661"/>
                  </a:lnTo>
                  <a:lnTo>
                    <a:pt x="1995" y="679"/>
                  </a:lnTo>
                  <a:lnTo>
                    <a:pt x="1950" y="635"/>
                  </a:lnTo>
                  <a:lnTo>
                    <a:pt x="1880" y="644"/>
                  </a:lnTo>
                  <a:lnTo>
                    <a:pt x="1845" y="582"/>
                  </a:lnTo>
                  <a:lnTo>
                    <a:pt x="1783" y="600"/>
                  </a:lnTo>
                  <a:lnTo>
                    <a:pt x="1730" y="555"/>
                  </a:lnTo>
                  <a:lnTo>
                    <a:pt x="1668" y="573"/>
                  </a:lnTo>
                  <a:lnTo>
                    <a:pt x="1589" y="591"/>
                  </a:lnTo>
                  <a:lnTo>
                    <a:pt x="1553" y="529"/>
                  </a:lnTo>
                  <a:lnTo>
                    <a:pt x="1492" y="555"/>
                  </a:lnTo>
                  <a:lnTo>
                    <a:pt x="1439" y="494"/>
                  </a:lnTo>
                  <a:lnTo>
                    <a:pt x="1403" y="458"/>
                  </a:lnTo>
                  <a:lnTo>
                    <a:pt x="1403" y="405"/>
                  </a:lnTo>
                  <a:lnTo>
                    <a:pt x="1342" y="370"/>
                  </a:lnTo>
                  <a:lnTo>
                    <a:pt x="1297" y="379"/>
                  </a:lnTo>
                  <a:lnTo>
                    <a:pt x="1227" y="370"/>
                  </a:lnTo>
                  <a:lnTo>
                    <a:pt x="1209" y="414"/>
                  </a:lnTo>
                  <a:lnTo>
                    <a:pt x="1165" y="432"/>
                  </a:lnTo>
                  <a:lnTo>
                    <a:pt x="1112" y="423"/>
                  </a:lnTo>
                  <a:lnTo>
                    <a:pt x="1068" y="450"/>
                  </a:lnTo>
                  <a:lnTo>
                    <a:pt x="1033" y="467"/>
                  </a:lnTo>
                  <a:lnTo>
                    <a:pt x="936" y="467"/>
                  </a:lnTo>
                  <a:lnTo>
                    <a:pt x="900" y="423"/>
                  </a:lnTo>
                  <a:lnTo>
                    <a:pt x="856" y="458"/>
                  </a:lnTo>
                  <a:lnTo>
                    <a:pt x="786" y="450"/>
                  </a:lnTo>
                  <a:lnTo>
                    <a:pt x="715" y="405"/>
                  </a:lnTo>
                  <a:lnTo>
                    <a:pt x="653" y="388"/>
                  </a:lnTo>
                  <a:lnTo>
                    <a:pt x="653" y="308"/>
                  </a:lnTo>
                  <a:lnTo>
                    <a:pt x="644" y="220"/>
                  </a:lnTo>
                  <a:lnTo>
                    <a:pt x="644" y="105"/>
                  </a:lnTo>
                  <a:lnTo>
                    <a:pt x="618" y="35"/>
                  </a:lnTo>
                  <a:lnTo>
                    <a:pt x="521" y="0"/>
                  </a:lnTo>
                  <a:lnTo>
                    <a:pt x="459" y="17"/>
                  </a:lnTo>
                  <a:lnTo>
                    <a:pt x="441" y="79"/>
                  </a:lnTo>
                  <a:lnTo>
                    <a:pt x="415" y="123"/>
                  </a:lnTo>
                  <a:lnTo>
                    <a:pt x="327" y="141"/>
                  </a:lnTo>
                  <a:lnTo>
                    <a:pt x="256" y="167"/>
                  </a:lnTo>
                  <a:lnTo>
                    <a:pt x="177" y="176"/>
                  </a:lnTo>
                  <a:lnTo>
                    <a:pt x="97" y="194"/>
                  </a:lnTo>
                  <a:lnTo>
                    <a:pt x="44" y="238"/>
                  </a:lnTo>
                  <a:lnTo>
                    <a:pt x="35" y="317"/>
                  </a:lnTo>
                  <a:lnTo>
                    <a:pt x="35" y="414"/>
                  </a:lnTo>
                  <a:lnTo>
                    <a:pt x="53" y="503"/>
                  </a:lnTo>
                  <a:lnTo>
                    <a:pt x="80" y="564"/>
                  </a:lnTo>
                  <a:lnTo>
                    <a:pt x="106" y="591"/>
                  </a:lnTo>
                  <a:lnTo>
                    <a:pt x="97" y="653"/>
                  </a:lnTo>
                  <a:lnTo>
                    <a:pt x="115" y="732"/>
                  </a:lnTo>
                  <a:lnTo>
                    <a:pt x="141" y="776"/>
                  </a:lnTo>
                  <a:lnTo>
                    <a:pt x="133" y="820"/>
                  </a:lnTo>
                  <a:lnTo>
                    <a:pt x="53" y="838"/>
                  </a:lnTo>
                  <a:lnTo>
                    <a:pt x="0" y="855"/>
                  </a:lnTo>
                  <a:lnTo>
                    <a:pt x="44" y="900"/>
                  </a:lnTo>
                  <a:lnTo>
                    <a:pt x="44" y="979"/>
                  </a:lnTo>
                  <a:lnTo>
                    <a:pt x="71" y="1032"/>
                  </a:lnTo>
                  <a:lnTo>
                    <a:pt x="80" y="1094"/>
                  </a:lnTo>
                  <a:lnTo>
                    <a:pt x="62" y="1138"/>
                  </a:lnTo>
                  <a:lnTo>
                    <a:pt x="97" y="118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70" name="Freeform 27"/>
            <p:cNvSpPr>
              <a:spLocks noChangeArrowheads="1"/>
            </p:cNvSpPr>
            <p:nvPr/>
          </p:nvSpPr>
          <p:spPr bwMode="auto">
            <a:xfrm>
              <a:off x="3679825" y="4394200"/>
              <a:ext cx="2120900" cy="1379538"/>
            </a:xfrm>
            <a:custGeom>
              <a:avLst/>
              <a:gdLst>
                <a:gd name="T0" fmla="*/ 425525176 w 5895"/>
                <a:gd name="T1" fmla="*/ 469191344 h 3830"/>
                <a:gd name="T2" fmla="*/ 448337522 w 5895"/>
                <a:gd name="T3" fmla="*/ 478401463 h 3830"/>
                <a:gd name="T4" fmla="*/ 486184941 w 5895"/>
                <a:gd name="T5" fmla="*/ 489816695 h 3830"/>
                <a:gd name="T6" fmla="*/ 516903796 w 5895"/>
                <a:gd name="T7" fmla="*/ 478401463 h 3830"/>
                <a:gd name="T8" fmla="*/ 546585512 w 5895"/>
                <a:gd name="T9" fmla="*/ 479568664 h 3830"/>
                <a:gd name="T10" fmla="*/ 582099822 w 5895"/>
                <a:gd name="T11" fmla="*/ 496691691 h 3830"/>
                <a:gd name="T12" fmla="*/ 607245277 w 5895"/>
                <a:gd name="T13" fmla="*/ 484108899 h 3830"/>
                <a:gd name="T14" fmla="*/ 635890216 w 5895"/>
                <a:gd name="T15" fmla="*/ 469191344 h 3830"/>
                <a:gd name="T16" fmla="*/ 657535827 w 5895"/>
                <a:gd name="T17" fmla="*/ 444026118 h 3830"/>
                <a:gd name="T18" fmla="*/ 686180766 w 5895"/>
                <a:gd name="T19" fmla="*/ 434945649 h 3830"/>
                <a:gd name="T20" fmla="*/ 710159487 w 5895"/>
                <a:gd name="T21" fmla="*/ 407445301 h 3830"/>
                <a:gd name="T22" fmla="*/ 736471316 w 5895"/>
                <a:gd name="T23" fmla="*/ 389155072 h 3830"/>
                <a:gd name="T24" fmla="*/ 760579634 w 5895"/>
                <a:gd name="T25" fmla="*/ 370864844 h 3830"/>
                <a:gd name="T26" fmla="*/ 737637691 w 5895"/>
                <a:gd name="T27" fmla="*/ 373069957 h 3830"/>
                <a:gd name="T28" fmla="*/ 713658971 w 5895"/>
                <a:gd name="T29" fmla="*/ 365157048 h 3830"/>
                <a:gd name="T30" fmla="*/ 694216872 w 5895"/>
                <a:gd name="T31" fmla="*/ 346737170 h 3830"/>
                <a:gd name="T32" fmla="*/ 673608039 w 5895"/>
                <a:gd name="T33" fmla="*/ 334154377 h 3830"/>
                <a:gd name="T34" fmla="*/ 659868937 w 5895"/>
                <a:gd name="T35" fmla="*/ 315864149 h 3830"/>
                <a:gd name="T36" fmla="*/ 639260103 w 5895"/>
                <a:gd name="T37" fmla="*/ 296406359 h 3830"/>
                <a:gd name="T38" fmla="*/ 618651270 w 5895"/>
                <a:gd name="T39" fmla="*/ 291866484 h 3830"/>
                <a:gd name="T40" fmla="*/ 601542281 w 5895"/>
                <a:gd name="T41" fmla="*/ 271241134 h 3830"/>
                <a:gd name="T42" fmla="*/ 578600338 w 5895"/>
                <a:gd name="T43" fmla="*/ 251783344 h 3830"/>
                <a:gd name="T44" fmla="*/ 542048890 w 5895"/>
                <a:gd name="T45" fmla="*/ 242573225 h 3830"/>
                <a:gd name="T46" fmla="*/ 524939901 w 5895"/>
                <a:gd name="T47" fmla="*/ 252950905 h 3830"/>
                <a:gd name="T48" fmla="*/ 506534580 w 5895"/>
                <a:gd name="T49" fmla="*/ 272408695 h 3830"/>
                <a:gd name="T50" fmla="*/ 473612574 w 5895"/>
                <a:gd name="T51" fmla="*/ 263198576 h 3830"/>
                <a:gd name="T52" fmla="*/ 440431013 w 5895"/>
                <a:gd name="T53" fmla="*/ 238033350 h 3830"/>
                <a:gd name="T54" fmla="*/ 425525176 w 5895"/>
                <a:gd name="T55" fmla="*/ 212867765 h 3830"/>
                <a:gd name="T56" fmla="*/ 404916703 w 5895"/>
                <a:gd name="T57" fmla="*/ 192242774 h 3830"/>
                <a:gd name="T58" fmla="*/ 354626153 w 5895"/>
                <a:gd name="T59" fmla="*/ 185367417 h 3830"/>
                <a:gd name="T60" fmla="*/ 315741596 w 5895"/>
                <a:gd name="T61" fmla="*/ 161369753 h 3830"/>
                <a:gd name="T62" fmla="*/ 269987668 w 5895"/>
                <a:gd name="T63" fmla="*/ 150992073 h 3830"/>
                <a:gd name="T64" fmla="*/ 251711944 w 5895"/>
                <a:gd name="T65" fmla="*/ 106369058 h 3830"/>
                <a:gd name="T66" fmla="*/ 237972842 w 5895"/>
                <a:gd name="T67" fmla="*/ 57205808 h 3830"/>
                <a:gd name="T68" fmla="*/ 241342729 w 5895"/>
                <a:gd name="T69" fmla="*/ 12582793 h 3830"/>
                <a:gd name="T70" fmla="*/ 193255691 w 5895"/>
                <a:gd name="T71" fmla="*/ 6874997 h 3830"/>
                <a:gd name="T72" fmla="*/ 191052179 w 5895"/>
                <a:gd name="T73" fmla="*/ 37748018 h 3830"/>
                <a:gd name="T74" fmla="*/ 161240865 w 5895"/>
                <a:gd name="T75" fmla="*/ 57205808 h 3830"/>
                <a:gd name="T76" fmla="*/ 141798406 w 5895"/>
                <a:gd name="T77" fmla="*/ 85873716 h 3830"/>
                <a:gd name="T78" fmla="*/ 114449799 w 5895"/>
                <a:gd name="T79" fmla="*/ 116746378 h 3830"/>
                <a:gd name="T80" fmla="*/ 85804860 w 5895"/>
                <a:gd name="T81" fmla="*/ 152159634 h 3830"/>
                <a:gd name="T82" fmla="*/ 61826140 w 5895"/>
                <a:gd name="T83" fmla="*/ 183162304 h 3830"/>
                <a:gd name="T84" fmla="*/ 26311830 w 5895"/>
                <a:gd name="T85" fmla="*/ 202620094 h 3830"/>
                <a:gd name="T86" fmla="*/ 9202481 w 5895"/>
                <a:gd name="T87" fmla="*/ 223115436 h 3830"/>
                <a:gd name="T88" fmla="*/ 26311830 w 5895"/>
                <a:gd name="T89" fmla="*/ 262031015 h 3830"/>
                <a:gd name="T90" fmla="*/ 57160281 w 5895"/>
                <a:gd name="T91" fmla="*/ 274613808 h 3830"/>
                <a:gd name="T92" fmla="*/ 76602380 w 5895"/>
                <a:gd name="T93" fmla="*/ 290698923 h 3830"/>
                <a:gd name="T94" fmla="*/ 106413693 w 5895"/>
                <a:gd name="T95" fmla="*/ 299908682 h 3830"/>
                <a:gd name="T96" fmla="*/ 133891898 w 5895"/>
                <a:gd name="T97" fmla="*/ 310156713 h 3830"/>
                <a:gd name="T98" fmla="*/ 159037353 w 5895"/>
                <a:gd name="T99" fmla="*/ 321571945 h 3830"/>
                <a:gd name="T100" fmla="*/ 165907084 w 5895"/>
                <a:gd name="T101" fmla="*/ 342196935 h 3830"/>
                <a:gd name="T102" fmla="*/ 189885804 w 5895"/>
                <a:gd name="T103" fmla="*/ 347904731 h 3830"/>
                <a:gd name="T104" fmla="*/ 201291797 w 5895"/>
                <a:gd name="T105" fmla="*/ 367362521 h 3830"/>
                <a:gd name="T106" fmla="*/ 225400114 w 5895"/>
                <a:gd name="T107" fmla="*/ 382280076 h 3830"/>
                <a:gd name="T108" fmla="*/ 253915456 w 5895"/>
                <a:gd name="T109" fmla="*/ 399402743 h 3830"/>
                <a:gd name="T110" fmla="*/ 257414940 w 5895"/>
                <a:gd name="T111" fmla="*/ 420028094 h 3830"/>
                <a:gd name="T112" fmla="*/ 280227286 w 5895"/>
                <a:gd name="T113" fmla="*/ 425735530 h 3830"/>
                <a:gd name="T114" fmla="*/ 303168868 w 5895"/>
                <a:gd name="T115" fmla="*/ 425735530 h 3830"/>
                <a:gd name="T116" fmla="*/ 328314323 w 5895"/>
                <a:gd name="T117" fmla="*/ 440653445 h 3830"/>
                <a:gd name="T118" fmla="*/ 351126309 w 5895"/>
                <a:gd name="T119" fmla="*/ 449733554 h 3830"/>
                <a:gd name="T120" fmla="*/ 391177241 w 5895"/>
                <a:gd name="T121" fmla="*/ 464651109 h 383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895" h="3830">
                  <a:moveTo>
                    <a:pt x="3133" y="3573"/>
                  </a:moveTo>
                  <a:lnTo>
                    <a:pt x="3195" y="3573"/>
                  </a:lnTo>
                  <a:lnTo>
                    <a:pt x="3195" y="3617"/>
                  </a:lnTo>
                  <a:lnTo>
                    <a:pt x="3283" y="3617"/>
                  </a:lnTo>
                  <a:lnTo>
                    <a:pt x="3283" y="3688"/>
                  </a:lnTo>
                  <a:lnTo>
                    <a:pt x="3345" y="3662"/>
                  </a:lnTo>
                  <a:lnTo>
                    <a:pt x="3398" y="3706"/>
                  </a:lnTo>
                  <a:lnTo>
                    <a:pt x="3459" y="3688"/>
                  </a:lnTo>
                  <a:lnTo>
                    <a:pt x="3539" y="3662"/>
                  </a:lnTo>
                  <a:lnTo>
                    <a:pt x="3592" y="3697"/>
                  </a:lnTo>
                  <a:lnTo>
                    <a:pt x="3662" y="3723"/>
                  </a:lnTo>
                  <a:lnTo>
                    <a:pt x="3751" y="3776"/>
                  </a:lnTo>
                  <a:lnTo>
                    <a:pt x="3838" y="3750"/>
                  </a:lnTo>
                  <a:lnTo>
                    <a:pt x="3882" y="3706"/>
                  </a:lnTo>
                  <a:lnTo>
                    <a:pt x="3917" y="3662"/>
                  </a:lnTo>
                  <a:lnTo>
                    <a:pt x="3988" y="3688"/>
                  </a:lnTo>
                  <a:lnTo>
                    <a:pt x="4050" y="3741"/>
                  </a:lnTo>
                  <a:lnTo>
                    <a:pt x="4120" y="3767"/>
                  </a:lnTo>
                  <a:lnTo>
                    <a:pt x="4173" y="3750"/>
                  </a:lnTo>
                  <a:lnTo>
                    <a:pt x="4217" y="3697"/>
                  </a:lnTo>
                  <a:lnTo>
                    <a:pt x="4279" y="3715"/>
                  </a:lnTo>
                  <a:lnTo>
                    <a:pt x="4359" y="3759"/>
                  </a:lnTo>
                  <a:lnTo>
                    <a:pt x="4429" y="3820"/>
                  </a:lnTo>
                  <a:lnTo>
                    <a:pt x="4491" y="3829"/>
                  </a:lnTo>
                  <a:lnTo>
                    <a:pt x="4544" y="3767"/>
                  </a:lnTo>
                  <a:lnTo>
                    <a:pt x="4588" y="3697"/>
                  </a:lnTo>
                  <a:lnTo>
                    <a:pt x="4632" y="3679"/>
                  </a:lnTo>
                  <a:lnTo>
                    <a:pt x="4685" y="3732"/>
                  </a:lnTo>
                  <a:lnTo>
                    <a:pt x="4738" y="3750"/>
                  </a:lnTo>
                  <a:lnTo>
                    <a:pt x="4809" y="3759"/>
                  </a:lnTo>
                  <a:lnTo>
                    <a:pt x="4862" y="3679"/>
                  </a:lnTo>
                  <a:lnTo>
                    <a:pt x="4906" y="3617"/>
                  </a:lnTo>
                  <a:lnTo>
                    <a:pt x="4914" y="3547"/>
                  </a:lnTo>
                  <a:lnTo>
                    <a:pt x="4941" y="3476"/>
                  </a:lnTo>
                  <a:lnTo>
                    <a:pt x="5012" y="3441"/>
                  </a:lnTo>
                  <a:lnTo>
                    <a:pt x="5073" y="3423"/>
                  </a:lnTo>
                  <a:lnTo>
                    <a:pt x="5091" y="3353"/>
                  </a:lnTo>
                  <a:lnTo>
                    <a:pt x="5126" y="3309"/>
                  </a:lnTo>
                  <a:lnTo>
                    <a:pt x="5215" y="3335"/>
                  </a:lnTo>
                  <a:lnTo>
                    <a:pt x="5294" y="3353"/>
                  </a:lnTo>
                  <a:lnTo>
                    <a:pt x="5382" y="3317"/>
                  </a:lnTo>
                  <a:lnTo>
                    <a:pt x="5409" y="3238"/>
                  </a:lnTo>
                  <a:lnTo>
                    <a:pt x="5435" y="3176"/>
                  </a:lnTo>
                  <a:lnTo>
                    <a:pt x="5479" y="3141"/>
                  </a:lnTo>
                  <a:lnTo>
                    <a:pt x="5541" y="3115"/>
                  </a:lnTo>
                  <a:lnTo>
                    <a:pt x="5568" y="3053"/>
                  </a:lnTo>
                  <a:lnTo>
                    <a:pt x="5594" y="3026"/>
                  </a:lnTo>
                  <a:lnTo>
                    <a:pt x="5682" y="3000"/>
                  </a:lnTo>
                  <a:lnTo>
                    <a:pt x="5815" y="3000"/>
                  </a:lnTo>
                  <a:lnTo>
                    <a:pt x="5885" y="2973"/>
                  </a:lnTo>
                  <a:lnTo>
                    <a:pt x="5894" y="2903"/>
                  </a:lnTo>
                  <a:lnTo>
                    <a:pt x="5868" y="2859"/>
                  </a:lnTo>
                  <a:lnTo>
                    <a:pt x="5815" y="2850"/>
                  </a:lnTo>
                  <a:lnTo>
                    <a:pt x="5770" y="2876"/>
                  </a:lnTo>
                  <a:lnTo>
                    <a:pt x="5735" y="2850"/>
                  </a:lnTo>
                  <a:lnTo>
                    <a:pt x="5691" y="2876"/>
                  </a:lnTo>
                  <a:lnTo>
                    <a:pt x="5656" y="2850"/>
                  </a:lnTo>
                  <a:lnTo>
                    <a:pt x="5612" y="2832"/>
                  </a:lnTo>
                  <a:lnTo>
                    <a:pt x="5559" y="2841"/>
                  </a:lnTo>
                  <a:lnTo>
                    <a:pt x="5506" y="2815"/>
                  </a:lnTo>
                  <a:lnTo>
                    <a:pt x="5462" y="2770"/>
                  </a:lnTo>
                  <a:lnTo>
                    <a:pt x="5435" y="2726"/>
                  </a:lnTo>
                  <a:lnTo>
                    <a:pt x="5391" y="2717"/>
                  </a:lnTo>
                  <a:lnTo>
                    <a:pt x="5356" y="2673"/>
                  </a:lnTo>
                  <a:lnTo>
                    <a:pt x="5303" y="2682"/>
                  </a:lnTo>
                  <a:lnTo>
                    <a:pt x="5285" y="2620"/>
                  </a:lnTo>
                  <a:lnTo>
                    <a:pt x="5259" y="2559"/>
                  </a:lnTo>
                  <a:lnTo>
                    <a:pt x="5197" y="2576"/>
                  </a:lnTo>
                  <a:lnTo>
                    <a:pt x="5197" y="2523"/>
                  </a:lnTo>
                  <a:lnTo>
                    <a:pt x="5170" y="2453"/>
                  </a:lnTo>
                  <a:lnTo>
                    <a:pt x="5126" y="2470"/>
                  </a:lnTo>
                  <a:lnTo>
                    <a:pt x="5091" y="2435"/>
                  </a:lnTo>
                  <a:lnTo>
                    <a:pt x="5082" y="2373"/>
                  </a:lnTo>
                  <a:lnTo>
                    <a:pt x="5029" y="2373"/>
                  </a:lnTo>
                  <a:lnTo>
                    <a:pt x="4994" y="2320"/>
                  </a:lnTo>
                  <a:lnTo>
                    <a:pt x="4932" y="2285"/>
                  </a:lnTo>
                  <a:lnTo>
                    <a:pt x="4879" y="2303"/>
                  </a:lnTo>
                  <a:lnTo>
                    <a:pt x="4835" y="2320"/>
                  </a:lnTo>
                  <a:lnTo>
                    <a:pt x="4809" y="2232"/>
                  </a:lnTo>
                  <a:lnTo>
                    <a:pt x="4773" y="2250"/>
                  </a:lnTo>
                  <a:lnTo>
                    <a:pt x="4729" y="2215"/>
                  </a:lnTo>
                  <a:lnTo>
                    <a:pt x="4729" y="2162"/>
                  </a:lnTo>
                  <a:lnTo>
                    <a:pt x="4694" y="2100"/>
                  </a:lnTo>
                  <a:lnTo>
                    <a:pt x="4641" y="2091"/>
                  </a:lnTo>
                  <a:lnTo>
                    <a:pt x="4614" y="2029"/>
                  </a:lnTo>
                  <a:lnTo>
                    <a:pt x="4588" y="1959"/>
                  </a:lnTo>
                  <a:lnTo>
                    <a:pt x="4517" y="1897"/>
                  </a:lnTo>
                  <a:lnTo>
                    <a:pt x="4464" y="1941"/>
                  </a:lnTo>
                  <a:lnTo>
                    <a:pt x="4359" y="1879"/>
                  </a:lnTo>
                  <a:lnTo>
                    <a:pt x="4288" y="1835"/>
                  </a:lnTo>
                  <a:lnTo>
                    <a:pt x="4226" y="1809"/>
                  </a:lnTo>
                  <a:lnTo>
                    <a:pt x="4182" y="1870"/>
                  </a:lnTo>
                  <a:lnTo>
                    <a:pt x="4138" y="1817"/>
                  </a:lnTo>
                  <a:lnTo>
                    <a:pt x="4094" y="1826"/>
                  </a:lnTo>
                  <a:lnTo>
                    <a:pt x="4041" y="1888"/>
                  </a:lnTo>
                  <a:lnTo>
                    <a:pt x="4050" y="1950"/>
                  </a:lnTo>
                  <a:lnTo>
                    <a:pt x="4014" y="2003"/>
                  </a:lnTo>
                  <a:lnTo>
                    <a:pt x="3961" y="2012"/>
                  </a:lnTo>
                  <a:lnTo>
                    <a:pt x="3917" y="2047"/>
                  </a:lnTo>
                  <a:lnTo>
                    <a:pt x="3908" y="2100"/>
                  </a:lnTo>
                  <a:lnTo>
                    <a:pt x="3838" y="2135"/>
                  </a:lnTo>
                  <a:lnTo>
                    <a:pt x="3759" y="2117"/>
                  </a:lnTo>
                  <a:lnTo>
                    <a:pt x="3706" y="2091"/>
                  </a:lnTo>
                  <a:lnTo>
                    <a:pt x="3654" y="2029"/>
                  </a:lnTo>
                  <a:lnTo>
                    <a:pt x="3574" y="1994"/>
                  </a:lnTo>
                  <a:lnTo>
                    <a:pt x="3521" y="1959"/>
                  </a:lnTo>
                  <a:lnTo>
                    <a:pt x="3442" y="1888"/>
                  </a:lnTo>
                  <a:lnTo>
                    <a:pt x="3398" y="1835"/>
                  </a:lnTo>
                  <a:lnTo>
                    <a:pt x="3389" y="1747"/>
                  </a:lnTo>
                  <a:lnTo>
                    <a:pt x="3345" y="1729"/>
                  </a:lnTo>
                  <a:lnTo>
                    <a:pt x="3327" y="1667"/>
                  </a:lnTo>
                  <a:lnTo>
                    <a:pt x="3283" y="1641"/>
                  </a:lnTo>
                  <a:lnTo>
                    <a:pt x="3221" y="1623"/>
                  </a:lnTo>
                  <a:lnTo>
                    <a:pt x="3221" y="1570"/>
                  </a:lnTo>
                  <a:lnTo>
                    <a:pt x="3186" y="1509"/>
                  </a:lnTo>
                  <a:lnTo>
                    <a:pt x="3124" y="1482"/>
                  </a:lnTo>
                  <a:lnTo>
                    <a:pt x="3115" y="1376"/>
                  </a:lnTo>
                  <a:lnTo>
                    <a:pt x="2965" y="1385"/>
                  </a:lnTo>
                  <a:lnTo>
                    <a:pt x="2850" y="1412"/>
                  </a:lnTo>
                  <a:lnTo>
                    <a:pt x="2736" y="1429"/>
                  </a:lnTo>
                  <a:lnTo>
                    <a:pt x="2648" y="1394"/>
                  </a:lnTo>
                  <a:lnTo>
                    <a:pt x="2577" y="1341"/>
                  </a:lnTo>
                  <a:lnTo>
                    <a:pt x="2497" y="1306"/>
                  </a:lnTo>
                  <a:lnTo>
                    <a:pt x="2436" y="1244"/>
                  </a:lnTo>
                  <a:lnTo>
                    <a:pt x="2339" y="1217"/>
                  </a:lnTo>
                  <a:lnTo>
                    <a:pt x="2242" y="1200"/>
                  </a:lnTo>
                  <a:lnTo>
                    <a:pt x="2153" y="1217"/>
                  </a:lnTo>
                  <a:lnTo>
                    <a:pt x="2083" y="1164"/>
                  </a:lnTo>
                  <a:lnTo>
                    <a:pt x="2003" y="1085"/>
                  </a:lnTo>
                  <a:lnTo>
                    <a:pt x="1977" y="1014"/>
                  </a:lnTo>
                  <a:lnTo>
                    <a:pt x="1933" y="962"/>
                  </a:lnTo>
                  <a:lnTo>
                    <a:pt x="1942" y="820"/>
                  </a:lnTo>
                  <a:lnTo>
                    <a:pt x="1906" y="723"/>
                  </a:lnTo>
                  <a:lnTo>
                    <a:pt x="1862" y="635"/>
                  </a:lnTo>
                  <a:lnTo>
                    <a:pt x="1862" y="529"/>
                  </a:lnTo>
                  <a:lnTo>
                    <a:pt x="1836" y="441"/>
                  </a:lnTo>
                  <a:lnTo>
                    <a:pt x="1889" y="379"/>
                  </a:lnTo>
                  <a:lnTo>
                    <a:pt x="1942" y="273"/>
                  </a:lnTo>
                  <a:lnTo>
                    <a:pt x="1924" y="159"/>
                  </a:lnTo>
                  <a:lnTo>
                    <a:pt x="1862" y="97"/>
                  </a:lnTo>
                  <a:lnTo>
                    <a:pt x="1747" y="35"/>
                  </a:lnTo>
                  <a:lnTo>
                    <a:pt x="1641" y="0"/>
                  </a:lnTo>
                  <a:lnTo>
                    <a:pt x="1536" y="0"/>
                  </a:lnTo>
                  <a:lnTo>
                    <a:pt x="1491" y="53"/>
                  </a:lnTo>
                  <a:lnTo>
                    <a:pt x="1412" y="141"/>
                  </a:lnTo>
                  <a:lnTo>
                    <a:pt x="1386" y="194"/>
                  </a:lnTo>
                  <a:lnTo>
                    <a:pt x="1430" y="247"/>
                  </a:lnTo>
                  <a:lnTo>
                    <a:pt x="1474" y="291"/>
                  </a:lnTo>
                  <a:lnTo>
                    <a:pt x="1456" y="344"/>
                  </a:lnTo>
                  <a:lnTo>
                    <a:pt x="1386" y="414"/>
                  </a:lnTo>
                  <a:lnTo>
                    <a:pt x="1288" y="467"/>
                  </a:lnTo>
                  <a:lnTo>
                    <a:pt x="1244" y="441"/>
                  </a:lnTo>
                  <a:lnTo>
                    <a:pt x="1183" y="432"/>
                  </a:lnTo>
                  <a:lnTo>
                    <a:pt x="1156" y="476"/>
                  </a:lnTo>
                  <a:lnTo>
                    <a:pt x="1138" y="564"/>
                  </a:lnTo>
                  <a:lnTo>
                    <a:pt x="1094" y="662"/>
                  </a:lnTo>
                  <a:lnTo>
                    <a:pt x="1033" y="732"/>
                  </a:lnTo>
                  <a:lnTo>
                    <a:pt x="980" y="767"/>
                  </a:lnTo>
                  <a:lnTo>
                    <a:pt x="944" y="838"/>
                  </a:lnTo>
                  <a:lnTo>
                    <a:pt x="883" y="900"/>
                  </a:lnTo>
                  <a:lnTo>
                    <a:pt x="838" y="970"/>
                  </a:lnTo>
                  <a:lnTo>
                    <a:pt x="803" y="1050"/>
                  </a:lnTo>
                  <a:lnTo>
                    <a:pt x="706" y="1103"/>
                  </a:lnTo>
                  <a:lnTo>
                    <a:pt x="662" y="1173"/>
                  </a:lnTo>
                  <a:lnTo>
                    <a:pt x="600" y="1226"/>
                  </a:lnTo>
                  <a:lnTo>
                    <a:pt x="547" y="1279"/>
                  </a:lnTo>
                  <a:lnTo>
                    <a:pt x="530" y="1359"/>
                  </a:lnTo>
                  <a:lnTo>
                    <a:pt x="477" y="1412"/>
                  </a:lnTo>
                  <a:lnTo>
                    <a:pt x="397" y="1482"/>
                  </a:lnTo>
                  <a:lnTo>
                    <a:pt x="335" y="1562"/>
                  </a:lnTo>
                  <a:lnTo>
                    <a:pt x="247" y="1588"/>
                  </a:lnTo>
                  <a:lnTo>
                    <a:pt x="203" y="1562"/>
                  </a:lnTo>
                  <a:lnTo>
                    <a:pt x="124" y="1570"/>
                  </a:lnTo>
                  <a:lnTo>
                    <a:pt x="115" y="1614"/>
                  </a:lnTo>
                  <a:lnTo>
                    <a:pt x="88" y="1650"/>
                  </a:lnTo>
                  <a:lnTo>
                    <a:pt x="71" y="1720"/>
                  </a:lnTo>
                  <a:lnTo>
                    <a:pt x="27" y="1765"/>
                  </a:lnTo>
                  <a:lnTo>
                    <a:pt x="0" y="1835"/>
                  </a:lnTo>
                  <a:lnTo>
                    <a:pt x="88" y="1915"/>
                  </a:lnTo>
                  <a:lnTo>
                    <a:pt x="203" y="2020"/>
                  </a:lnTo>
                  <a:lnTo>
                    <a:pt x="265" y="2082"/>
                  </a:lnTo>
                  <a:lnTo>
                    <a:pt x="335" y="2091"/>
                  </a:lnTo>
                  <a:lnTo>
                    <a:pt x="380" y="2082"/>
                  </a:lnTo>
                  <a:lnTo>
                    <a:pt x="441" y="2117"/>
                  </a:lnTo>
                  <a:lnTo>
                    <a:pt x="441" y="2170"/>
                  </a:lnTo>
                  <a:lnTo>
                    <a:pt x="477" y="2206"/>
                  </a:lnTo>
                  <a:lnTo>
                    <a:pt x="530" y="2267"/>
                  </a:lnTo>
                  <a:lnTo>
                    <a:pt x="591" y="2241"/>
                  </a:lnTo>
                  <a:lnTo>
                    <a:pt x="627" y="2303"/>
                  </a:lnTo>
                  <a:lnTo>
                    <a:pt x="706" y="2285"/>
                  </a:lnTo>
                  <a:lnTo>
                    <a:pt x="768" y="2267"/>
                  </a:lnTo>
                  <a:lnTo>
                    <a:pt x="821" y="2312"/>
                  </a:lnTo>
                  <a:lnTo>
                    <a:pt x="883" y="2294"/>
                  </a:lnTo>
                  <a:lnTo>
                    <a:pt x="918" y="2356"/>
                  </a:lnTo>
                  <a:lnTo>
                    <a:pt x="988" y="2347"/>
                  </a:lnTo>
                  <a:lnTo>
                    <a:pt x="1033" y="2391"/>
                  </a:lnTo>
                  <a:lnTo>
                    <a:pt x="1103" y="2373"/>
                  </a:lnTo>
                  <a:lnTo>
                    <a:pt x="1156" y="2365"/>
                  </a:lnTo>
                  <a:lnTo>
                    <a:pt x="1262" y="2426"/>
                  </a:lnTo>
                  <a:lnTo>
                    <a:pt x="1227" y="2479"/>
                  </a:lnTo>
                  <a:lnTo>
                    <a:pt x="1288" y="2497"/>
                  </a:lnTo>
                  <a:lnTo>
                    <a:pt x="1306" y="2541"/>
                  </a:lnTo>
                  <a:lnTo>
                    <a:pt x="1280" y="2594"/>
                  </a:lnTo>
                  <a:lnTo>
                    <a:pt x="1280" y="2638"/>
                  </a:lnTo>
                  <a:lnTo>
                    <a:pt x="1341" y="2665"/>
                  </a:lnTo>
                  <a:lnTo>
                    <a:pt x="1403" y="2638"/>
                  </a:lnTo>
                  <a:lnTo>
                    <a:pt x="1447" y="2629"/>
                  </a:lnTo>
                  <a:lnTo>
                    <a:pt x="1465" y="2682"/>
                  </a:lnTo>
                  <a:lnTo>
                    <a:pt x="1518" y="2665"/>
                  </a:lnTo>
                  <a:lnTo>
                    <a:pt x="1571" y="2709"/>
                  </a:lnTo>
                  <a:lnTo>
                    <a:pt x="1580" y="2770"/>
                  </a:lnTo>
                  <a:lnTo>
                    <a:pt x="1553" y="2832"/>
                  </a:lnTo>
                  <a:lnTo>
                    <a:pt x="1580" y="2894"/>
                  </a:lnTo>
                  <a:lnTo>
                    <a:pt x="1606" y="2938"/>
                  </a:lnTo>
                  <a:lnTo>
                    <a:pt x="1659" y="2903"/>
                  </a:lnTo>
                  <a:lnTo>
                    <a:pt x="1739" y="2947"/>
                  </a:lnTo>
                  <a:lnTo>
                    <a:pt x="1836" y="2947"/>
                  </a:lnTo>
                  <a:lnTo>
                    <a:pt x="1897" y="2965"/>
                  </a:lnTo>
                  <a:lnTo>
                    <a:pt x="1950" y="3009"/>
                  </a:lnTo>
                  <a:lnTo>
                    <a:pt x="1959" y="3079"/>
                  </a:lnTo>
                  <a:lnTo>
                    <a:pt x="1933" y="3097"/>
                  </a:lnTo>
                  <a:lnTo>
                    <a:pt x="1942" y="3150"/>
                  </a:lnTo>
                  <a:lnTo>
                    <a:pt x="1986" y="3185"/>
                  </a:lnTo>
                  <a:lnTo>
                    <a:pt x="1986" y="3238"/>
                  </a:lnTo>
                  <a:lnTo>
                    <a:pt x="2039" y="3238"/>
                  </a:lnTo>
                  <a:lnTo>
                    <a:pt x="2056" y="3291"/>
                  </a:lnTo>
                  <a:lnTo>
                    <a:pt x="2100" y="3317"/>
                  </a:lnTo>
                  <a:lnTo>
                    <a:pt x="2162" y="3282"/>
                  </a:lnTo>
                  <a:lnTo>
                    <a:pt x="2197" y="3309"/>
                  </a:lnTo>
                  <a:lnTo>
                    <a:pt x="2242" y="3265"/>
                  </a:lnTo>
                  <a:lnTo>
                    <a:pt x="2277" y="3291"/>
                  </a:lnTo>
                  <a:lnTo>
                    <a:pt x="2339" y="3282"/>
                  </a:lnTo>
                  <a:lnTo>
                    <a:pt x="2445" y="3326"/>
                  </a:lnTo>
                  <a:lnTo>
                    <a:pt x="2418" y="3370"/>
                  </a:lnTo>
                  <a:lnTo>
                    <a:pt x="2480" y="3406"/>
                  </a:lnTo>
                  <a:lnTo>
                    <a:pt x="2533" y="3397"/>
                  </a:lnTo>
                  <a:lnTo>
                    <a:pt x="2568" y="3441"/>
                  </a:lnTo>
                  <a:lnTo>
                    <a:pt x="2612" y="3406"/>
                  </a:lnTo>
                  <a:lnTo>
                    <a:pt x="2674" y="3441"/>
                  </a:lnTo>
                  <a:lnTo>
                    <a:pt x="2709" y="3467"/>
                  </a:lnTo>
                  <a:lnTo>
                    <a:pt x="2753" y="3512"/>
                  </a:lnTo>
                  <a:lnTo>
                    <a:pt x="2833" y="3538"/>
                  </a:lnTo>
                  <a:lnTo>
                    <a:pt x="2930" y="3565"/>
                  </a:lnTo>
                  <a:lnTo>
                    <a:pt x="3018" y="3582"/>
                  </a:lnTo>
                  <a:lnTo>
                    <a:pt x="3071" y="3556"/>
                  </a:lnTo>
                  <a:lnTo>
                    <a:pt x="3133" y="3573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71" name="Freeform 28"/>
            <p:cNvSpPr>
              <a:spLocks noChangeArrowheads="1"/>
            </p:cNvSpPr>
            <p:nvPr/>
          </p:nvSpPr>
          <p:spPr bwMode="auto">
            <a:xfrm>
              <a:off x="4800600" y="4343400"/>
              <a:ext cx="1546225" cy="904875"/>
            </a:xfrm>
            <a:custGeom>
              <a:avLst/>
              <a:gdLst>
                <a:gd name="T0" fmla="*/ 461102468 w 4298"/>
                <a:gd name="T1" fmla="*/ 3365319 h 2515"/>
                <a:gd name="T2" fmla="*/ 448524600 w 4298"/>
                <a:gd name="T3" fmla="*/ 22779486 h 2515"/>
                <a:gd name="T4" fmla="*/ 433612775 w 4298"/>
                <a:gd name="T5" fmla="*/ 17084525 h 2515"/>
                <a:gd name="T6" fmla="*/ 410661369 w 4298"/>
                <a:gd name="T7" fmla="*/ 13590061 h 2515"/>
                <a:gd name="T8" fmla="*/ 389006565 w 4298"/>
                <a:gd name="T9" fmla="*/ 7895099 h 2515"/>
                <a:gd name="T10" fmla="*/ 368389115 w 4298"/>
                <a:gd name="T11" fmla="*/ 9059921 h 2515"/>
                <a:gd name="T12" fmla="*/ 351143334 w 4298"/>
                <a:gd name="T13" fmla="*/ 0 h 2515"/>
                <a:gd name="T14" fmla="*/ 329488530 w 4298"/>
                <a:gd name="T15" fmla="*/ 6859783 h 2515"/>
                <a:gd name="T16" fmla="*/ 312242750 w 4298"/>
                <a:gd name="T17" fmla="*/ 14754882 h 2515"/>
                <a:gd name="T18" fmla="*/ 283715342 w 4298"/>
                <a:gd name="T19" fmla="*/ 9059921 h 2515"/>
                <a:gd name="T20" fmla="*/ 249353045 w 4298"/>
                <a:gd name="T21" fmla="*/ 20449844 h 2515"/>
                <a:gd name="T22" fmla="*/ 218492042 w 4298"/>
                <a:gd name="T23" fmla="*/ 13590061 h 2515"/>
                <a:gd name="T24" fmla="*/ 207081151 w 4298"/>
                <a:gd name="T25" fmla="*/ 23944307 h 2515"/>
                <a:gd name="T26" fmla="*/ 177257502 w 4298"/>
                <a:gd name="T27" fmla="*/ 36499052 h 2515"/>
                <a:gd name="T28" fmla="*/ 156640052 w 4298"/>
                <a:gd name="T29" fmla="*/ 44523656 h 2515"/>
                <a:gd name="T30" fmla="*/ 140690873 w 4298"/>
                <a:gd name="T31" fmla="*/ 53583936 h 2515"/>
                <a:gd name="T32" fmla="*/ 109699886 w 4298"/>
                <a:gd name="T33" fmla="*/ 59278538 h 2515"/>
                <a:gd name="T34" fmla="*/ 97122017 w 4298"/>
                <a:gd name="T35" fmla="*/ 78693065 h 2515"/>
                <a:gd name="T36" fmla="*/ 78968507 w 4298"/>
                <a:gd name="T37" fmla="*/ 86717669 h 2515"/>
                <a:gd name="T38" fmla="*/ 48107144 w 4298"/>
                <a:gd name="T39" fmla="*/ 93577452 h 2515"/>
                <a:gd name="T40" fmla="*/ 25155738 w 4298"/>
                <a:gd name="T41" fmla="*/ 90212492 h 2515"/>
                <a:gd name="T42" fmla="*/ 0 w 4298"/>
                <a:gd name="T43" fmla="*/ 95907094 h 2515"/>
                <a:gd name="T44" fmla="*/ 9206559 w 4298"/>
                <a:gd name="T45" fmla="*/ 213558717 h 2515"/>
                <a:gd name="T46" fmla="*/ 21784428 w 4298"/>
                <a:gd name="T47" fmla="*/ 230643242 h 2515"/>
                <a:gd name="T48" fmla="*/ 35529275 w 4298"/>
                <a:gd name="T49" fmla="*/ 244362807 h 2515"/>
                <a:gd name="T50" fmla="*/ 52645431 w 4298"/>
                <a:gd name="T51" fmla="*/ 271801938 h 2515"/>
                <a:gd name="T52" fmla="*/ 76634191 w 4298"/>
                <a:gd name="T53" fmla="*/ 288886463 h 2515"/>
                <a:gd name="T54" fmla="*/ 102827282 w 4298"/>
                <a:gd name="T55" fmla="*/ 290051284 h 2515"/>
                <a:gd name="T56" fmla="*/ 116572129 w 4298"/>
                <a:gd name="T57" fmla="*/ 277496540 h 2515"/>
                <a:gd name="T58" fmla="*/ 126945666 w 4298"/>
                <a:gd name="T59" fmla="*/ 254587549 h 2515"/>
                <a:gd name="T60" fmla="*/ 144062183 w 4298"/>
                <a:gd name="T61" fmla="*/ 252387411 h 2515"/>
                <a:gd name="T62" fmla="*/ 174923186 w 4298"/>
                <a:gd name="T63" fmla="*/ 269471936 h 2515"/>
                <a:gd name="T64" fmla="*/ 194373658 w 4298"/>
                <a:gd name="T65" fmla="*/ 280861859 h 2515"/>
                <a:gd name="T66" fmla="*/ 209285483 w 4298"/>
                <a:gd name="T67" fmla="*/ 298075888 h 2515"/>
                <a:gd name="T68" fmla="*/ 219659020 w 4298"/>
                <a:gd name="T69" fmla="*/ 307136169 h 2515"/>
                <a:gd name="T70" fmla="*/ 235608199 w 4298"/>
                <a:gd name="T71" fmla="*/ 313995951 h 2515"/>
                <a:gd name="T72" fmla="*/ 256225649 w 4298"/>
                <a:gd name="T73" fmla="*/ 319690553 h 2515"/>
                <a:gd name="T74" fmla="*/ 297460189 w 4298"/>
                <a:gd name="T75" fmla="*/ 276331719 h 2515"/>
                <a:gd name="T76" fmla="*/ 316910661 w 4298"/>
                <a:gd name="T77" fmla="*/ 268307115 h 2515"/>
                <a:gd name="T78" fmla="*/ 330655508 w 4298"/>
                <a:gd name="T79" fmla="*/ 256917552 h 2515"/>
                <a:gd name="T80" fmla="*/ 330655508 w 4298"/>
                <a:gd name="T81" fmla="*/ 222618638 h 2515"/>
                <a:gd name="T82" fmla="*/ 327154574 w 4298"/>
                <a:gd name="T83" fmla="*/ 186119586 h 2515"/>
                <a:gd name="T84" fmla="*/ 342066399 w 4298"/>
                <a:gd name="T85" fmla="*/ 170070378 h 2515"/>
                <a:gd name="T86" fmla="*/ 370593446 w 4298"/>
                <a:gd name="T87" fmla="*/ 179259804 h 2515"/>
                <a:gd name="T88" fmla="*/ 394711830 w 4298"/>
                <a:gd name="T89" fmla="*/ 157515634 h 2515"/>
                <a:gd name="T90" fmla="*/ 418700590 w 4298"/>
                <a:gd name="T91" fmla="*/ 141595931 h 2515"/>
                <a:gd name="T92" fmla="*/ 449561953 w 4298"/>
                <a:gd name="T93" fmla="*/ 141595931 h 2515"/>
                <a:gd name="T94" fmla="*/ 474847315 w 4298"/>
                <a:gd name="T95" fmla="*/ 135900969 h 2515"/>
                <a:gd name="T96" fmla="*/ 500003053 w 4298"/>
                <a:gd name="T97" fmla="*/ 127876365 h 2515"/>
                <a:gd name="T98" fmla="*/ 532031394 w 4298"/>
                <a:gd name="T99" fmla="*/ 123346225 h 2515"/>
                <a:gd name="T100" fmla="*/ 543442285 w 4298"/>
                <a:gd name="T101" fmla="*/ 106132196 h 2515"/>
                <a:gd name="T102" fmla="*/ 554853176 w 4298"/>
                <a:gd name="T103" fmla="*/ 85552848 h 2515"/>
                <a:gd name="T104" fmla="*/ 535402704 w 4298"/>
                <a:gd name="T105" fmla="*/ 86717669 h 2515"/>
                <a:gd name="T106" fmla="*/ 512580922 w 4298"/>
                <a:gd name="T107" fmla="*/ 95907094 h 2515"/>
                <a:gd name="T108" fmla="*/ 479385603 w 4298"/>
                <a:gd name="T109" fmla="*/ 90212492 h 2515"/>
                <a:gd name="T110" fmla="*/ 458768512 w 4298"/>
                <a:gd name="T111" fmla="*/ 74162925 h 2515"/>
                <a:gd name="T112" fmla="*/ 441651996 w 4298"/>
                <a:gd name="T113" fmla="*/ 54748757 h 2515"/>
                <a:gd name="T114" fmla="*/ 475884669 w 4298"/>
                <a:gd name="T115" fmla="*/ 14754882 h 251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298" h="2515">
                  <a:moveTo>
                    <a:pt x="3670" y="114"/>
                  </a:moveTo>
                  <a:lnTo>
                    <a:pt x="3644" y="53"/>
                  </a:lnTo>
                  <a:lnTo>
                    <a:pt x="3556" y="26"/>
                  </a:lnTo>
                  <a:lnTo>
                    <a:pt x="3511" y="70"/>
                  </a:lnTo>
                  <a:lnTo>
                    <a:pt x="3520" y="123"/>
                  </a:lnTo>
                  <a:lnTo>
                    <a:pt x="3459" y="176"/>
                  </a:lnTo>
                  <a:lnTo>
                    <a:pt x="3432" y="141"/>
                  </a:lnTo>
                  <a:lnTo>
                    <a:pt x="3344" y="167"/>
                  </a:lnTo>
                  <a:lnTo>
                    <a:pt x="3344" y="132"/>
                  </a:lnTo>
                  <a:lnTo>
                    <a:pt x="3264" y="141"/>
                  </a:lnTo>
                  <a:lnTo>
                    <a:pt x="3256" y="97"/>
                  </a:lnTo>
                  <a:lnTo>
                    <a:pt x="3167" y="105"/>
                  </a:lnTo>
                  <a:lnTo>
                    <a:pt x="3123" y="79"/>
                  </a:lnTo>
                  <a:lnTo>
                    <a:pt x="3044" y="97"/>
                  </a:lnTo>
                  <a:lnTo>
                    <a:pt x="3000" y="61"/>
                  </a:lnTo>
                  <a:lnTo>
                    <a:pt x="2956" y="79"/>
                  </a:lnTo>
                  <a:lnTo>
                    <a:pt x="2885" y="44"/>
                  </a:lnTo>
                  <a:lnTo>
                    <a:pt x="2841" y="70"/>
                  </a:lnTo>
                  <a:lnTo>
                    <a:pt x="2770" y="70"/>
                  </a:lnTo>
                  <a:lnTo>
                    <a:pt x="2735" y="35"/>
                  </a:lnTo>
                  <a:lnTo>
                    <a:pt x="2708" y="0"/>
                  </a:lnTo>
                  <a:lnTo>
                    <a:pt x="2664" y="70"/>
                  </a:lnTo>
                  <a:lnTo>
                    <a:pt x="2594" y="97"/>
                  </a:lnTo>
                  <a:lnTo>
                    <a:pt x="2541" y="53"/>
                  </a:lnTo>
                  <a:lnTo>
                    <a:pt x="2514" y="97"/>
                  </a:lnTo>
                  <a:lnTo>
                    <a:pt x="2470" y="79"/>
                  </a:lnTo>
                  <a:lnTo>
                    <a:pt x="2408" y="114"/>
                  </a:lnTo>
                  <a:lnTo>
                    <a:pt x="2320" y="114"/>
                  </a:lnTo>
                  <a:lnTo>
                    <a:pt x="2232" y="114"/>
                  </a:lnTo>
                  <a:lnTo>
                    <a:pt x="2188" y="70"/>
                  </a:lnTo>
                  <a:lnTo>
                    <a:pt x="2126" y="132"/>
                  </a:lnTo>
                  <a:lnTo>
                    <a:pt x="2029" y="141"/>
                  </a:lnTo>
                  <a:lnTo>
                    <a:pt x="1923" y="158"/>
                  </a:lnTo>
                  <a:lnTo>
                    <a:pt x="1808" y="176"/>
                  </a:lnTo>
                  <a:lnTo>
                    <a:pt x="1755" y="105"/>
                  </a:lnTo>
                  <a:lnTo>
                    <a:pt x="1685" y="105"/>
                  </a:lnTo>
                  <a:lnTo>
                    <a:pt x="1667" y="150"/>
                  </a:lnTo>
                  <a:lnTo>
                    <a:pt x="1676" y="229"/>
                  </a:lnTo>
                  <a:lnTo>
                    <a:pt x="1597" y="185"/>
                  </a:lnTo>
                  <a:lnTo>
                    <a:pt x="1544" y="220"/>
                  </a:lnTo>
                  <a:lnTo>
                    <a:pt x="1446" y="220"/>
                  </a:lnTo>
                  <a:lnTo>
                    <a:pt x="1367" y="282"/>
                  </a:lnTo>
                  <a:lnTo>
                    <a:pt x="1288" y="282"/>
                  </a:lnTo>
                  <a:lnTo>
                    <a:pt x="1296" y="326"/>
                  </a:lnTo>
                  <a:lnTo>
                    <a:pt x="1208" y="344"/>
                  </a:lnTo>
                  <a:lnTo>
                    <a:pt x="1208" y="397"/>
                  </a:lnTo>
                  <a:lnTo>
                    <a:pt x="1164" y="432"/>
                  </a:lnTo>
                  <a:lnTo>
                    <a:pt x="1085" y="414"/>
                  </a:lnTo>
                  <a:lnTo>
                    <a:pt x="970" y="432"/>
                  </a:lnTo>
                  <a:lnTo>
                    <a:pt x="908" y="423"/>
                  </a:lnTo>
                  <a:lnTo>
                    <a:pt x="846" y="458"/>
                  </a:lnTo>
                  <a:lnTo>
                    <a:pt x="793" y="511"/>
                  </a:lnTo>
                  <a:lnTo>
                    <a:pt x="767" y="564"/>
                  </a:lnTo>
                  <a:lnTo>
                    <a:pt x="749" y="608"/>
                  </a:lnTo>
                  <a:lnTo>
                    <a:pt x="697" y="608"/>
                  </a:lnTo>
                  <a:lnTo>
                    <a:pt x="644" y="626"/>
                  </a:lnTo>
                  <a:lnTo>
                    <a:pt x="609" y="670"/>
                  </a:lnTo>
                  <a:lnTo>
                    <a:pt x="503" y="679"/>
                  </a:lnTo>
                  <a:lnTo>
                    <a:pt x="433" y="688"/>
                  </a:lnTo>
                  <a:lnTo>
                    <a:pt x="371" y="723"/>
                  </a:lnTo>
                  <a:lnTo>
                    <a:pt x="327" y="705"/>
                  </a:lnTo>
                  <a:lnTo>
                    <a:pt x="256" y="723"/>
                  </a:lnTo>
                  <a:lnTo>
                    <a:pt x="194" y="697"/>
                  </a:lnTo>
                  <a:lnTo>
                    <a:pt x="97" y="723"/>
                  </a:lnTo>
                  <a:lnTo>
                    <a:pt x="36" y="688"/>
                  </a:lnTo>
                  <a:lnTo>
                    <a:pt x="0" y="741"/>
                  </a:lnTo>
                  <a:lnTo>
                    <a:pt x="0" y="1517"/>
                  </a:lnTo>
                  <a:lnTo>
                    <a:pt x="9" y="1623"/>
                  </a:lnTo>
                  <a:lnTo>
                    <a:pt x="71" y="1650"/>
                  </a:lnTo>
                  <a:lnTo>
                    <a:pt x="106" y="1711"/>
                  </a:lnTo>
                  <a:lnTo>
                    <a:pt x="106" y="1764"/>
                  </a:lnTo>
                  <a:lnTo>
                    <a:pt x="168" y="1782"/>
                  </a:lnTo>
                  <a:lnTo>
                    <a:pt x="212" y="1808"/>
                  </a:lnTo>
                  <a:lnTo>
                    <a:pt x="230" y="1870"/>
                  </a:lnTo>
                  <a:lnTo>
                    <a:pt x="274" y="1888"/>
                  </a:lnTo>
                  <a:lnTo>
                    <a:pt x="283" y="1976"/>
                  </a:lnTo>
                  <a:lnTo>
                    <a:pt x="327" y="2029"/>
                  </a:lnTo>
                  <a:lnTo>
                    <a:pt x="406" y="2100"/>
                  </a:lnTo>
                  <a:lnTo>
                    <a:pt x="459" y="2135"/>
                  </a:lnTo>
                  <a:lnTo>
                    <a:pt x="539" y="2170"/>
                  </a:lnTo>
                  <a:lnTo>
                    <a:pt x="591" y="2232"/>
                  </a:lnTo>
                  <a:lnTo>
                    <a:pt x="644" y="2258"/>
                  </a:lnTo>
                  <a:lnTo>
                    <a:pt x="723" y="2276"/>
                  </a:lnTo>
                  <a:lnTo>
                    <a:pt x="793" y="2241"/>
                  </a:lnTo>
                  <a:lnTo>
                    <a:pt x="802" y="2188"/>
                  </a:lnTo>
                  <a:lnTo>
                    <a:pt x="846" y="2153"/>
                  </a:lnTo>
                  <a:lnTo>
                    <a:pt x="899" y="2144"/>
                  </a:lnTo>
                  <a:lnTo>
                    <a:pt x="935" y="2091"/>
                  </a:lnTo>
                  <a:lnTo>
                    <a:pt x="926" y="2029"/>
                  </a:lnTo>
                  <a:lnTo>
                    <a:pt x="979" y="1967"/>
                  </a:lnTo>
                  <a:lnTo>
                    <a:pt x="1023" y="1958"/>
                  </a:lnTo>
                  <a:lnTo>
                    <a:pt x="1067" y="2011"/>
                  </a:lnTo>
                  <a:lnTo>
                    <a:pt x="1111" y="1950"/>
                  </a:lnTo>
                  <a:lnTo>
                    <a:pt x="1173" y="1976"/>
                  </a:lnTo>
                  <a:lnTo>
                    <a:pt x="1244" y="2020"/>
                  </a:lnTo>
                  <a:lnTo>
                    <a:pt x="1349" y="2082"/>
                  </a:lnTo>
                  <a:lnTo>
                    <a:pt x="1402" y="2038"/>
                  </a:lnTo>
                  <a:lnTo>
                    <a:pt x="1473" y="2100"/>
                  </a:lnTo>
                  <a:lnTo>
                    <a:pt x="1499" y="2170"/>
                  </a:lnTo>
                  <a:lnTo>
                    <a:pt x="1526" y="2232"/>
                  </a:lnTo>
                  <a:lnTo>
                    <a:pt x="1579" y="2241"/>
                  </a:lnTo>
                  <a:lnTo>
                    <a:pt x="1614" y="2303"/>
                  </a:lnTo>
                  <a:lnTo>
                    <a:pt x="1614" y="2356"/>
                  </a:lnTo>
                  <a:lnTo>
                    <a:pt x="1658" y="2391"/>
                  </a:lnTo>
                  <a:lnTo>
                    <a:pt x="1694" y="2373"/>
                  </a:lnTo>
                  <a:lnTo>
                    <a:pt x="1720" y="2461"/>
                  </a:lnTo>
                  <a:lnTo>
                    <a:pt x="1764" y="2444"/>
                  </a:lnTo>
                  <a:lnTo>
                    <a:pt x="1817" y="2426"/>
                  </a:lnTo>
                  <a:lnTo>
                    <a:pt x="1879" y="2461"/>
                  </a:lnTo>
                  <a:lnTo>
                    <a:pt x="1914" y="2514"/>
                  </a:lnTo>
                  <a:lnTo>
                    <a:pt x="1976" y="2470"/>
                  </a:lnTo>
                  <a:lnTo>
                    <a:pt x="2241" y="2258"/>
                  </a:lnTo>
                  <a:lnTo>
                    <a:pt x="2232" y="2188"/>
                  </a:lnTo>
                  <a:lnTo>
                    <a:pt x="2294" y="2135"/>
                  </a:lnTo>
                  <a:lnTo>
                    <a:pt x="2347" y="2153"/>
                  </a:lnTo>
                  <a:lnTo>
                    <a:pt x="2408" y="2117"/>
                  </a:lnTo>
                  <a:lnTo>
                    <a:pt x="2444" y="2073"/>
                  </a:lnTo>
                  <a:lnTo>
                    <a:pt x="2453" y="2020"/>
                  </a:lnTo>
                  <a:lnTo>
                    <a:pt x="2479" y="1976"/>
                  </a:lnTo>
                  <a:lnTo>
                    <a:pt x="2550" y="1985"/>
                  </a:lnTo>
                  <a:lnTo>
                    <a:pt x="2523" y="1906"/>
                  </a:lnTo>
                  <a:lnTo>
                    <a:pt x="2514" y="1817"/>
                  </a:lnTo>
                  <a:lnTo>
                    <a:pt x="2550" y="1720"/>
                  </a:lnTo>
                  <a:lnTo>
                    <a:pt x="2558" y="1597"/>
                  </a:lnTo>
                  <a:lnTo>
                    <a:pt x="2558" y="1491"/>
                  </a:lnTo>
                  <a:lnTo>
                    <a:pt x="2523" y="1438"/>
                  </a:lnTo>
                  <a:lnTo>
                    <a:pt x="2505" y="1367"/>
                  </a:lnTo>
                  <a:lnTo>
                    <a:pt x="2558" y="1305"/>
                  </a:lnTo>
                  <a:lnTo>
                    <a:pt x="2638" y="1314"/>
                  </a:lnTo>
                  <a:lnTo>
                    <a:pt x="2708" y="1376"/>
                  </a:lnTo>
                  <a:lnTo>
                    <a:pt x="2806" y="1429"/>
                  </a:lnTo>
                  <a:lnTo>
                    <a:pt x="2858" y="1385"/>
                  </a:lnTo>
                  <a:lnTo>
                    <a:pt x="2885" y="1314"/>
                  </a:lnTo>
                  <a:lnTo>
                    <a:pt x="2956" y="1261"/>
                  </a:lnTo>
                  <a:lnTo>
                    <a:pt x="3044" y="1217"/>
                  </a:lnTo>
                  <a:lnTo>
                    <a:pt x="3132" y="1217"/>
                  </a:lnTo>
                  <a:lnTo>
                    <a:pt x="3185" y="1164"/>
                  </a:lnTo>
                  <a:lnTo>
                    <a:pt x="3229" y="1094"/>
                  </a:lnTo>
                  <a:lnTo>
                    <a:pt x="3326" y="1103"/>
                  </a:lnTo>
                  <a:lnTo>
                    <a:pt x="3406" y="1085"/>
                  </a:lnTo>
                  <a:lnTo>
                    <a:pt x="3467" y="1094"/>
                  </a:lnTo>
                  <a:lnTo>
                    <a:pt x="3529" y="1103"/>
                  </a:lnTo>
                  <a:lnTo>
                    <a:pt x="3609" y="1076"/>
                  </a:lnTo>
                  <a:lnTo>
                    <a:pt x="3662" y="1050"/>
                  </a:lnTo>
                  <a:lnTo>
                    <a:pt x="3741" y="1050"/>
                  </a:lnTo>
                  <a:lnTo>
                    <a:pt x="3794" y="1005"/>
                  </a:lnTo>
                  <a:lnTo>
                    <a:pt x="3856" y="988"/>
                  </a:lnTo>
                  <a:lnTo>
                    <a:pt x="3909" y="988"/>
                  </a:lnTo>
                  <a:lnTo>
                    <a:pt x="4015" y="970"/>
                  </a:lnTo>
                  <a:lnTo>
                    <a:pt x="4103" y="953"/>
                  </a:lnTo>
                  <a:lnTo>
                    <a:pt x="4129" y="908"/>
                  </a:lnTo>
                  <a:lnTo>
                    <a:pt x="4156" y="873"/>
                  </a:lnTo>
                  <a:lnTo>
                    <a:pt x="4191" y="820"/>
                  </a:lnTo>
                  <a:lnTo>
                    <a:pt x="4262" y="776"/>
                  </a:lnTo>
                  <a:lnTo>
                    <a:pt x="4297" y="723"/>
                  </a:lnTo>
                  <a:lnTo>
                    <a:pt x="4279" y="661"/>
                  </a:lnTo>
                  <a:lnTo>
                    <a:pt x="4235" y="644"/>
                  </a:lnTo>
                  <a:lnTo>
                    <a:pt x="4182" y="688"/>
                  </a:lnTo>
                  <a:lnTo>
                    <a:pt x="4129" y="670"/>
                  </a:lnTo>
                  <a:lnTo>
                    <a:pt x="4085" y="705"/>
                  </a:lnTo>
                  <a:lnTo>
                    <a:pt x="3997" y="697"/>
                  </a:lnTo>
                  <a:lnTo>
                    <a:pt x="3953" y="741"/>
                  </a:lnTo>
                  <a:lnTo>
                    <a:pt x="3803" y="679"/>
                  </a:lnTo>
                  <a:lnTo>
                    <a:pt x="3741" y="750"/>
                  </a:lnTo>
                  <a:lnTo>
                    <a:pt x="3697" y="697"/>
                  </a:lnTo>
                  <a:lnTo>
                    <a:pt x="3626" y="670"/>
                  </a:lnTo>
                  <a:lnTo>
                    <a:pt x="3564" y="670"/>
                  </a:lnTo>
                  <a:lnTo>
                    <a:pt x="3538" y="573"/>
                  </a:lnTo>
                  <a:lnTo>
                    <a:pt x="3503" y="520"/>
                  </a:lnTo>
                  <a:lnTo>
                    <a:pt x="3459" y="467"/>
                  </a:lnTo>
                  <a:lnTo>
                    <a:pt x="3406" y="423"/>
                  </a:lnTo>
                  <a:lnTo>
                    <a:pt x="3335" y="423"/>
                  </a:lnTo>
                  <a:lnTo>
                    <a:pt x="3282" y="388"/>
                  </a:lnTo>
                  <a:lnTo>
                    <a:pt x="3670" y="114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72" name="Freeform 29"/>
            <p:cNvSpPr>
              <a:spLocks noChangeArrowheads="1"/>
            </p:cNvSpPr>
            <p:nvPr/>
          </p:nvSpPr>
          <p:spPr bwMode="auto">
            <a:xfrm>
              <a:off x="5487988" y="4657725"/>
              <a:ext cx="1236662" cy="1262063"/>
            </a:xfrm>
            <a:custGeom>
              <a:avLst/>
              <a:gdLst>
                <a:gd name="T0" fmla="*/ 140819807 w 3434"/>
                <a:gd name="T1" fmla="*/ 289637041 h 3504"/>
                <a:gd name="T2" fmla="*/ 164808510 w 3434"/>
                <a:gd name="T3" fmla="*/ 297549260 h 3504"/>
                <a:gd name="T4" fmla="*/ 177386349 w 3434"/>
                <a:gd name="T5" fmla="*/ 323879867 h 3504"/>
                <a:gd name="T6" fmla="*/ 202541668 w 3434"/>
                <a:gd name="T7" fmla="*/ 334256394 h 3504"/>
                <a:gd name="T8" fmla="*/ 241442161 w 3434"/>
                <a:gd name="T9" fmla="*/ 343336125 h 3504"/>
                <a:gd name="T10" fmla="*/ 271266100 w 3434"/>
                <a:gd name="T11" fmla="*/ 349042962 h 3504"/>
                <a:gd name="T12" fmla="*/ 273470427 w 3434"/>
                <a:gd name="T13" fmla="*/ 362792022 h 3504"/>
                <a:gd name="T14" fmla="*/ 280342654 w 3434"/>
                <a:gd name="T15" fmla="*/ 390290142 h 3504"/>
                <a:gd name="T16" fmla="*/ 286048266 w 3434"/>
                <a:gd name="T17" fmla="*/ 410913551 h 3504"/>
                <a:gd name="T18" fmla="*/ 287215241 w 3434"/>
                <a:gd name="T19" fmla="*/ 428035144 h 3504"/>
                <a:gd name="T20" fmla="*/ 306665308 w 3434"/>
                <a:gd name="T21" fmla="*/ 429202297 h 3504"/>
                <a:gd name="T22" fmla="*/ 320410122 w 3434"/>
                <a:gd name="T23" fmla="*/ 421160434 h 3504"/>
                <a:gd name="T24" fmla="*/ 334154937 w 3434"/>
                <a:gd name="T25" fmla="*/ 437244159 h 3504"/>
                <a:gd name="T26" fmla="*/ 354772339 w 3434"/>
                <a:gd name="T27" fmla="*/ 430369809 h 3504"/>
                <a:gd name="T28" fmla="*/ 366183203 w 3434"/>
                <a:gd name="T29" fmla="*/ 444118869 h 3504"/>
                <a:gd name="T30" fmla="*/ 397044133 w 3434"/>
                <a:gd name="T31" fmla="*/ 447491042 h 3504"/>
                <a:gd name="T32" fmla="*/ 405083696 w 3434"/>
                <a:gd name="T33" fmla="*/ 421160434 h 3504"/>
                <a:gd name="T34" fmla="*/ 383428943 w 3434"/>
                <a:gd name="T35" fmla="*/ 400537025 h 3504"/>
                <a:gd name="T36" fmla="*/ 382261968 w 3434"/>
                <a:gd name="T37" fmla="*/ 374206417 h 3504"/>
                <a:gd name="T38" fmla="*/ 368517153 w 3434"/>
                <a:gd name="T39" fmla="*/ 350210475 h 3504"/>
                <a:gd name="T40" fmla="*/ 329616660 w 3434"/>
                <a:gd name="T41" fmla="*/ 334256394 h 3504"/>
                <a:gd name="T42" fmla="*/ 310166594 w 3434"/>
                <a:gd name="T43" fmla="*/ 214017392 h 3504"/>
                <a:gd name="T44" fmla="*/ 347899751 w 3434"/>
                <a:gd name="T45" fmla="*/ 208310555 h 3504"/>
                <a:gd name="T46" fmla="*/ 382261968 w 3434"/>
                <a:gd name="T47" fmla="*/ 192356474 h 3504"/>
                <a:gd name="T48" fmla="*/ 416494560 w 3434"/>
                <a:gd name="T49" fmla="*/ 194561495 h 3504"/>
                <a:gd name="T50" fmla="*/ 445151164 w 3434"/>
                <a:gd name="T51" fmla="*/ 195728647 h 3504"/>
                <a:gd name="T52" fmla="*/ 438278577 w 3434"/>
                <a:gd name="T53" fmla="*/ 169398040 h 3504"/>
                <a:gd name="T54" fmla="*/ 433740300 w 3434"/>
                <a:gd name="T55" fmla="*/ 147607118 h 3504"/>
                <a:gd name="T56" fmla="*/ 400545419 w 3434"/>
                <a:gd name="T57" fmla="*/ 143067432 h 3504"/>
                <a:gd name="T58" fmla="*/ 375389740 w 3434"/>
                <a:gd name="T59" fmla="*/ 135025570 h 3504"/>
                <a:gd name="T60" fmla="*/ 349067087 w 3434"/>
                <a:gd name="T61" fmla="*/ 135025570 h 3504"/>
                <a:gd name="T62" fmla="*/ 330783635 w 3434"/>
                <a:gd name="T63" fmla="*/ 48121529 h 3504"/>
                <a:gd name="T64" fmla="*/ 297588754 w 3434"/>
                <a:gd name="T65" fmla="*/ 36577490 h 3504"/>
                <a:gd name="T66" fmla="*/ 290716167 w 3434"/>
                <a:gd name="T67" fmla="*/ 16083724 h 3504"/>
                <a:gd name="T68" fmla="*/ 272433076 w 3434"/>
                <a:gd name="T69" fmla="*/ 12581548 h 3504"/>
                <a:gd name="T70" fmla="*/ 236903884 w 3434"/>
                <a:gd name="T71" fmla="*/ 22958074 h 3504"/>
                <a:gd name="T72" fmla="*/ 201374693 w 3434"/>
                <a:gd name="T73" fmla="*/ 28665272 h 3504"/>
                <a:gd name="T74" fmla="*/ 164808510 w 3434"/>
                <a:gd name="T75" fmla="*/ 37745003 h 3504"/>
                <a:gd name="T76" fmla="*/ 125908017 w 3434"/>
                <a:gd name="T77" fmla="*/ 57200900 h 3504"/>
                <a:gd name="T78" fmla="*/ 93879751 w 3434"/>
                <a:gd name="T79" fmla="*/ 57200900 h 3504"/>
                <a:gd name="T80" fmla="*/ 83506238 w 3434"/>
                <a:gd name="T81" fmla="*/ 80159334 h 3504"/>
                <a:gd name="T82" fmla="*/ 78967961 w 3434"/>
                <a:gd name="T83" fmla="*/ 133988061 h 3504"/>
                <a:gd name="T84" fmla="*/ 68724072 w 3434"/>
                <a:gd name="T85" fmla="*/ 155648980 h 3504"/>
                <a:gd name="T86" fmla="*/ 41234443 w 3434"/>
                <a:gd name="T87" fmla="*/ 170565552 h 3504"/>
                <a:gd name="T88" fmla="*/ 6872587 w 3434"/>
                <a:gd name="T89" fmla="*/ 212850240 h 3504"/>
                <a:gd name="T90" fmla="*/ 21784377 w 3434"/>
                <a:gd name="T91" fmla="*/ 232306137 h 3504"/>
                <a:gd name="T92" fmla="*/ 35529191 w 3434"/>
                <a:gd name="T93" fmla="*/ 252929907 h 3504"/>
                <a:gd name="T94" fmla="*/ 56146233 w 3434"/>
                <a:gd name="T95" fmla="*/ 264343942 h 3504"/>
                <a:gd name="T96" fmla="*/ 81301912 w 3434"/>
                <a:gd name="T97" fmla="*/ 274720829 h 3504"/>
                <a:gd name="T98" fmla="*/ 101919314 w 3434"/>
                <a:gd name="T99" fmla="*/ 274720829 h 35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434" h="3504">
                  <a:moveTo>
                    <a:pt x="918" y="2215"/>
                  </a:moveTo>
                  <a:lnTo>
                    <a:pt x="997" y="2206"/>
                  </a:lnTo>
                  <a:lnTo>
                    <a:pt x="1059" y="2188"/>
                  </a:lnTo>
                  <a:lnTo>
                    <a:pt x="1086" y="2233"/>
                  </a:lnTo>
                  <a:lnTo>
                    <a:pt x="1094" y="2277"/>
                  </a:lnTo>
                  <a:lnTo>
                    <a:pt x="1174" y="2294"/>
                  </a:lnTo>
                  <a:lnTo>
                    <a:pt x="1218" y="2321"/>
                  </a:lnTo>
                  <a:lnTo>
                    <a:pt x="1271" y="2294"/>
                  </a:lnTo>
                  <a:lnTo>
                    <a:pt x="1333" y="2356"/>
                  </a:lnTo>
                  <a:lnTo>
                    <a:pt x="1377" y="2400"/>
                  </a:lnTo>
                  <a:lnTo>
                    <a:pt x="1297" y="2444"/>
                  </a:lnTo>
                  <a:lnTo>
                    <a:pt x="1368" y="2497"/>
                  </a:lnTo>
                  <a:lnTo>
                    <a:pt x="1403" y="2524"/>
                  </a:lnTo>
                  <a:lnTo>
                    <a:pt x="1412" y="2594"/>
                  </a:lnTo>
                  <a:lnTo>
                    <a:pt x="1518" y="2621"/>
                  </a:lnTo>
                  <a:lnTo>
                    <a:pt x="1562" y="2577"/>
                  </a:lnTo>
                  <a:lnTo>
                    <a:pt x="1668" y="2630"/>
                  </a:lnTo>
                  <a:lnTo>
                    <a:pt x="1712" y="2612"/>
                  </a:lnTo>
                  <a:lnTo>
                    <a:pt x="1748" y="2638"/>
                  </a:lnTo>
                  <a:lnTo>
                    <a:pt x="1862" y="2647"/>
                  </a:lnTo>
                  <a:lnTo>
                    <a:pt x="1915" y="2718"/>
                  </a:lnTo>
                  <a:lnTo>
                    <a:pt x="1986" y="2744"/>
                  </a:lnTo>
                  <a:lnTo>
                    <a:pt x="2056" y="2753"/>
                  </a:lnTo>
                  <a:lnTo>
                    <a:pt x="2092" y="2691"/>
                  </a:lnTo>
                  <a:lnTo>
                    <a:pt x="2153" y="2691"/>
                  </a:lnTo>
                  <a:lnTo>
                    <a:pt x="2206" y="2709"/>
                  </a:lnTo>
                  <a:lnTo>
                    <a:pt x="2171" y="2753"/>
                  </a:lnTo>
                  <a:lnTo>
                    <a:pt x="2109" y="2797"/>
                  </a:lnTo>
                  <a:lnTo>
                    <a:pt x="2092" y="2868"/>
                  </a:lnTo>
                  <a:lnTo>
                    <a:pt x="2162" y="2859"/>
                  </a:lnTo>
                  <a:lnTo>
                    <a:pt x="2171" y="2938"/>
                  </a:lnTo>
                  <a:lnTo>
                    <a:pt x="2162" y="3009"/>
                  </a:lnTo>
                  <a:lnTo>
                    <a:pt x="2118" y="3027"/>
                  </a:lnTo>
                  <a:lnTo>
                    <a:pt x="2109" y="3071"/>
                  </a:lnTo>
                  <a:lnTo>
                    <a:pt x="2153" y="3124"/>
                  </a:lnTo>
                  <a:lnTo>
                    <a:pt x="2206" y="3168"/>
                  </a:lnTo>
                  <a:lnTo>
                    <a:pt x="2171" y="3230"/>
                  </a:lnTo>
                  <a:lnTo>
                    <a:pt x="2109" y="3256"/>
                  </a:lnTo>
                  <a:lnTo>
                    <a:pt x="2136" y="3300"/>
                  </a:lnTo>
                  <a:lnTo>
                    <a:pt x="2215" y="3300"/>
                  </a:lnTo>
                  <a:lnTo>
                    <a:pt x="2224" y="3362"/>
                  </a:lnTo>
                  <a:lnTo>
                    <a:pt x="2286" y="3406"/>
                  </a:lnTo>
                  <a:lnTo>
                    <a:pt x="2339" y="3362"/>
                  </a:lnTo>
                  <a:lnTo>
                    <a:pt x="2365" y="3309"/>
                  </a:lnTo>
                  <a:lnTo>
                    <a:pt x="2295" y="3291"/>
                  </a:lnTo>
                  <a:lnTo>
                    <a:pt x="2339" y="3256"/>
                  </a:lnTo>
                  <a:lnTo>
                    <a:pt x="2418" y="3256"/>
                  </a:lnTo>
                  <a:lnTo>
                    <a:pt x="2471" y="3247"/>
                  </a:lnTo>
                  <a:lnTo>
                    <a:pt x="2551" y="3238"/>
                  </a:lnTo>
                  <a:lnTo>
                    <a:pt x="2515" y="3291"/>
                  </a:lnTo>
                  <a:lnTo>
                    <a:pt x="2515" y="3353"/>
                  </a:lnTo>
                  <a:lnTo>
                    <a:pt x="2577" y="3371"/>
                  </a:lnTo>
                  <a:lnTo>
                    <a:pt x="2630" y="3344"/>
                  </a:lnTo>
                  <a:lnTo>
                    <a:pt x="2656" y="3309"/>
                  </a:lnTo>
                  <a:lnTo>
                    <a:pt x="2727" y="3380"/>
                  </a:lnTo>
                  <a:lnTo>
                    <a:pt x="2736" y="3318"/>
                  </a:lnTo>
                  <a:lnTo>
                    <a:pt x="2780" y="3291"/>
                  </a:lnTo>
                  <a:lnTo>
                    <a:pt x="2833" y="3336"/>
                  </a:lnTo>
                  <a:lnTo>
                    <a:pt x="2859" y="3388"/>
                  </a:lnTo>
                  <a:lnTo>
                    <a:pt x="2824" y="3424"/>
                  </a:lnTo>
                  <a:lnTo>
                    <a:pt x="2868" y="3503"/>
                  </a:lnTo>
                  <a:lnTo>
                    <a:pt x="2939" y="3433"/>
                  </a:lnTo>
                  <a:lnTo>
                    <a:pt x="3001" y="3468"/>
                  </a:lnTo>
                  <a:lnTo>
                    <a:pt x="3062" y="3450"/>
                  </a:lnTo>
                  <a:lnTo>
                    <a:pt x="3080" y="3380"/>
                  </a:lnTo>
                  <a:lnTo>
                    <a:pt x="3080" y="3336"/>
                  </a:lnTo>
                  <a:lnTo>
                    <a:pt x="3115" y="3300"/>
                  </a:lnTo>
                  <a:lnTo>
                    <a:pt x="3124" y="3247"/>
                  </a:lnTo>
                  <a:lnTo>
                    <a:pt x="3071" y="3212"/>
                  </a:lnTo>
                  <a:lnTo>
                    <a:pt x="2992" y="3185"/>
                  </a:lnTo>
                  <a:lnTo>
                    <a:pt x="3018" y="3141"/>
                  </a:lnTo>
                  <a:lnTo>
                    <a:pt x="2957" y="3088"/>
                  </a:lnTo>
                  <a:lnTo>
                    <a:pt x="2912" y="3035"/>
                  </a:lnTo>
                  <a:lnTo>
                    <a:pt x="2877" y="2974"/>
                  </a:lnTo>
                  <a:lnTo>
                    <a:pt x="2912" y="2938"/>
                  </a:lnTo>
                  <a:lnTo>
                    <a:pt x="2948" y="2885"/>
                  </a:lnTo>
                  <a:lnTo>
                    <a:pt x="2904" y="2859"/>
                  </a:lnTo>
                  <a:lnTo>
                    <a:pt x="2904" y="2797"/>
                  </a:lnTo>
                  <a:lnTo>
                    <a:pt x="2912" y="2727"/>
                  </a:lnTo>
                  <a:lnTo>
                    <a:pt x="2842" y="2700"/>
                  </a:lnTo>
                  <a:lnTo>
                    <a:pt x="2762" y="2665"/>
                  </a:lnTo>
                  <a:lnTo>
                    <a:pt x="2692" y="2621"/>
                  </a:lnTo>
                  <a:lnTo>
                    <a:pt x="2621" y="2585"/>
                  </a:lnTo>
                  <a:lnTo>
                    <a:pt x="2542" y="2577"/>
                  </a:lnTo>
                  <a:lnTo>
                    <a:pt x="2462" y="2515"/>
                  </a:lnTo>
                  <a:lnTo>
                    <a:pt x="2418" y="2435"/>
                  </a:lnTo>
                  <a:lnTo>
                    <a:pt x="2392" y="2365"/>
                  </a:lnTo>
                  <a:lnTo>
                    <a:pt x="2392" y="1650"/>
                  </a:lnTo>
                  <a:lnTo>
                    <a:pt x="2480" y="1633"/>
                  </a:lnTo>
                  <a:lnTo>
                    <a:pt x="2524" y="1597"/>
                  </a:lnTo>
                  <a:lnTo>
                    <a:pt x="2604" y="1615"/>
                  </a:lnTo>
                  <a:lnTo>
                    <a:pt x="2683" y="1606"/>
                  </a:lnTo>
                  <a:lnTo>
                    <a:pt x="2736" y="1562"/>
                  </a:lnTo>
                  <a:lnTo>
                    <a:pt x="2798" y="1518"/>
                  </a:lnTo>
                  <a:lnTo>
                    <a:pt x="2851" y="1544"/>
                  </a:lnTo>
                  <a:lnTo>
                    <a:pt x="2948" y="1483"/>
                  </a:lnTo>
                  <a:lnTo>
                    <a:pt x="2974" y="1447"/>
                  </a:lnTo>
                  <a:lnTo>
                    <a:pt x="3036" y="1456"/>
                  </a:lnTo>
                  <a:lnTo>
                    <a:pt x="3115" y="1500"/>
                  </a:lnTo>
                  <a:lnTo>
                    <a:pt x="3212" y="1500"/>
                  </a:lnTo>
                  <a:lnTo>
                    <a:pt x="3248" y="1535"/>
                  </a:lnTo>
                  <a:lnTo>
                    <a:pt x="3301" y="1553"/>
                  </a:lnTo>
                  <a:lnTo>
                    <a:pt x="3345" y="1509"/>
                  </a:lnTo>
                  <a:lnTo>
                    <a:pt x="3433" y="1509"/>
                  </a:lnTo>
                  <a:lnTo>
                    <a:pt x="3398" y="1447"/>
                  </a:lnTo>
                  <a:lnTo>
                    <a:pt x="3354" y="1403"/>
                  </a:lnTo>
                  <a:lnTo>
                    <a:pt x="3398" y="1368"/>
                  </a:lnTo>
                  <a:lnTo>
                    <a:pt x="3380" y="1306"/>
                  </a:lnTo>
                  <a:lnTo>
                    <a:pt x="3433" y="1280"/>
                  </a:lnTo>
                  <a:lnTo>
                    <a:pt x="3362" y="1244"/>
                  </a:lnTo>
                  <a:lnTo>
                    <a:pt x="3371" y="1191"/>
                  </a:lnTo>
                  <a:lnTo>
                    <a:pt x="3345" y="1138"/>
                  </a:lnTo>
                  <a:lnTo>
                    <a:pt x="3283" y="1094"/>
                  </a:lnTo>
                  <a:lnTo>
                    <a:pt x="3212" y="1077"/>
                  </a:lnTo>
                  <a:lnTo>
                    <a:pt x="3133" y="1041"/>
                  </a:lnTo>
                  <a:lnTo>
                    <a:pt x="3089" y="1103"/>
                  </a:lnTo>
                  <a:lnTo>
                    <a:pt x="3018" y="1059"/>
                  </a:lnTo>
                  <a:lnTo>
                    <a:pt x="2983" y="1094"/>
                  </a:lnTo>
                  <a:lnTo>
                    <a:pt x="2912" y="1094"/>
                  </a:lnTo>
                  <a:lnTo>
                    <a:pt x="2895" y="1041"/>
                  </a:lnTo>
                  <a:lnTo>
                    <a:pt x="2824" y="1041"/>
                  </a:lnTo>
                  <a:lnTo>
                    <a:pt x="2771" y="1077"/>
                  </a:lnTo>
                  <a:lnTo>
                    <a:pt x="2736" y="1033"/>
                  </a:lnTo>
                  <a:lnTo>
                    <a:pt x="2692" y="1041"/>
                  </a:lnTo>
                  <a:lnTo>
                    <a:pt x="2656" y="1077"/>
                  </a:lnTo>
                  <a:lnTo>
                    <a:pt x="2595" y="1085"/>
                  </a:lnTo>
                  <a:lnTo>
                    <a:pt x="2595" y="406"/>
                  </a:lnTo>
                  <a:lnTo>
                    <a:pt x="2551" y="371"/>
                  </a:lnTo>
                  <a:lnTo>
                    <a:pt x="2506" y="353"/>
                  </a:lnTo>
                  <a:lnTo>
                    <a:pt x="2409" y="362"/>
                  </a:lnTo>
                  <a:lnTo>
                    <a:pt x="2348" y="353"/>
                  </a:lnTo>
                  <a:lnTo>
                    <a:pt x="2295" y="282"/>
                  </a:lnTo>
                  <a:lnTo>
                    <a:pt x="2251" y="238"/>
                  </a:lnTo>
                  <a:lnTo>
                    <a:pt x="2189" y="212"/>
                  </a:lnTo>
                  <a:lnTo>
                    <a:pt x="2189" y="159"/>
                  </a:lnTo>
                  <a:lnTo>
                    <a:pt x="2242" y="124"/>
                  </a:lnTo>
                  <a:lnTo>
                    <a:pt x="2251" y="71"/>
                  </a:lnTo>
                  <a:lnTo>
                    <a:pt x="2242" y="0"/>
                  </a:lnTo>
                  <a:lnTo>
                    <a:pt x="2189" y="80"/>
                  </a:lnTo>
                  <a:lnTo>
                    <a:pt x="2101" y="97"/>
                  </a:lnTo>
                  <a:lnTo>
                    <a:pt x="1995" y="115"/>
                  </a:lnTo>
                  <a:lnTo>
                    <a:pt x="1942" y="115"/>
                  </a:lnTo>
                  <a:lnTo>
                    <a:pt x="1880" y="132"/>
                  </a:lnTo>
                  <a:lnTo>
                    <a:pt x="1827" y="177"/>
                  </a:lnTo>
                  <a:lnTo>
                    <a:pt x="1748" y="177"/>
                  </a:lnTo>
                  <a:lnTo>
                    <a:pt x="1695" y="203"/>
                  </a:lnTo>
                  <a:lnTo>
                    <a:pt x="1615" y="230"/>
                  </a:lnTo>
                  <a:lnTo>
                    <a:pt x="1553" y="221"/>
                  </a:lnTo>
                  <a:lnTo>
                    <a:pt x="1492" y="212"/>
                  </a:lnTo>
                  <a:lnTo>
                    <a:pt x="1412" y="230"/>
                  </a:lnTo>
                  <a:lnTo>
                    <a:pt x="1315" y="221"/>
                  </a:lnTo>
                  <a:lnTo>
                    <a:pt x="1271" y="291"/>
                  </a:lnTo>
                  <a:lnTo>
                    <a:pt x="1218" y="344"/>
                  </a:lnTo>
                  <a:lnTo>
                    <a:pt x="1130" y="344"/>
                  </a:lnTo>
                  <a:lnTo>
                    <a:pt x="1042" y="388"/>
                  </a:lnTo>
                  <a:lnTo>
                    <a:pt x="971" y="441"/>
                  </a:lnTo>
                  <a:lnTo>
                    <a:pt x="944" y="512"/>
                  </a:lnTo>
                  <a:lnTo>
                    <a:pt x="892" y="556"/>
                  </a:lnTo>
                  <a:lnTo>
                    <a:pt x="794" y="503"/>
                  </a:lnTo>
                  <a:lnTo>
                    <a:pt x="724" y="441"/>
                  </a:lnTo>
                  <a:lnTo>
                    <a:pt x="644" y="432"/>
                  </a:lnTo>
                  <a:lnTo>
                    <a:pt x="591" y="494"/>
                  </a:lnTo>
                  <a:lnTo>
                    <a:pt x="609" y="565"/>
                  </a:lnTo>
                  <a:lnTo>
                    <a:pt x="644" y="618"/>
                  </a:lnTo>
                  <a:lnTo>
                    <a:pt x="644" y="724"/>
                  </a:lnTo>
                  <a:lnTo>
                    <a:pt x="636" y="847"/>
                  </a:lnTo>
                  <a:lnTo>
                    <a:pt x="600" y="944"/>
                  </a:lnTo>
                  <a:lnTo>
                    <a:pt x="609" y="1033"/>
                  </a:lnTo>
                  <a:lnTo>
                    <a:pt x="636" y="1112"/>
                  </a:lnTo>
                  <a:lnTo>
                    <a:pt x="565" y="1103"/>
                  </a:lnTo>
                  <a:lnTo>
                    <a:pt x="539" y="1147"/>
                  </a:lnTo>
                  <a:lnTo>
                    <a:pt x="530" y="1200"/>
                  </a:lnTo>
                  <a:lnTo>
                    <a:pt x="494" y="1244"/>
                  </a:lnTo>
                  <a:lnTo>
                    <a:pt x="433" y="1280"/>
                  </a:lnTo>
                  <a:lnTo>
                    <a:pt x="380" y="1262"/>
                  </a:lnTo>
                  <a:lnTo>
                    <a:pt x="318" y="1315"/>
                  </a:lnTo>
                  <a:lnTo>
                    <a:pt x="327" y="1385"/>
                  </a:lnTo>
                  <a:lnTo>
                    <a:pt x="62" y="1597"/>
                  </a:lnTo>
                  <a:lnTo>
                    <a:pt x="0" y="1641"/>
                  </a:lnTo>
                  <a:lnTo>
                    <a:pt x="53" y="1641"/>
                  </a:lnTo>
                  <a:lnTo>
                    <a:pt x="62" y="1703"/>
                  </a:lnTo>
                  <a:lnTo>
                    <a:pt x="97" y="1738"/>
                  </a:lnTo>
                  <a:lnTo>
                    <a:pt x="141" y="1721"/>
                  </a:lnTo>
                  <a:lnTo>
                    <a:pt x="168" y="1791"/>
                  </a:lnTo>
                  <a:lnTo>
                    <a:pt x="168" y="1844"/>
                  </a:lnTo>
                  <a:lnTo>
                    <a:pt x="230" y="1827"/>
                  </a:lnTo>
                  <a:lnTo>
                    <a:pt x="256" y="1888"/>
                  </a:lnTo>
                  <a:lnTo>
                    <a:pt x="274" y="1950"/>
                  </a:lnTo>
                  <a:lnTo>
                    <a:pt x="327" y="1941"/>
                  </a:lnTo>
                  <a:lnTo>
                    <a:pt x="362" y="1985"/>
                  </a:lnTo>
                  <a:lnTo>
                    <a:pt x="406" y="1994"/>
                  </a:lnTo>
                  <a:lnTo>
                    <a:pt x="433" y="2038"/>
                  </a:lnTo>
                  <a:lnTo>
                    <a:pt x="477" y="2083"/>
                  </a:lnTo>
                  <a:lnTo>
                    <a:pt x="530" y="2109"/>
                  </a:lnTo>
                  <a:lnTo>
                    <a:pt x="583" y="2100"/>
                  </a:lnTo>
                  <a:lnTo>
                    <a:pt x="627" y="2118"/>
                  </a:lnTo>
                  <a:lnTo>
                    <a:pt x="662" y="2144"/>
                  </a:lnTo>
                  <a:lnTo>
                    <a:pt x="706" y="2118"/>
                  </a:lnTo>
                  <a:lnTo>
                    <a:pt x="741" y="2144"/>
                  </a:lnTo>
                  <a:lnTo>
                    <a:pt x="786" y="2118"/>
                  </a:lnTo>
                  <a:lnTo>
                    <a:pt x="839" y="2127"/>
                  </a:lnTo>
                  <a:lnTo>
                    <a:pt x="865" y="2171"/>
                  </a:lnTo>
                  <a:lnTo>
                    <a:pt x="918" y="2215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73" name="Freeform 30"/>
            <p:cNvSpPr>
              <a:spLocks noChangeArrowheads="1"/>
            </p:cNvSpPr>
            <p:nvPr/>
          </p:nvSpPr>
          <p:spPr bwMode="auto">
            <a:xfrm>
              <a:off x="4518025" y="5438775"/>
              <a:ext cx="2108200" cy="1581150"/>
            </a:xfrm>
            <a:custGeom>
              <a:avLst/>
              <a:gdLst>
                <a:gd name="T0" fmla="*/ 104106460 w 5859"/>
                <a:gd name="T1" fmla="*/ 86742678 h 4394"/>
                <a:gd name="T2" fmla="*/ 131591674 w 5859"/>
                <a:gd name="T3" fmla="*/ 98265194 h 4394"/>
                <a:gd name="T4" fmla="*/ 172689883 w 5859"/>
                <a:gd name="T5" fmla="*/ 106162503 h 4394"/>
                <a:gd name="T6" fmla="*/ 214954611 w 5859"/>
                <a:gd name="T7" fmla="*/ 101631355 h 4394"/>
                <a:gd name="T8" fmla="*/ 252681794 w 5859"/>
                <a:gd name="T9" fmla="*/ 105126678 h 4394"/>
                <a:gd name="T10" fmla="*/ 292742736 w 5859"/>
                <a:gd name="T11" fmla="*/ 102796343 h 4394"/>
                <a:gd name="T12" fmla="*/ 328266133 w 5859"/>
                <a:gd name="T13" fmla="*/ 100466007 h 4394"/>
                <a:gd name="T14" fmla="*/ 355621734 w 5859"/>
                <a:gd name="T15" fmla="*/ 67322493 h 4394"/>
                <a:gd name="T16" fmla="*/ 395682316 w 5859"/>
                <a:gd name="T17" fmla="*/ 53599164 h 4394"/>
                <a:gd name="T18" fmla="*/ 419796866 w 5859"/>
                <a:gd name="T19" fmla="*/ 19419825 h 4394"/>
                <a:gd name="T20" fmla="*/ 462061593 w 5859"/>
                <a:gd name="T21" fmla="*/ 0 h 4394"/>
                <a:gd name="T22" fmla="*/ 491750953 w 5859"/>
                <a:gd name="T23" fmla="*/ 13723329 h 4394"/>
                <a:gd name="T24" fmla="*/ 528440870 w 5859"/>
                <a:gd name="T25" fmla="*/ 29647830 h 4394"/>
                <a:gd name="T26" fmla="*/ 546721022 w 5859"/>
                <a:gd name="T27" fmla="*/ 58259836 h 4394"/>
                <a:gd name="T28" fmla="*/ 591319869 w 5859"/>
                <a:gd name="T29" fmla="*/ 61625996 h 4394"/>
                <a:gd name="T30" fmla="*/ 629047052 w 5859"/>
                <a:gd name="T31" fmla="*/ 67322493 h 4394"/>
                <a:gd name="T32" fmla="*/ 630213931 w 5859"/>
                <a:gd name="T33" fmla="*/ 89073014 h 4394"/>
                <a:gd name="T34" fmla="*/ 629047052 w 5859"/>
                <a:gd name="T35" fmla="*/ 123381516 h 4394"/>
                <a:gd name="T36" fmla="*/ 637085235 w 5859"/>
                <a:gd name="T37" fmla="*/ 146167861 h 4394"/>
                <a:gd name="T38" fmla="*/ 647456817 w 5859"/>
                <a:gd name="T39" fmla="*/ 145002514 h 4394"/>
                <a:gd name="T40" fmla="*/ 675979298 w 5859"/>
                <a:gd name="T41" fmla="*/ 145002514 h 4394"/>
                <a:gd name="T42" fmla="*/ 703464512 w 5859"/>
                <a:gd name="T43" fmla="*/ 156525030 h 4394"/>
                <a:gd name="T44" fmla="*/ 716040240 w 5859"/>
                <a:gd name="T45" fmla="*/ 162221526 h 4394"/>
                <a:gd name="T46" fmla="*/ 749229878 w 5859"/>
                <a:gd name="T47" fmla="*/ 156525030 h 4394"/>
                <a:gd name="T48" fmla="*/ 753767423 w 5859"/>
                <a:gd name="T49" fmla="*/ 176980680 h 4394"/>
                <a:gd name="T50" fmla="*/ 680646456 w 5859"/>
                <a:gd name="T51" fmla="*/ 568746584 h 4394"/>
                <a:gd name="T52" fmla="*/ 661199424 w 5859"/>
                <a:gd name="T53" fmla="*/ 536768418 h 4394"/>
                <a:gd name="T54" fmla="*/ 630213931 w 5859"/>
                <a:gd name="T55" fmla="*/ 512817085 h 4394"/>
                <a:gd name="T56" fmla="*/ 584448565 w 5859"/>
                <a:gd name="T57" fmla="*/ 519678929 h 4394"/>
                <a:gd name="T58" fmla="*/ 647456817 w 5859"/>
                <a:gd name="T59" fmla="*/ 371051209 h 4394"/>
                <a:gd name="T60" fmla="*/ 624509507 w 5859"/>
                <a:gd name="T61" fmla="*/ 355126707 h 4394"/>
                <a:gd name="T62" fmla="*/ 603895597 w 5859"/>
                <a:gd name="T63" fmla="*/ 339073042 h 4394"/>
                <a:gd name="T64" fmla="*/ 577577262 w 5859"/>
                <a:gd name="T65" fmla="*/ 335706882 h 4394"/>
                <a:gd name="T66" fmla="*/ 547887902 w 5859"/>
                <a:gd name="T67" fmla="*/ 317452045 h 4394"/>
                <a:gd name="T68" fmla="*/ 512364864 w 5859"/>
                <a:gd name="T69" fmla="*/ 319652857 h 4394"/>
                <a:gd name="T70" fmla="*/ 483842384 w 5859"/>
                <a:gd name="T71" fmla="*/ 333376546 h 4394"/>
                <a:gd name="T72" fmla="*/ 449485866 w 5859"/>
                <a:gd name="T73" fmla="*/ 335706882 h 4394"/>
                <a:gd name="T74" fmla="*/ 413962828 w 5859"/>
                <a:gd name="T75" fmla="*/ 308259864 h 4394"/>
                <a:gd name="T76" fmla="*/ 386607227 w 5859"/>
                <a:gd name="T77" fmla="*/ 332211198 h 4394"/>
                <a:gd name="T78" fmla="*/ 348750431 w 5859"/>
                <a:gd name="T79" fmla="*/ 351631383 h 4394"/>
                <a:gd name="T80" fmla="*/ 304151584 w 5859"/>
                <a:gd name="T81" fmla="*/ 350595558 h 4394"/>
                <a:gd name="T82" fmla="*/ 268758160 w 5859"/>
                <a:gd name="T83" fmla="*/ 358492868 h 4394"/>
                <a:gd name="T84" fmla="*/ 228697218 w 5859"/>
                <a:gd name="T85" fmla="*/ 352796371 h 4394"/>
                <a:gd name="T86" fmla="*/ 197841338 w 5859"/>
                <a:gd name="T87" fmla="*/ 338037218 h 4394"/>
                <a:gd name="T88" fmla="*/ 204583028 w 5859"/>
                <a:gd name="T89" fmla="*/ 310590200 h 4394"/>
                <a:gd name="T90" fmla="*/ 196674459 w 5859"/>
                <a:gd name="T91" fmla="*/ 283143543 h 4394"/>
                <a:gd name="T92" fmla="*/ 177357041 w 5859"/>
                <a:gd name="T93" fmla="*/ 272915538 h 4394"/>
                <a:gd name="T94" fmla="*/ 141833643 w 5859"/>
                <a:gd name="T95" fmla="*/ 268254866 h 4394"/>
                <a:gd name="T96" fmla="*/ 145334282 w 5859"/>
                <a:gd name="T97" fmla="*/ 238607036 h 4394"/>
                <a:gd name="T98" fmla="*/ 125887250 w 5859"/>
                <a:gd name="T99" fmla="*/ 213490354 h 4394"/>
                <a:gd name="T100" fmla="*/ 75454366 w 5859"/>
                <a:gd name="T101" fmla="*/ 190704368 h 4394"/>
                <a:gd name="T102" fmla="*/ 42264728 w 5859"/>
                <a:gd name="T103" fmla="*/ 174779867 h 4394"/>
                <a:gd name="T104" fmla="*/ 15946753 w 5859"/>
                <a:gd name="T105" fmla="*/ 156525030 h 4394"/>
                <a:gd name="T106" fmla="*/ 8038183 w 5859"/>
                <a:gd name="T107" fmla="*/ 129078012 h 439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859" h="4394">
                  <a:moveTo>
                    <a:pt x="0" y="856"/>
                  </a:moveTo>
                  <a:lnTo>
                    <a:pt x="600" y="662"/>
                  </a:lnTo>
                  <a:lnTo>
                    <a:pt x="688" y="679"/>
                  </a:lnTo>
                  <a:lnTo>
                    <a:pt x="741" y="653"/>
                  </a:lnTo>
                  <a:lnTo>
                    <a:pt x="803" y="670"/>
                  </a:lnTo>
                  <a:lnTo>
                    <a:pt x="865" y="670"/>
                  </a:lnTo>
                  <a:lnTo>
                    <a:pt x="865" y="714"/>
                  </a:lnTo>
                  <a:lnTo>
                    <a:pt x="953" y="714"/>
                  </a:lnTo>
                  <a:lnTo>
                    <a:pt x="953" y="785"/>
                  </a:lnTo>
                  <a:lnTo>
                    <a:pt x="1015" y="759"/>
                  </a:lnTo>
                  <a:lnTo>
                    <a:pt x="1068" y="803"/>
                  </a:lnTo>
                  <a:lnTo>
                    <a:pt x="1129" y="785"/>
                  </a:lnTo>
                  <a:lnTo>
                    <a:pt x="1209" y="759"/>
                  </a:lnTo>
                  <a:lnTo>
                    <a:pt x="1262" y="794"/>
                  </a:lnTo>
                  <a:lnTo>
                    <a:pt x="1332" y="820"/>
                  </a:lnTo>
                  <a:lnTo>
                    <a:pt x="1421" y="873"/>
                  </a:lnTo>
                  <a:lnTo>
                    <a:pt x="1508" y="847"/>
                  </a:lnTo>
                  <a:lnTo>
                    <a:pt x="1552" y="803"/>
                  </a:lnTo>
                  <a:lnTo>
                    <a:pt x="1587" y="759"/>
                  </a:lnTo>
                  <a:lnTo>
                    <a:pt x="1658" y="785"/>
                  </a:lnTo>
                  <a:lnTo>
                    <a:pt x="1720" y="838"/>
                  </a:lnTo>
                  <a:lnTo>
                    <a:pt x="1790" y="864"/>
                  </a:lnTo>
                  <a:lnTo>
                    <a:pt x="1843" y="847"/>
                  </a:lnTo>
                  <a:lnTo>
                    <a:pt x="1887" y="794"/>
                  </a:lnTo>
                  <a:lnTo>
                    <a:pt x="1949" y="812"/>
                  </a:lnTo>
                  <a:lnTo>
                    <a:pt x="2029" y="856"/>
                  </a:lnTo>
                  <a:lnTo>
                    <a:pt x="2099" y="917"/>
                  </a:lnTo>
                  <a:lnTo>
                    <a:pt x="2161" y="926"/>
                  </a:lnTo>
                  <a:lnTo>
                    <a:pt x="2214" y="864"/>
                  </a:lnTo>
                  <a:lnTo>
                    <a:pt x="2258" y="794"/>
                  </a:lnTo>
                  <a:lnTo>
                    <a:pt x="2302" y="776"/>
                  </a:lnTo>
                  <a:lnTo>
                    <a:pt x="2355" y="829"/>
                  </a:lnTo>
                  <a:lnTo>
                    <a:pt x="2408" y="847"/>
                  </a:lnTo>
                  <a:lnTo>
                    <a:pt x="2479" y="856"/>
                  </a:lnTo>
                  <a:lnTo>
                    <a:pt x="2532" y="776"/>
                  </a:lnTo>
                  <a:lnTo>
                    <a:pt x="2576" y="714"/>
                  </a:lnTo>
                  <a:lnTo>
                    <a:pt x="2584" y="644"/>
                  </a:lnTo>
                  <a:lnTo>
                    <a:pt x="2611" y="573"/>
                  </a:lnTo>
                  <a:lnTo>
                    <a:pt x="2682" y="538"/>
                  </a:lnTo>
                  <a:lnTo>
                    <a:pt x="2743" y="520"/>
                  </a:lnTo>
                  <a:lnTo>
                    <a:pt x="2761" y="450"/>
                  </a:lnTo>
                  <a:lnTo>
                    <a:pt x="2796" y="406"/>
                  </a:lnTo>
                  <a:lnTo>
                    <a:pt x="2885" y="432"/>
                  </a:lnTo>
                  <a:lnTo>
                    <a:pt x="2964" y="450"/>
                  </a:lnTo>
                  <a:lnTo>
                    <a:pt x="3052" y="414"/>
                  </a:lnTo>
                  <a:lnTo>
                    <a:pt x="3079" y="335"/>
                  </a:lnTo>
                  <a:lnTo>
                    <a:pt x="3105" y="273"/>
                  </a:lnTo>
                  <a:lnTo>
                    <a:pt x="3149" y="238"/>
                  </a:lnTo>
                  <a:lnTo>
                    <a:pt x="3211" y="212"/>
                  </a:lnTo>
                  <a:lnTo>
                    <a:pt x="3238" y="150"/>
                  </a:lnTo>
                  <a:lnTo>
                    <a:pt x="3264" y="123"/>
                  </a:lnTo>
                  <a:lnTo>
                    <a:pt x="3352" y="97"/>
                  </a:lnTo>
                  <a:lnTo>
                    <a:pt x="3485" y="97"/>
                  </a:lnTo>
                  <a:lnTo>
                    <a:pt x="3555" y="70"/>
                  </a:lnTo>
                  <a:lnTo>
                    <a:pt x="3564" y="0"/>
                  </a:lnTo>
                  <a:lnTo>
                    <a:pt x="3617" y="44"/>
                  </a:lnTo>
                  <a:lnTo>
                    <a:pt x="3696" y="35"/>
                  </a:lnTo>
                  <a:lnTo>
                    <a:pt x="3758" y="17"/>
                  </a:lnTo>
                  <a:lnTo>
                    <a:pt x="3785" y="62"/>
                  </a:lnTo>
                  <a:lnTo>
                    <a:pt x="3793" y="106"/>
                  </a:lnTo>
                  <a:lnTo>
                    <a:pt x="3873" y="123"/>
                  </a:lnTo>
                  <a:lnTo>
                    <a:pt x="3917" y="150"/>
                  </a:lnTo>
                  <a:lnTo>
                    <a:pt x="3970" y="123"/>
                  </a:lnTo>
                  <a:lnTo>
                    <a:pt x="4032" y="185"/>
                  </a:lnTo>
                  <a:lnTo>
                    <a:pt x="4076" y="229"/>
                  </a:lnTo>
                  <a:lnTo>
                    <a:pt x="3996" y="273"/>
                  </a:lnTo>
                  <a:lnTo>
                    <a:pt x="4067" y="326"/>
                  </a:lnTo>
                  <a:lnTo>
                    <a:pt x="4102" y="353"/>
                  </a:lnTo>
                  <a:lnTo>
                    <a:pt x="4111" y="423"/>
                  </a:lnTo>
                  <a:lnTo>
                    <a:pt x="4217" y="450"/>
                  </a:lnTo>
                  <a:lnTo>
                    <a:pt x="4261" y="406"/>
                  </a:lnTo>
                  <a:lnTo>
                    <a:pt x="4367" y="459"/>
                  </a:lnTo>
                  <a:lnTo>
                    <a:pt x="4411" y="441"/>
                  </a:lnTo>
                  <a:lnTo>
                    <a:pt x="4447" y="467"/>
                  </a:lnTo>
                  <a:lnTo>
                    <a:pt x="4561" y="476"/>
                  </a:lnTo>
                  <a:lnTo>
                    <a:pt x="4614" y="547"/>
                  </a:lnTo>
                  <a:lnTo>
                    <a:pt x="4685" y="573"/>
                  </a:lnTo>
                  <a:lnTo>
                    <a:pt x="4755" y="582"/>
                  </a:lnTo>
                  <a:lnTo>
                    <a:pt x="4791" y="520"/>
                  </a:lnTo>
                  <a:lnTo>
                    <a:pt x="4852" y="520"/>
                  </a:lnTo>
                  <a:lnTo>
                    <a:pt x="4905" y="538"/>
                  </a:lnTo>
                  <a:lnTo>
                    <a:pt x="4870" y="582"/>
                  </a:lnTo>
                  <a:lnTo>
                    <a:pt x="4808" y="626"/>
                  </a:lnTo>
                  <a:lnTo>
                    <a:pt x="4791" y="697"/>
                  </a:lnTo>
                  <a:lnTo>
                    <a:pt x="4861" y="688"/>
                  </a:lnTo>
                  <a:lnTo>
                    <a:pt x="4870" y="767"/>
                  </a:lnTo>
                  <a:lnTo>
                    <a:pt x="4861" y="838"/>
                  </a:lnTo>
                  <a:lnTo>
                    <a:pt x="4817" y="856"/>
                  </a:lnTo>
                  <a:lnTo>
                    <a:pt x="4808" y="900"/>
                  </a:lnTo>
                  <a:lnTo>
                    <a:pt x="4852" y="953"/>
                  </a:lnTo>
                  <a:lnTo>
                    <a:pt x="4905" y="997"/>
                  </a:lnTo>
                  <a:lnTo>
                    <a:pt x="4870" y="1059"/>
                  </a:lnTo>
                  <a:lnTo>
                    <a:pt x="4808" y="1085"/>
                  </a:lnTo>
                  <a:lnTo>
                    <a:pt x="4835" y="1129"/>
                  </a:lnTo>
                  <a:lnTo>
                    <a:pt x="4914" y="1129"/>
                  </a:lnTo>
                  <a:lnTo>
                    <a:pt x="4923" y="1191"/>
                  </a:lnTo>
                  <a:lnTo>
                    <a:pt x="4985" y="1235"/>
                  </a:lnTo>
                  <a:lnTo>
                    <a:pt x="5038" y="1191"/>
                  </a:lnTo>
                  <a:lnTo>
                    <a:pt x="5064" y="1138"/>
                  </a:lnTo>
                  <a:lnTo>
                    <a:pt x="4994" y="1120"/>
                  </a:lnTo>
                  <a:lnTo>
                    <a:pt x="5038" y="1085"/>
                  </a:lnTo>
                  <a:lnTo>
                    <a:pt x="5117" y="1085"/>
                  </a:lnTo>
                  <a:lnTo>
                    <a:pt x="5170" y="1076"/>
                  </a:lnTo>
                  <a:lnTo>
                    <a:pt x="5250" y="1067"/>
                  </a:lnTo>
                  <a:lnTo>
                    <a:pt x="5214" y="1120"/>
                  </a:lnTo>
                  <a:lnTo>
                    <a:pt x="5214" y="1182"/>
                  </a:lnTo>
                  <a:lnTo>
                    <a:pt x="5276" y="1200"/>
                  </a:lnTo>
                  <a:lnTo>
                    <a:pt x="5329" y="1173"/>
                  </a:lnTo>
                  <a:lnTo>
                    <a:pt x="5355" y="1138"/>
                  </a:lnTo>
                  <a:lnTo>
                    <a:pt x="5426" y="1209"/>
                  </a:lnTo>
                  <a:lnTo>
                    <a:pt x="5435" y="1147"/>
                  </a:lnTo>
                  <a:lnTo>
                    <a:pt x="5479" y="1120"/>
                  </a:lnTo>
                  <a:lnTo>
                    <a:pt x="5532" y="1165"/>
                  </a:lnTo>
                  <a:lnTo>
                    <a:pt x="5558" y="1217"/>
                  </a:lnTo>
                  <a:lnTo>
                    <a:pt x="5523" y="1253"/>
                  </a:lnTo>
                  <a:lnTo>
                    <a:pt x="5567" y="1332"/>
                  </a:lnTo>
                  <a:lnTo>
                    <a:pt x="5638" y="1262"/>
                  </a:lnTo>
                  <a:lnTo>
                    <a:pt x="5700" y="1297"/>
                  </a:lnTo>
                  <a:lnTo>
                    <a:pt x="5761" y="1279"/>
                  </a:lnTo>
                  <a:lnTo>
                    <a:pt x="5779" y="1209"/>
                  </a:lnTo>
                  <a:lnTo>
                    <a:pt x="5779" y="1165"/>
                  </a:lnTo>
                  <a:lnTo>
                    <a:pt x="5814" y="1129"/>
                  </a:lnTo>
                  <a:lnTo>
                    <a:pt x="5858" y="1182"/>
                  </a:lnTo>
                  <a:lnTo>
                    <a:pt x="5823" y="1279"/>
                  </a:lnTo>
                  <a:lnTo>
                    <a:pt x="5814" y="1367"/>
                  </a:lnTo>
                  <a:lnTo>
                    <a:pt x="5841" y="1429"/>
                  </a:lnTo>
                  <a:lnTo>
                    <a:pt x="5814" y="1500"/>
                  </a:lnTo>
                  <a:lnTo>
                    <a:pt x="5788" y="1587"/>
                  </a:lnTo>
                  <a:lnTo>
                    <a:pt x="5797" y="1640"/>
                  </a:lnTo>
                  <a:lnTo>
                    <a:pt x="5250" y="4393"/>
                  </a:lnTo>
                  <a:lnTo>
                    <a:pt x="5197" y="4358"/>
                  </a:lnTo>
                  <a:lnTo>
                    <a:pt x="5170" y="4287"/>
                  </a:lnTo>
                  <a:lnTo>
                    <a:pt x="5117" y="4261"/>
                  </a:lnTo>
                  <a:lnTo>
                    <a:pt x="5100" y="4208"/>
                  </a:lnTo>
                  <a:lnTo>
                    <a:pt x="5100" y="4146"/>
                  </a:lnTo>
                  <a:lnTo>
                    <a:pt x="5064" y="4102"/>
                  </a:lnTo>
                  <a:lnTo>
                    <a:pt x="4985" y="4084"/>
                  </a:lnTo>
                  <a:lnTo>
                    <a:pt x="4941" y="4058"/>
                  </a:lnTo>
                  <a:lnTo>
                    <a:pt x="4888" y="4005"/>
                  </a:lnTo>
                  <a:lnTo>
                    <a:pt x="4861" y="3961"/>
                  </a:lnTo>
                  <a:lnTo>
                    <a:pt x="4782" y="3934"/>
                  </a:lnTo>
                  <a:lnTo>
                    <a:pt x="4729" y="3987"/>
                  </a:lnTo>
                  <a:lnTo>
                    <a:pt x="4676" y="4040"/>
                  </a:lnTo>
                  <a:lnTo>
                    <a:pt x="4579" y="4014"/>
                  </a:lnTo>
                  <a:lnTo>
                    <a:pt x="4508" y="4014"/>
                  </a:lnTo>
                  <a:lnTo>
                    <a:pt x="4411" y="4022"/>
                  </a:lnTo>
                  <a:lnTo>
                    <a:pt x="4341" y="4005"/>
                  </a:lnTo>
                  <a:lnTo>
                    <a:pt x="5108" y="2911"/>
                  </a:lnTo>
                  <a:lnTo>
                    <a:pt x="5082" y="2805"/>
                  </a:lnTo>
                  <a:lnTo>
                    <a:pt x="4994" y="2866"/>
                  </a:lnTo>
                  <a:lnTo>
                    <a:pt x="4994" y="2796"/>
                  </a:lnTo>
                  <a:lnTo>
                    <a:pt x="4932" y="2805"/>
                  </a:lnTo>
                  <a:lnTo>
                    <a:pt x="4923" y="2752"/>
                  </a:lnTo>
                  <a:lnTo>
                    <a:pt x="4905" y="2699"/>
                  </a:lnTo>
                  <a:lnTo>
                    <a:pt x="4817" y="2743"/>
                  </a:lnTo>
                  <a:lnTo>
                    <a:pt x="4764" y="2725"/>
                  </a:lnTo>
                  <a:lnTo>
                    <a:pt x="4817" y="2681"/>
                  </a:lnTo>
                  <a:lnTo>
                    <a:pt x="4764" y="2664"/>
                  </a:lnTo>
                  <a:lnTo>
                    <a:pt x="4702" y="2690"/>
                  </a:lnTo>
                  <a:lnTo>
                    <a:pt x="4658" y="2619"/>
                  </a:lnTo>
                  <a:lnTo>
                    <a:pt x="4614" y="2646"/>
                  </a:lnTo>
                  <a:lnTo>
                    <a:pt x="4552" y="2602"/>
                  </a:lnTo>
                  <a:lnTo>
                    <a:pt x="4535" y="2664"/>
                  </a:lnTo>
                  <a:lnTo>
                    <a:pt x="4464" y="2655"/>
                  </a:lnTo>
                  <a:lnTo>
                    <a:pt x="4455" y="2593"/>
                  </a:lnTo>
                  <a:lnTo>
                    <a:pt x="4429" y="2540"/>
                  </a:lnTo>
                  <a:lnTo>
                    <a:pt x="4349" y="2531"/>
                  </a:lnTo>
                  <a:lnTo>
                    <a:pt x="4296" y="2487"/>
                  </a:lnTo>
                  <a:lnTo>
                    <a:pt x="4235" y="2496"/>
                  </a:lnTo>
                  <a:lnTo>
                    <a:pt x="4226" y="2452"/>
                  </a:lnTo>
                  <a:lnTo>
                    <a:pt x="4164" y="2408"/>
                  </a:lnTo>
                  <a:lnTo>
                    <a:pt x="4102" y="2434"/>
                  </a:lnTo>
                  <a:lnTo>
                    <a:pt x="4032" y="2399"/>
                  </a:lnTo>
                  <a:lnTo>
                    <a:pt x="4041" y="2487"/>
                  </a:lnTo>
                  <a:lnTo>
                    <a:pt x="3952" y="2469"/>
                  </a:lnTo>
                  <a:lnTo>
                    <a:pt x="3882" y="2461"/>
                  </a:lnTo>
                  <a:lnTo>
                    <a:pt x="3873" y="2514"/>
                  </a:lnTo>
                  <a:lnTo>
                    <a:pt x="3846" y="2575"/>
                  </a:lnTo>
                  <a:lnTo>
                    <a:pt x="3776" y="2593"/>
                  </a:lnTo>
                  <a:lnTo>
                    <a:pt x="3732" y="2575"/>
                  </a:lnTo>
                  <a:lnTo>
                    <a:pt x="3652" y="2602"/>
                  </a:lnTo>
                  <a:lnTo>
                    <a:pt x="3599" y="2611"/>
                  </a:lnTo>
                  <a:lnTo>
                    <a:pt x="3538" y="2558"/>
                  </a:lnTo>
                  <a:lnTo>
                    <a:pt x="3502" y="2487"/>
                  </a:lnTo>
                  <a:lnTo>
                    <a:pt x="3467" y="2593"/>
                  </a:lnTo>
                  <a:lnTo>
                    <a:pt x="3440" y="2478"/>
                  </a:lnTo>
                  <a:lnTo>
                    <a:pt x="3352" y="2461"/>
                  </a:lnTo>
                  <a:lnTo>
                    <a:pt x="3308" y="2434"/>
                  </a:lnTo>
                  <a:lnTo>
                    <a:pt x="3202" y="2452"/>
                  </a:lnTo>
                  <a:lnTo>
                    <a:pt x="3193" y="2381"/>
                  </a:lnTo>
                  <a:lnTo>
                    <a:pt x="3132" y="2408"/>
                  </a:lnTo>
                  <a:lnTo>
                    <a:pt x="3070" y="2425"/>
                  </a:lnTo>
                  <a:lnTo>
                    <a:pt x="3043" y="2496"/>
                  </a:lnTo>
                  <a:lnTo>
                    <a:pt x="3035" y="2549"/>
                  </a:lnTo>
                  <a:lnTo>
                    <a:pt x="2982" y="2566"/>
                  </a:lnTo>
                  <a:lnTo>
                    <a:pt x="2973" y="2611"/>
                  </a:lnTo>
                  <a:lnTo>
                    <a:pt x="2902" y="2611"/>
                  </a:lnTo>
                  <a:lnTo>
                    <a:pt x="2814" y="2593"/>
                  </a:lnTo>
                  <a:lnTo>
                    <a:pt x="2752" y="2646"/>
                  </a:lnTo>
                  <a:lnTo>
                    <a:pt x="2690" y="2716"/>
                  </a:lnTo>
                  <a:lnTo>
                    <a:pt x="2637" y="2708"/>
                  </a:lnTo>
                  <a:lnTo>
                    <a:pt x="2567" y="2734"/>
                  </a:lnTo>
                  <a:lnTo>
                    <a:pt x="2496" y="2752"/>
                  </a:lnTo>
                  <a:lnTo>
                    <a:pt x="2434" y="2716"/>
                  </a:lnTo>
                  <a:lnTo>
                    <a:pt x="2346" y="2708"/>
                  </a:lnTo>
                  <a:lnTo>
                    <a:pt x="2267" y="2725"/>
                  </a:lnTo>
                  <a:lnTo>
                    <a:pt x="2205" y="2699"/>
                  </a:lnTo>
                  <a:lnTo>
                    <a:pt x="2152" y="2672"/>
                  </a:lnTo>
                  <a:lnTo>
                    <a:pt x="2117" y="2725"/>
                  </a:lnTo>
                  <a:lnTo>
                    <a:pt x="2073" y="2769"/>
                  </a:lnTo>
                  <a:lnTo>
                    <a:pt x="2037" y="2699"/>
                  </a:lnTo>
                  <a:lnTo>
                    <a:pt x="2011" y="2752"/>
                  </a:lnTo>
                  <a:lnTo>
                    <a:pt x="1896" y="2761"/>
                  </a:lnTo>
                  <a:lnTo>
                    <a:pt x="1799" y="2778"/>
                  </a:lnTo>
                  <a:lnTo>
                    <a:pt x="1764" y="2725"/>
                  </a:lnTo>
                  <a:lnTo>
                    <a:pt x="1764" y="2690"/>
                  </a:lnTo>
                  <a:lnTo>
                    <a:pt x="1711" y="2672"/>
                  </a:lnTo>
                  <a:lnTo>
                    <a:pt x="1631" y="2672"/>
                  </a:lnTo>
                  <a:lnTo>
                    <a:pt x="1552" y="2646"/>
                  </a:lnTo>
                  <a:lnTo>
                    <a:pt x="1526" y="2611"/>
                  </a:lnTo>
                  <a:lnTo>
                    <a:pt x="1491" y="2540"/>
                  </a:lnTo>
                  <a:lnTo>
                    <a:pt x="1543" y="2522"/>
                  </a:lnTo>
                  <a:lnTo>
                    <a:pt x="1570" y="2478"/>
                  </a:lnTo>
                  <a:lnTo>
                    <a:pt x="1623" y="2443"/>
                  </a:lnTo>
                  <a:lnTo>
                    <a:pt x="1578" y="2399"/>
                  </a:lnTo>
                  <a:lnTo>
                    <a:pt x="1614" y="2372"/>
                  </a:lnTo>
                  <a:lnTo>
                    <a:pt x="1561" y="2319"/>
                  </a:lnTo>
                  <a:lnTo>
                    <a:pt x="1570" y="2258"/>
                  </a:lnTo>
                  <a:lnTo>
                    <a:pt x="1570" y="2205"/>
                  </a:lnTo>
                  <a:lnTo>
                    <a:pt x="1517" y="2187"/>
                  </a:lnTo>
                  <a:lnTo>
                    <a:pt x="1517" y="2134"/>
                  </a:lnTo>
                  <a:lnTo>
                    <a:pt x="1456" y="2143"/>
                  </a:lnTo>
                  <a:lnTo>
                    <a:pt x="1447" y="2081"/>
                  </a:lnTo>
                  <a:lnTo>
                    <a:pt x="1421" y="2134"/>
                  </a:lnTo>
                  <a:lnTo>
                    <a:pt x="1368" y="2108"/>
                  </a:lnTo>
                  <a:lnTo>
                    <a:pt x="1324" y="2143"/>
                  </a:lnTo>
                  <a:lnTo>
                    <a:pt x="1244" y="2143"/>
                  </a:lnTo>
                  <a:lnTo>
                    <a:pt x="1191" y="2125"/>
                  </a:lnTo>
                  <a:lnTo>
                    <a:pt x="1147" y="2072"/>
                  </a:lnTo>
                  <a:lnTo>
                    <a:pt x="1094" y="2072"/>
                  </a:lnTo>
                  <a:lnTo>
                    <a:pt x="1050" y="2019"/>
                  </a:lnTo>
                  <a:lnTo>
                    <a:pt x="1068" y="1958"/>
                  </a:lnTo>
                  <a:lnTo>
                    <a:pt x="1138" y="1914"/>
                  </a:lnTo>
                  <a:lnTo>
                    <a:pt x="1076" y="1896"/>
                  </a:lnTo>
                  <a:lnTo>
                    <a:pt x="1121" y="1843"/>
                  </a:lnTo>
                  <a:lnTo>
                    <a:pt x="1059" y="1808"/>
                  </a:lnTo>
                  <a:lnTo>
                    <a:pt x="1015" y="1772"/>
                  </a:lnTo>
                  <a:lnTo>
                    <a:pt x="1032" y="1737"/>
                  </a:lnTo>
                  <a:lnTo>
                    <a:pt x="979" y="1702"/>
                  </a:lnTo>
                  <a:lnTo>
                    <a:pt x="971" y="1649"/>
                  </a:lnTo>
                  <a:lnTo>
                    <a:pt x="909" y="1605"/>
                  </a:lnTo>
                  <a:lnTo>
                    <a:pt x="873" y="1578"/>
                  </a:lnTo>
                  <a:lnTo>
                    <a:pt x="662" y="1562"/>
                  </a:lnTo>
                  <a:lnTo>
                    <a:pt x="618" y="1535"/>
                  </a:lnTo>
                  <a:lnTo>
                    <a:pt x="582" y="1473"/>
                  </a:lnTo>
                  <a:lnTo>
                    <a:pt x="556" y="1420"/>
                  </a:lnTo>
                  <a:lnTo>
                    <a:pt x="503" y="1456"/>
                  </a:lnTo>
                  <a:lnTo>
                    <a:pt x="450" y="1438"/>
                  </a:lnTo>
                  <a:lnTo>
                    <a:pt x="423" y="1385"/>
                  </a:lnTo>
                  <a:lnTo>
                    <a:pt x="326" y="1350"/>
                  </a:lnTo>
                  <a:lnTo>
                    <a:pt x="256" y="1332"/>
                  </a:lnTo>
                  <a:lnTo>
                    <a:pt x="194" y="1350"/>
                  </a:lnTo>
                  <a:lnTo>
                    <a:pt x="141" y="1306"/>
                  </a:lnTo>
                  <a:lnTo>
                    <a:pt x="150" y="1253"/>
                  </a:lnTo>
                  <a:lnTo>
                    <a:pt x="123" y="1209"/>
                  </a:lnTo>
                  <a:lnTo>
                    <a:pt x="159" y="1165"/>
                  </a:lnTo>
                  <a:lnTo>
                    <a:pt x="123" y="1112"/>
                  </a:lnTo>
                  <a:lnTo>
                    <a:pt x="79" y="1085"/>
                  </a:lnTo>
                  <a:lnTo>
                    <a:pt x="0" y="1041"/>
                  </a:lnTo>
                  <a:lnTo>
                    <a:pt x="62" y="997"/>
                  </a:lnTo>
                  <a:lnTo>
                    <a:pt x="53" y="944"/>
                  </a:lnTo>
                  <a:lnTo>
                    <a:pt x="0" y="856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74" name="Freeform 31"/>
            <p:cNvSpPr>
              <a:spLocks noChangeArrowheads="1"/>
            </p:cNvSpPr>
            <p:nvPr/>
          </p:nvSpPr>
          <p:spPr bwMode="auto">
            <a:xfrm>
              <a:off x="3975100" y="1201738"/>
              <a:ext cx="231775" cy="288925"/>
            </a:xfrm>
            <a:custGeom>
              <a:avLst/>
              <a:gdLst>
                <a:gd name="T0" fmla="*/ 73977556 w 645"/>
                <a:gd name="T1" fmla="*/ 0 h 804"/>
                <a:gd name="T2" fmla="*/ 62616237 w 645"/>
                <a:gd name="T3" fmla="*/ 0 h 804"/>
                <a:gd name="T4" fmla="*/ 48931061 w 645"/>
                <a:gd name="T5" fmla="*/ 2323975 h 804"/>
                <a:gd name="T6" fmla="*/ 40926545 w 645"/>
                <a:gd name="T7" fmla="*/ 9038279 h 804"/>
                <a:gd name="T8" fmla="*/ 34212940 w 645"/>
                <a:gd name="T9" fmla="*/ 15881573 h 804"/>
                <a:gd name="T10" fmla="*/ 27370352 w 645"/>
                <a:gd name="T11" fmla="*/ 18205907 h 804"/>
                <a:gd name="T12" fmla="*/ 25046495 w 645"/>
                <a:gd name="T13" fmla="*/ 22724867 h 804"/>
                <a:gd name="T14" fmla="*/ 15880050 w 645"/>
                <a:gd name="T15" fmla="*/ 26211189 h 804"/>
                <a:gd name="T16" fmla="*/ 5680659 w 645"/>
                <a:gd name="T17" fmla="*/ 27373177 h 804"/>
                <a:gd name="T18" fmla="*/ 1161929 w 645"/>
                <a:gd name="T19" fmla="*/ 34216471 h 804"/>
                <a:gd name="T20" fmla="*/ 0 w 645"/>
                <a:gd name="T21" fmla="*/ 42092762 h 804"/>
                <a:gd name="T22" fmla="*/ 1161929 w 645"/>
                <a:gd name="T23" fmla="*/ 50098044 h 804"/>
                <a:gd name="T24" fmla="*/ 2194874 w 645"/>
                <a:gd name="T25" fmla="*/ 58103685 h 804"/>
                <a:gd name="T26" fmla="*/ 1161929 w 645"/>
                <a:gd name="T27" fmla="*/ 66108966 h 804"/>
                <a:gd name="T28" fmla="*/ 6842588 w 645"/>
                <a:gd name="T29" fmla="*/ 70628286 h 804"/>
                <a:gd name="T30" fmla="*/ 8004517 w 645"/>
                <a:gd name="T31" fmla="*/ 77471580 h 804"/>
                <a:gd name="T32" fmla="*/ 15880050 w 645"/>
                <a:gd name="T33" fmla="*/ 77471580 h 804"/>
                <a:gd name="T34" fmla="*/ 22722638 w 645"/>
                <a:gd name="T35" fmla="*/ 81990540 h 804"/>
                <a:gd name="T36" fmla="*/ 23884566 w 645"/>
                <a:gd name="T37" fmla="*/ 88833834 h 804"/>
                <a:gd name="T38" fmla="*/ 33051011 w 645"/>
                <a:gd name="T39" fmla="*/ 87671846 h 804"/>
                <a:gd name="T40" fmla="*/ 43250402 w 645"/>
                <a:gd name="T41" fmla="*/ 89996180 h 804"/>
                <a:gd name="T42" fmla="*/ 48931061 w 645"/>
                <a:gd name="T43" fmla="*/ 92320155 h 804"/>
                <a:gd name="T44" fmla="*/ 55773649 w 645"/>
                <a:gd name="T45" fmla="*/ 103682769 h 804"/>
                <a:gd name="T46" fmla="*/ 61454309 w 645"/>
                <a:gd name="T47" fmla="*/ 99163450 h 804"/>
                <a:gd name="T48" fmla="*/ 64940454 w 645"/>
                <a:gd name="T49" fmla="*/ 91158168 h 804"/>
                <a:gd name="T50" fmla="*/ 67134968 w 645"/>
                <a:gd name="T51" fmla="*/ 85476861 h 804"/>
                <a:gd name="T52" fmla="*/ 70621113 w 645"/>
                <a:gd name="T53" fmla="*/ 76309233 h 804"/>
                <a:gd name="T54" fmla="*/ 71783041 w 645"/>
                <a:gd name="T55" fmla="*/ 69465939 h 804"/>
                <a:gd name="T56" fmla="*/ 77463701 w 645"/>
                <a:gd name="T57" fmla="*/ 61460657 h 804"/>
                <a:gd name="T58" fmla="*/ 80820503 w 645"/>
                <a:gd name="T59" fmla="*/ 54617363 h 804"/>
                <a:gd name="T60" fmla="*/ 80820503 w 645"/>
                <a:gd name="T61" fmla="*/ 45579084 h 804"/>
                <a:gd name="T62" fmla="*/ 78625629 w 645"/>
                <a:gd name="T63" fmla="*/ 38735790 h 804"/>
                <a:gd name="T64" fmla="*/ 83144360 w 645"/>
                <a:gd name="T65" fmla="*/ 30730508 h 804"/>
                <a:gd name="T66" fmla="*/ 79787558 w 645"/>
                <a:gd name="T67" fmla="*/ 22724867 h 804"/>
                <a:gd name="T68" fmla="*/ 79787558 w 645"/>
                <a:gd name="T69" fmla="*/ 9038279 h 804"/>
                <a:gd name="T70" fmla="*/ 73977556 w 645"/>
                <a:gd name="T71" fmla="*/ 0 h 80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45" h="804">
                  <a:moveTo>
                    <a:pt x="573" y="0"/>
                  </a:moveTo>
                  <a:lnTo>
                    <a:pt x="485" y="0"/>
                  </a:lnTo>
                  <a:lnTo>
                    <a:pt x="379" y="18"/>
                  </a:lnTo>
                  <a:lnTo>
                    <a:pt x="317" y="70"/>
                  </a:lnTo>
                  <a:lnTo>
                    <a:pt x="265" y="123"/>
                  </a:lnTo>
                  <a:lnTo>
                    <a:pt x="212" y="141"/>
                  </a:lnTo>
                  <a:lnTo>
                    <a:pt x="194" y="176"/>
                  </a:lnTo>
                  <a:lnTo>
                    <a:pt x="123" y="203"/>
                  </a:lnTo>
                  <a:lnTo>
                    <a:pt x="44" y="212"/>
                  </a:lnTo>
                  <a:lnTo>
                    <a:pt x="9" y="265"/>
                  </a:lnTo>
                  <a:lnTo>
                    <a:pt x="0" y="326"/>
                  </a:lnTo>
                  <a:lnTo>
                    <a:pt x="9" y="388"/>
                  </a:lnTo>
                  <a:lnTo>
                    <a:pt x="17" y="450"/>
                  </a:lnTo>
                  <a:lnTo>
                    <a:pt x="9" y="512"/>
                  </a:lnTo>
                  <a:lnTo>
                    <a:pt x="53" y="547"/>
                  </a:lnTo>
                  <a:lnTo>
                    <a:pt x="62" y="600"/>
                  </a:lnTo>
                  <a:lnTo>
                    <a:pt x="123" y="600"/>
                  </a:lnTo>
                  <a:lnTo>
                    <a:pt x="176" y="635"/>
                  </a:lnTo>
                  <a:lnTo>
                    <a:pt x="185" y="688"/>
                  </a:lnTo>
                  <a:lnTo>
                    <a:pt x="256" y="679"/>
                  </a:lnTo>
                  <a:lnTo>
                    <a:pt x="335" y="697"/>
                  </a:lnTo>
                  <a:lnTo>
                    <a:pt x="379" y="715"/>
                  </a:lnTo>
                  <a:lnTo>
                    <a:pt x="432" y="803"/>
                  </a:lnTo>
                  <a:lnTo>
                    <a:pt x="476" y="768"/>
                  </a:lnTo>
                  <a:lnTo>
                    <a:pt x="503" y="706"/>
                  </a:lnTo>
                  <a:lnTo>
                    <a:pt x="520" y="662"/>
                  </a:lnTo>
                  <a:lnTo>
                    <a:pt x="547" y="591"/>
                  </a:lnTo>
                  <a:lnTo>
                    <a:pt x="556" y="538"/>
                  </a:lnTo>
                  <a:lnTo>
                    <a:pt x="600" y="476"/>
                  </a:lnTo>
                  <a:lnTo>
                    <a:pt x="626" y="423"/>
                  </a:lnTo>
                  <a:lnTo>
                    <a:pt x="626" y="353"/>
                  </a:lnTo>
                  <a:lnTo>
                    <a:pt x="609" y="300"/>
                  </a:lnTo>
                  <a:lnTo>
                    <a:pt x="644" y="238"/>
                  </a:lnTo>
                  <a:lnTo>
                    <a:pt x="618" y="176"/>
                  </a:lnTo>
                  <a:lnTo>
                    <a:pt x="618" y="70"/>
                  </a:lnTo>
                  <a:lnTo>
                    <a:pt x="573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</p:grpSp>
      <p:sp>
        <p:nvSpPr>
          <p:cNvPr id="375" name="CuadroTexto 209"/>
          <p:cNvSpPr txBox="1">
            <a:spLocks noChangeArrowheads="1"/>
          </p:cNvSpPr>
          <p:nvPr/>
        </p:nvSpPr>
        <p:spPr bwMode="auto">
          <a:xfrm>
            <a:off x="7949182" y="2618660"/>
            <a:ext cx="3492500" cy="1546225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>
            <a:spAutoFit/>
          </a:bodyPr>
          <a:lstStyle>
            <a:lvl1pPr defTabSz="573088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defTabSz="573088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defTabSz="573088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defTabSz="573088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defTabSz="573088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just" eaLnBrk="1" fontAlgn="ctr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s-CO" sz="1050" dirty="0" smtClean="0">
                <a:latin typeface="Arial Narrow" panose="020B0606020202030204" pitchFamily="34" charset="0"/>
              </a:rPr>
              <a:t>Por probabilidad de crecientes súbitas de los ríos </a:t>
            </a:r>
            <a:r>
              <a:rPr lang="es-ES" sz="1050" dirty="0">
                <a:latin typeface="Arial Narrow" panose="020B0606020202030204" pitchFamily="34" charset="0"/>
              </a:rPr>
              <a:t>Guapi, </a:t>
            </a:r>
            <a:r>
              <a:rPr lang="es-ES" sz="1050" dirty="0" err="1">
                <a:latin typeface="Arial Narrow" panose="020B0606020202030204" pitchFamily="34" charset="0"/>
              </a:rPr>
              <a:t>Timbiquí</a:t>
            </a:r>
            <a:r>
              <a:rPr lang="es-ES" sz="1050" dirty="0">
                <a:latin typeface="Arial Narrow" panose="020B0606020202030204" pitchFamily="34" charset="0"/>
              </a:rPr>
              <a:t>, </a:t>
            </a:r>
            <a:r>
              <a:rPr lang="es-ES" sz="1050" dirty="0" err="1">
                <a:latin typeface="Arial Narrow" panose="020B0606020202030204" pitchFamily="34" charset="0"/>
              </a:rPr>
              <a:t>Saija</a:t>
            </a:r>
            <a:r>
              <a:rPr lang="es-ES" sz="1050" dirty="0">
                <a:latin typeface="Arial Narrow" panose="020B0606020202030204" pitchFamily="34" charset="0"/>
              </a:rPr>
              <a:t>, </a:t>
            </a:r>
            <a:r>
              <a:rPr lang="es-ES" sz="1050" dirty="0" err="1">
                <a:latin typeface="Arial Narrow" panose="020B0606020202030204" pitchFamily="34" charset="0"/>
              </a:rPr>
              <a:t>Micay</a:t>
            </a:r>
            <a:r>
              <a:rPr lang="es-ES" sz="1050" dirty="0">
                <a:latin typeface="Arial Narrow" panose="020B0606020202030204" pitchFamily="34" charset="0"/>
              </a:rPr>
              <a:t> y Naya </a:t>
            </a:r>
            <a:r>
              <a:rPr lang="es-CO" sz="1050" dirty="0" smtClean="0">
                <a:latin typeface="Arial Narrow" panose="020B0606020202030204" pitchFamily="34" charset="0"/>
              </a:rPr>
              <a:t>(Cauca), </a:t>
            </a:r>
            <a:r>
              <a:rPr lang="es-ES" sz="1050" dirty="0">
                <a:latin typeface="Arial Narrow" panose="020B0606020202030204" pitchFamily="34" charset="0"/>
              </a:rPr>
              <a:t>Se prevé incrementos súbitos en el nivel de los ríos </a:t>
            </a:r>
            <a:r>
              <a:rPr lang="es-ES" sz="1050" dirty="0" err="1">
                <a:latin typeface="Arial Narrow" panose="020B0606020202030204" pitchFamily="34" charset="0"/>
              </a:rPr>
              <a:t>Narumanguí</a:t>
            </a:r>
            <a:r>
              <a:rPr lang="es-ES" sz="1050" dirty="0">
                <a:latin typeface="Arial Narrow" panose="020B0606020202030204" pitchFamily="34" charset="0"/>
              </a:rPr>
              <a:t>, </a:t>
            </a:r>
            <a:r>
              <a:rPr lang="es-ES" sz="1050" dirty="0" err="1">
                <a:latin typeface="Arial Narrow" panose="020B0606020202030204" pitchFamily="34" charset="0"/>
              </a:rPr>
              <a:t>Cajambre</a:t>
            </a:r>
            <a:r>
              <a:rPr lang="es-ES" sz="1050" dirty="0">
                <a:latin typeface="Arial Narrow" panose="020B0606020202030204" pitchFamily="34" charset="0"/>
              </a:rPr>
              <a:t>, </a:t>
            </a:r>
            <a:r>
              <a:rPr lang="es-ES" sz="1050" dirty="0" err="1">
                <a:latin typeface="Arial Narrow" panose="020B0606020202030204" pitchFamily="34" charset="0"/>
              </a:rPr>
              <a:t>Mayorquín</a:t>
            </a:r>
            <a:r>
              <a:rPr lang="es-ES" sz="1050" dirty="0">
                <a:latin typeface="Arial Narrow" panose="020B0606020202030204" pitchFamily="34" charset="0"/>
              </a:rPr>
              <a:t>, Raposo, </a:t>
            </a:r>
            <a:r>
              <a:rPr lang="es-ES" sz="1050" dirty="0" err="1">
                <a:latin typeface="Arial Narrow" panose="020B0606020202030204" pitchFamily="34" charset="0"/>
              </a:rPr>
              <a:t>Anchicayá</a:t>
            </a:r>
            <a:r>
              <a:rPr lang="es-ES" sz="1050" dirty="0">
                <a:latin typeface="Arial Narrow" panose="020B0606020202030204" pitchFamily="34" charset="0"/>
              </a:rPr>
              <a:t>, </a:t>
            </a:r>
            <a:r>
              <a:rPr lang="es-ES" sz="1050" dirty="0" err="1">
                <a:latin typeface="Arial Narrow" panose="020B0606020202030204" pitchFamily="34" charset="0"/>
              </a:rPr>
              <a:t>Dagua</a:t>
            </a:r>
            <a:r>
              <a:rPr lang="es-ES" sz="1050" dirty="0">
                <a:latin typeface="Arial Narrow" panose="020B0606020202030204" pitchFamily="34" charset="0"/>
              </a:rPr>
              <a:t>, Buenaventura y Málaga </a:t>
            </a:r>
            <a:r>
              <a:rPr lang="es-ES" sz="1050" dirty="0" smtClean="0">
                <a:latin typeface="Arial Narrow" panose="020B0606020202030204" pitchFamily="34" charset="0"/>
              </a:rPr>
              <a:t>(Valle </a:t>
            </a:r>
            <a:r>
              <a:rPr lang="es-ES" sz="1050" dirty="0">
                <a:latin typeface="Arial Narrow" panose="020B0606020202030204" pitchFamily="34" charset="0"/>
              </a:rPr>
              <a:t>del Cauca</a:t>
            </a:r>
            <a:r>
              <a:rPr lang="es-ES" sz="1050" dirty="0" smtClean="0">
                <a:latin typeface="Arial Narrow" panose="020B0606020202030204" pitchFamily="34" charset="0"/>
              </a:rPr>
              <a:t>).</a:t>
            </a:r>
            <a:r>
              <a:rPr lang="es-CO" sz="1050" dirty="0" smtClean="0">
                <a:latin typeface="Arial Narrow" panose="020B0606020202030204" pitchFamily="34" charset="0"/>
              </a:rPr>
              <a:t> </a:t>
            </a:r>
            <a:r>
              <a:rPr lang="es-ES" sz="10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Por probabilidad de crecientes súbitas en ríos del litoral del Pacificó como </a:t>
            </a:r>
            <a:r>
              <a:rPr lang="es-ES" sz="105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Telembí</a:t>
            </a:r>
            <a:r>
              <a:rPr lang="es-ES" sz="10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  <a:r>
              <a:rPr lang="es-ES" sz="105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Tapaje</a:t>
            </a:r>
            <a:r>
              <a:rPr lang="es-ES" sz="10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e Iscuandé (Nariño), en la cuenca media y baja del río San Juan (Chocó), río Negro y afluentes (Cundinamarca), por </a:t>
            </a:r>
            <a:r>
              <a:rPr lang="es-ES" sz="1050" dirty="0" smtClean="0">
                <a:latin typeface="Arial Narrow" panose="020B0606020202030204" pitchFamily="34" charset="0"/>
              </a:rPr>
              <a:t>posibles </a:t>
            </a:r>
            <a:r>
              <a:rPr lang="es-ES" sz="1050" dirty="0">
                <a:latin typeface="Arial Narrow" panose="020B0606020202030204" pitchFamily="34" charset="0"/>
              </a:rPr>
              <a:t>incrementos súbitos en los niveles de los ríos La </a:t>
            </a:r>
            <a:r>
              <a:rPr lang="es-ES" sz="1050" dirty="0" smtClean="0">
                <a:latin typeface="Arial Narrow" panose="020B0606020202030204" pitchFamily="34" charset="0"/>
              </a:rPr>
              <a:t>Miel y </a:t>
            </a:r>
            <a:r>
              <a:rPr lang="es-ES" sz="1050" dirty="0" err="1" smtClean="0">
                <a:latin typeface="Arial Narrow" panose="020B0606020202030204" pitchFamily="34" charset="0"/>
              </a:rPr>
              <a:t>Guarinó</a:t>
            </a:r>
            <a:r>
              <a:rPr lang="es-ES" sz="1050" dirty="0" smtClean="0">
                <a:latin typeface="Arial Narrow" panose="020B0606020202030204" pitchFamily="34" charset="0"/>
              </a:rPr>
              <a:t> (Caldas)</a:t>
            </a:r>
            <a:r>
              <a:rPr lang="es-ES" sz="10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y por </a:t>
            </a:r>
            <a:r>
              <a:rPr lang="es-CO" sz="10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niveles altos en el río Amazonas.</a:t>
            </a:r>
            <a:r>
              <a:rPr lang="es-ES" sz="105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endParaRPr lang="es-CO" sz="105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76" name="Grupo 375"/>
          <p:cNvGrpSpPr/>
          <p:nvPr/>
        </p:nvGrpSpPr>
        <p:grpSpPr>
          <a:xfrm>
            <a:off x="5951602" y="1836200"/>
            <a:ext cx="1688539" cy="2232246"/>
            <a:chOff x="2519363" y="604838"/>
            <a:chExt cx="5221287" cy="6415087"/>
          </a:xfrm>
          <a:solidFill>
            <a:schemeClr val="bg1">
              <a:lumMod val="85000"/>
            </a:schemeClr>
          </a:solidFill>
        </p:grpSpPr>
        <p:sp>
          <p:nvSpPr>
            <p:cNvPr id="377" name="Freeform 1"/>
            <p:cNvSpPr>
              <a:spLocks noChangeArrowheads="1"/>
            </p:cNvSpPr>
            <p:nvPr/>
          </p:nvSpPr>
          <p:spPr bwMode="auto">
            <a:xfrm>
              <a:off x="3486150" y="1830388"/>
              <a:ext cx="747713" cy="819150"/>
            </a:xfrm>
            <a:custGeom>
              <a:avLst/>
              <a:gdLst>
                <a:gd name="T0" fmla="*/ 119181054 w 2075"/>
                <a:gd name="T1" fmla="*/ 13716174 h 2277"/>
                <a:gd name="T2" fmla="*/ 135150044 w 2075"/>
                <a:gd name="T3" fmla="*/ 16045546 h 2277"/>
                <a:gd name="T4" fmla="*/ 155792313 w 2075"/>
                <a:gd name="T5" fmla="*/ 25103335 h 2277"/>
                <a:gd name="T6" fmla="*/ 161504659 w 2075"/>
                <a:gd name="T7" fmla="*/ 33126288 h 2277"/>
                <a:gd name="T8" fmla="*/ 178642059 w 2075"/>
                <a:gd name="T9" fmla="*/ 41148881 h 2277"/>
                <a:gd name="T10" fmla="*/ 190196455 w 2075"/>
                <a:gd name="T11" fmla="*/ 49042344 h 2277"/>
                <a:gd name="T12" fmla="*/ 194740391 w 2075"/>
                <a:gd name="T13" fmla="*/ 68452459 h 2277"/>
                <a:gd name="T14" fmla="*/ 179810469 w 2075"/>
                <a:gd name="T15" fmla="*/ 74275169 h 2277"/>
                <a:gd name="T16" fmla="*/ 166048596 w 2075"/>
                <a:gd name="T17" fmla="*/ 83333319 h 2277"/>
                <a:gd name="T18" fmla="*/ 174098122 w 2075"/>
                <a:gd name="T19" fmla="*/ 95885166 h 2277"/>
                <a:gd name="T20" fmla="*/ 178642059 w 2075"/>
                <a:gd name="T21" fmla="*/ 113095038 h 2277"/>
                <a:gd name="T22" fmla="*/ 182147288 w 2075"/>
                <a:gd name="T23" fmla="*/ 126682082 h 2277"/>
                <a:gd name="T24" fmla="*/ 198115918 w 2075"/>
                <a:gd name="T25" fmla="*/ 130175780 h 2277"/>
                <a:gd name="T26" fmla="*/ 206165444 w 2075"/>
                <a:gd name="T27" fmla="*/ 140398256 h 2277"/>
                <a:gd name="T28" fmla="*/ 227976123 w 2075"/>
                <a:gd name="T29" fmla="*/ 123317514 h 2277"/>
                <a:gd name="T30" fmla="*/ 239401176 w 2075"/>
                <a:gd name="T31" fmla="*/ 130175780 h 2277"/>
                <a:gd name="T32" fmla="*/ 251994279 w 2075"/>
                <a:gd name="T33" fmla="*/ 138198733 h 2277"/>
                <a:gd name="T34" fmla="*/ 262380265 w 2075"/>
                <a:gd name="T35" fmla="*/ 146091837 h 2277"/>
                <a:gd name="T36" fmla="*/ 269261381 w 2075"/>
                <a:gd name="T37" fmla="*/ 155279475 h 2277"/>
                <a:gd name="T38" fmla="*/ 257706625 w 2075"/>
                <a:gd name="T39" fmla="*/ 166666637 h 2277"/>
                <a:gd name="T40" fmla="*/ 246281932 w 2075"/>
                <a:gd name="T41" fmla="*/ 179218125 h 2277"/>
                <a:gd name="T42" fmla="*/ 231351649 w 2075"/>
                <a:gd name="T43" fmla="*/ 184911706 h 2277"/>
                <a:gd name="T44" fmla="*/ 214214610 w 2075"/>
                <a:gd name="T45" fmla="*/ 189570090 h 2277"/>
                <a:gd name="T46" fmla="*/ 194740391 w 2075"/>
                <a:gd name="T47" fmla="*/ 189570090 h 2277"/>
                <a:gd name="T48" fmla="*/ 193571981 w 2075"/>
                <a:gd name="T49" fmla="*/ 203286623 h 2277"/>
                <a:gd name="T50" fmla="*/ 179810469 w 2075"/>
                <a:gd name="T51" fmla="*/ 211050597 h 2277"/>
                <a:gd name="T52" fmla="*/ 159167839 w 2075"/>
                <a:gd name="T53" fmla="*/ 224766771 h 2277"/>
                <a:gd name="T54" fmla="*/ 151248376 w 2075"/>
                <a:gd name="T55" fmla="*/ 239647631 h 2277"/>
                <a:gd name="T56" fmla="*/ 130606108 w 2075"/>
                <a:gd name="T57" fmla="*/ 237318619 h 2277"/>
                <a:gd name="T58" fmla="*/ 120219761 w 2075"/>
                <a:gd name="T59" fmla="*/ 264751326 h 2277"/>
                <a:gd name="T60" fmla="*/ 24018156 w 2075"/>
                <a:gd name="T61" fmla="*/ 294513045 h 2277"/>
                <a:gd name="T62" fmla="*/ 5712346 w 2075"/>
                <a:gd name="T63" fmla="*/ 269280221 h 2277"/>
                <a:gd name="T64" fmla="*/ 0 w 2075"/>
                <a:gd name="T65" fmla="*/ 241977003 h 2277"/>
                <a:gd name="T66" fmla="*/ 6880756 w 2075"/>
                <a:gd name="T67" fmla="*/ 214544295 h 2277"/>
                <a:gd name="T68" fmla="*/ 13761513 w 2075"/>
                <a:gd name="T69" fmla="*/ 191769972 h 2277"/>
                <a:gd name="T70" fmla="*/ 25186566 w 2075"/>
                <a:gd name="T71" fmla="*/ 160973056 h 2277"/>
                <a:gd name="T72" fmla="*/ 41155195 w 2075"/>
                <a:gd name="T73" fmla="*/ 148421209 h 2277"/>
                <a:gd name="T74" fmla="*/ 44660425 w 2075"/>
                <a:gd name="T75" fmla="*/ 126682082 h 2277"/>
                <a:gd name="T76" fmla="*/ 35442848 w 2075"/>
                <a:gd name="T77" fmla="*/ 115294921 h 2277"/>
                <a:gd name="T78" fmla="*/ 18305449 w 2075"/>
                <a:gd name="T79" fmla="*/ 101578387 h 2277"/>
                <a:gd name="T80" fmla="*/ 9087873 w 2075"/>
                <a:gd name="T81" fmla="*/ 81003947 h 2277"/>
                <a:gd name="T82" fmla="*/ 17137039 w 2075"/>
                <a:gd name="T83" fmla="*/ 68452459 h 2277"/>
                <a:gd name="T84" fmla="*/ 29730502 w 2075"/>
                <a:gd name="T85" fmla="*/ 55900611 h 2277"/>
                <a:gd name="T86" fmla="*/ 43492015 w 2075"/>
                <a:gd name="T87" fmla="*/ 44513450 h 2277"/>
                <a:gd name="T88" fmla="*/ 51541181 w 2075"/>
                <a:gd name="T89" fmla="*/ 27432707 h 2277"/>
                <a:gd name="T90" fmla="*/ 58422297 w 2075"/>
                <a:gd name="T91" fmla="*/ 14880860 h 2277"/>
                <a:gd name="T92" fmla="*/ 75559337 w 2075"/>
                <a:gd name="T93" fmla="*/ 5693581 h 2277"/>
                <a:gd name="T94" fmla="*/ 96201966 w 2075"/>
                <a:gd name="T95" fmla="*/ 0 h 2277"/>
                <a:gd name="T96" fmla="*/ 116844235 w 2075"/>
                <a:gd name="T97" fmla="*/ 3364209 h 22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75" h="2277">
                  <a:moveTo>
                    <a:pt x="900" y="26"/>
                  </a:moveTo>
                  <a:lnTo>
                    <a:pt x="918" y="106"/>
                  </a:lnTo>
                  <a:lnTo>
                    <a:pt x="979" y="124"/>
                  </a:lnTo>
                  <a:lnTo>
                    <a:pt x="1041" y="124"/>
                  </a:lnTo>
                  <a:lnTo>
                    <a:pt x="1112" y="185"/>
                  </a:lnTo>
                  <a:lnTo>
                    <a:pt x="1200" y="194"/>
                  </a:lnTo>
                  <a:lnTo>
                    <a:pt x="1191" y="238"/>
                  </a:lnTo>
                  <a:lnTo>
                    <a:pt x="1244" y="256"/>
                  </a:lnTo>
                  <a:lnTo>
                    <a:pt x="1297" y="291"/>
                  </a:lnTo>
                  <a:lnTo>
                    <a:pt x="1376" y="318"/>
                  </a:lnTo>
                  <a:lnTo>
                    <a:pt x="1394" y="371"/>
                  </a:lnTo>
                  <a:lnTo>
                    <a:pt x="1465" y="379"/>
                  </a:lnTo>
                  <a:lnTo>
                    <a:pt x="1491" y="441"/>
                  </a:lnTo>
                  <a:lnTo>
                    <a:pt x="1500" y="529"/>
                  </a:lnTo>
                  <a:lnTo>
                    <a:pt x="1465" y="565"/>
                  </a:lnTo>
                  <a:lnTo>
                    <a:pt x="1385" y="574"/>
                  </a:lnTo>
                  <a:lnTo>
                    <a:pt x="1306" y="600"/>
                  </a:lnTo>
                  <a:lnTo>
                    <a:pt x="1279" y="644"/>
                  </a:lnTo>
                  <a:lnTo>
                    <a:pt x="1350" y="679"/>
                  </a:lnTo>
                  <a:lnTo>
                    <a:pt x="1341" y="741"/>
                  </a:lnTo>
                  <a:lnTo>
                    <a:pt x="1359" y="812"/>
                  </a:lnTo>
                  <a:lnTo>
                    <a:pt x="1376" y="874"/>
                  </a:lnTo>
                  <a:lnTo>
                    <a:pt x="1385" y="935"/>
                  </a:lnTo>
                  <a:lnTo>
                    <a:pt x="1403" y="979"/>
                  </a:lnTo>
                  <a:lnTo>
                    <a:pt x="1482" y="979"/>
                  </a:lnTo>
                  <a:lnTo>
                    <a:pt x="1526" y="1006"/>
                  </a:lnTo>
                  <a:lnTo>
                    <a:pt x="1518" y="1068"/>
                  </a:lnTo>
                  <a:lnTo>
                    <a:pt x="1588" y="1085"/>
                  </a:lnTo>
                  <a:lnTo>
                    <a:pt x="1676" y="1050"/>
                  </a:lnTo>
                  <a:lnTo>
                    <a:pt x="1756" y="953"/>
                  </a:lnTo>
                  <a:lnTo>
                    <a:pt x="1765" y="1015"/>
                  </a:lnTo>
                  <a:lnTo>
                    <a:pt x="1844" y="1006"/>
                  </a:lnTo>
                  <a:lnTo>
                    <a:pt x="1906" y="1032"/>
                  </a:lnTo>
                  <a:lnTo>
                    <a:pt x="1941" y="1068"/>
                  </a:lnTo>
                  <a:lnTo>
                    <a:pt x="2012" y="1076"/>
                  </a:lnTo>
                  <a:lnTo>
                    <a:pt x="2021" y="1129"/>
                  </a:lnTo>
                  <a:lnTo>
                    <a:pt x="2029" y="1182"/>
                  </a:lnTo>
                  <a:lnTo>
                    <a:pt x="2074" y="1200"/>
                  </a:lnTo>
                  <a:lnTo>
                    <a:pt x="2056" y="1253"/>
                  </a:lnTo>
                  <a:lnTo>
                    <a:pt x="1985" y="1288"/>
                  </a:lnTo>
                  <a:lnTo>
                    <a:pt x="1932" y="1324"/>
                  </a:lnTo>
                  <a:lnTo>
                    <a:pt x="1897" y="1385"/>
                  </a:lnTo>
                  <a:lnTo>
                    <a:pt x="1862" y="1438"/>
                  </a:lnTo>
                  <a:lnTo>
                    <a:pt x="1782" y="1429"/>
                  </a:lnTo>
                  <a:lnTo>
                    <a:pt x="1721" y="1456"/>
                  </a:lnTo>
                  <a:lnTo>
                    <a:pt x="1650" y="1465"/>
                  </a:lnTo>
                  <a:lnTo>
                    <a:pt x="1571" y="1456"/>
                  </a:lnTo>
                  <a:lnTo>
                    <a:pt x="1500" y="1465"/>
                  </a:lnTo>
                  <a:lnTo>
                    <a:pt x="1491" y="1509"/>
                  </a:lnTo>
                  <a:lnTo>
                    <a:pt x="1491" y="1571"/>
                  </a:lnTo>
                  <a:lnTo>
                    <a:pt x="1412" y="1579"/>
                  </a:lnTo>
                  <a:lnTo>
                    <a:pt x="1385" y="1631"/>
                  </a:lnTo>
                  <a:lnTo>
                    <a:pt x="1323" y="1693"/>
                  </a:lnTo>
                  <a:lnTo>
                    <a:pt x="1226" y="1737"/>
                  </a:lnTo>
                  <a:lnTo>
                    <a:pt x="1218" y="1817"/>
                  </a:lnTo>
                  <a:lnTo>
                    <a:pt x="1165" y="1852"/>
                  </a:lnTo>
                  <a:lnTo>
                    <a:pt x="1094" y="1817"/>
                  </a:lnTo>
                  <a:lnTo>
                    <a:pt x="1006" y="1834"/>
                  </a:lnTo>
                  <a:lnTo>
                    <a:pt x="970" y="1949"/>
                  </a:lnTo>
                  <a:lnTo>
                    <a:pt x="926" y="2046"/>
                  </a:lnTo>
                  <a:lnTo>
                    <a:pt x="803" y="2249"/>
                  </a:lnTo>
                  <a:lnTo>
                    <a:pt x="185" y="2276"/>
                  </a:lnTo>
                  <a:lnTo>
                    <a:pt x="132" y="2187"/>
                  </a:lnTo>
                  <a:lnTo>
                    <a:pt x="44" y="2081"/>
                  </a:lnTo>
                  <a:lnTo>
                    <a:pt x="26" y="2002"/>
                  </a:lnTo>
                  <a:lnTo>
                    <a:pt x="0" y="1870"/>
                  </a:lnTo>
                  <a:lnTo>
                    <a:pt x="17" y="1764"/>
                  </a:lnTo>
                  <a:lnTo>
                    <a:pt x="53" y="1658"/>
                  </a:lnTo>
                  <a:lnTo>
                    <a:pt x="106" y="1571"/>
                  </a:lnTo>
                  <a:lnTo>
                    <a:pt x="106" y="1482"/>
                  </a:lnTo>
                  <a:lnTo>
                    <a:pt x="123" y="1376"/>
                  </a:lnTo>
                  <a:lnTo>
                    <a:pt x="194" y="1244"/>
                  </a:lnTo>
                  <a:lnTo>
                    <a:pt x="256" y="1191"/>
                  </a:lnTo>
                  <a:lnTo>
                    <a:pt x="317" y="1147"/>
                  </a:lnTo>
                  <a:lnTo>
                    <a:pt x="335" y="1076"/>
                  </a:lnTo>
                  <a:lnTo>
                    <a:pt x="344" y="979"/>
                  </a:lnTo>
                  <a:lnTo>
                    <a:pt x="335" y="926"/>
                  </a:lnTo>
                  <a:lnTo>
                    <a:pt x="273" y="891"/>
                  </a:lnTo>
                  <a:lnTo>
                    <a:pt x="194" y="847"/>
                  </a:lnTo>
                  <a:lnTo>
                    <a:pt x="141" y="785"/>
                  </a:lnTo>
                  <a:lnTo>
                    <a:pt x="114" y="706"/>
                  </a:lnTo>
                  <a:lnTo>
                    <a:pt x="70" y="626"/>
                  </a:lnTo>
                  <a:lnTo>
                    <a:pt x="123" y="591"/>
                  </a:lnTo>
                  <a:lnTo>
                    <a:pt x="132" y="529"/>
                  </a:lnTo>
                  <a:lnTo>
                    <a:pt x="203" y="494"/>
                  </a:lnTo>
                  <a:lnTo>
                    <a:pt x="229" y="432"/>
                  </a:lnTo>
                  <a:lnTo>
                    <a:pt x="264" y="397"/>
                  </a:lnTo>
                  <a:lnTo>
                    <a:pt x="335" y="344"/>
                  </a:lnTo>
                  <a:lnTo>
                    <a:pt x="326" y="265"/>
                  </a:lnTo>
                  <a:lnTo>
                    <a:pt x="397" y="212"/>
                  </a:lnTo>
                  <a:lnTo>
                    <a:pt x="441" y="176"/>
                  </a:lnTo>
                  <a:lnTo>
                    <a:pt x="450" y="115"/>
                  </a:lnTo>
                  <a:lnTo>
                    <a:pt x="520" y="71"/>
                  </a:lnTo>
                  <a:lnTo>
                    <a:pt x="582" y="44"/>
                  </a:lnTo>
                  <a:lnTo>
                    <a:pt x="644" y="26"/>
                  </a:lnTo>
                  <a:lnTo>
                    <a:pt x="741" y="0"/>
                  </a:lnTo>
                  <a:lnTo>
                    <a:pt x="829" y="9"/>
                  </a:lnTo>
                  <a:lnTo>
                    <a:pt x="900" y="26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78" name="Freeform 2"/>
            <p:cNvSpPr>
              <a:spLocks noChangeArrowheads="1"/>
            </p:cNvSpPr>
            <p:nvPr/>
          </p:nvSpPr>
          <p:spPr bwMode="auto">
            <a:xfrm>
              <a:off x="3219450" y="2055813"/>
              <a:ext cx="1404938" cy="1331912"/>
            </a:xfrm>
            <a:custGeom>
              <a:avLst/>
              <a:gdLst>
                <a:gd name="T0" fmla="*/ 505647000 w 3902"/>
                <a:gd name="T1" fmla="*/ 246045809 h 3698"/>
                <a:gd name="T2" fmla="*/ 481667451 w 3902"/>
                <a:gd name="T3" fmla="*/ 268873443 h 3698"/>
                <a:gd name="T4" fmla="*/ 453021233 w 3902"/>
                <a:gd name="T5" fmla="*/ 292868566 h 3698"/>
                <a:gd name="T6" fmla="*/ 425541771 w 3902"/>
                <a:gd name="T7" fmla="*/ 313491222 h 3698"/>
                <a:gd name="T8" fmla="*/ 419838663 w 3902"/>
                <a:gd name="T9" fmla="*/ 345527693 h 3698"/>
                <a:gd name="T10" fmla="*/ 394692357 w 3902"/>
                <a:gd name="T11" fmla="*/ 379899145 h 3698"/>
                <a:gd name="T12" fmla="*/ 401562222 w 3902"/>
                <a:gd name="T13" fmla="*/ 402726779 h 3698"/>
                <a:gd name="T14" fmla="*/ 397025512 w 3902"/>
                <a:gd name="T15" fmla="*/ 434763251 h 3698"/>
                <a:gd name="T16" fmla="*/ 362676185 w 3902"/>
                <a:gd name="T17" fmla="*/ 439432491 h 3698"/>
                <a:gd name="T18" fmla="*/ 322623751 w 3902"/>
                <a:gd name="T19" fmla="*/ 450846308 h 3698"/>
                <a:gd name="T20" fmla="*/ 296311047 w 3902"/>
                <a:gd name="T21" fmla="*/ 479510671 h 3698"/>
                <a:gd name="T22" fmla="*/ 266628031 w 3902"/>
                <a:gd name="T23" fmla="*/ 448511688 h 3698"/>
                <a:gd name="T24" fmla="*/ 242518882 w 3902"/>
                <a:gd name="T25" fmla="*/ 452013798 h 3698"/>
                <a:gd name="T26" fmla="*/ 221909286 w 3902"/>
                <a:gd name="T27" fmla="*/ 470301833 h 3698"/>
                <a:gd name="T28" fmla="*/ 187689559 w 3902"/>
                <a:gd name="T29" fmla="*/ 479510671 h 3698"/>
                <a:gd name="T30" fmla="*/ 168246721 w 3902"/>
                <a:gd name="T31" fmla="*/ 456553396 h 3698"/>
                <a:gd name="T32" fmla="*/ 163580411 w 3902"/>
                <a:gd name="T33" fmla="*/ 419976966 h 3698"/>
                <a:gd name="T34" fmla="*/ 141933657 w 3902"/>
                <a:gd name="T35" fmla="*/ 397019691 h 3698"/>
                <a:gd name="T36" fmla="*/ 107584330 w 3902"/>
                <a:gd name="T37" fmla="*/ 383271254 h 3698"/>
                <a:gd name="T38" fmla="*/ 67531896 w 3902"/>
                <a:gd name="T39" fmla="*/ 373024927 h 3698"/>
                <a:gd name="T40" fmla="*/ 61828788 w 3902"/>
                <a:gd name="T41" fmla="*/ 342155585 h 3698"/>
                <a:gd name="T42" fmla="*/ 36682482 w 3902"/>
                <a:gd name="T43" fmla="*/ 319198310 h 3698"/>
                <a:gd name="T44" fmla="*/ 45755902 w 3902"/>
                <a:gd name="T45" fmla="*/ 289496098 h 3698"/>
                <a:gd name="T46" fmla="*/ 66365498 w 3902"/>
                <a:gd name="T47" fmla="*/ 263166714 h 3698"/>
                <a:gd name="T48" fmla="*/ 99548067 w 3902"/>
                <a:gd name="T49" fmla="*/ 249418278 h 3698"/>
                <a:gd name="T50" fmla="*/ 72068606 w 3902"/>
                <a:gd name="T51" fmla="*/ 220753914 h 3698"/>
                <a:gd name="T52" fmla="*/ 5833068 w 3902"/>
                <a:gd name="T53" fmla="*/ 147601413 h 3698"/>
                <a:gd name="T54" fmla="*/ 27479461 w 3902"/>
                <a:gd name="T55" fmla="*/ 120234181 h 3698"/>
                <a:gd name="T56" fmla="*/ 45755902 w 3902"/>
                <a:gd name="T57" fmla="*/ 138392575 h 3698"/>
                <a:gd name="T58" fmla="*/ 57292078 w 3902"/>
                <a:gd name="T59" fmla="*/ 100779016 h 3698"/>
                <a:gd name="T60" fmla="*/ 45755902 w 3902"/>
                <a:gd name="T61" fmla="*/ 58366216 h 3698"/>
                <a:gd name="T62" fmla="*/ 41219192 w 3902"/>
                <a:gd name="T63" fmla="*/ 35538582 h 3698"/>
                <a:gd name="T64" fmla="*/ 72068606 w 3902"/>
                <a:gd name="T65" fmla="*/ 21790145 h 3698"/>
                <a:gd name="T66" fmla="*/ 105251175 w 3902"/>
                <a:gd name="T67" fmla="*/ 0 h 3698"/>
                <a:gd name="T68" fmla="*/ 131564239 w 3902"/>
                <a:gd name="T69" fmla="*/ 34371092 h 3698"/>
                <a:gd name="T70" fmla="*/ 137267347 w 3902"/>
                <a:gd name="T71" fmla="*/ 67575054 h 3698"/>
                <a:gd name="T72" fmla="*/ 109917485 w 3902"/>
                <a:gd name="T73" fmla="*/ 111025343 h 3698"/>
                <a:gd name="T74" fmla="*/ 96177755 w 3902"/>
                <a:gd name="T75" fmla="*/ 161350210 h 3698"/>
                <a:gd name="T76" fmla="*/ 120157663 w 3902"/>
                <a:gd name="T77" fmla="*/ 214009337 h 3698"/>
                <a:gd name="T78" fmla="*/ 226575596 w 3902"/>
                <a:gd name="T79" fmla="*/ 156680610 h 3698"/>
                <a:gd name="T80" fmla="*/ 255091855 w 3902"/>
                <a:gd name="T81" fmla="*/ 144099663 h 3698"/>
                <a:gd name="T82" fmla="*/ 289441182 w 3902"/>
                <a:gd name="T83" fmla="*/ 122569161 h 3698"/>
                <a:gd name="T84" fmla="*/ 310050778 w 3902"/>
                <a:gd name="T85" fmla="*/ 108820364 h 3698"/>
                <a:gd name="T86" fmla="*/ 342066589 w 3902"/>
                <a:gd name="T87" fmla="*/ 98444396 h 3698"/>
                <a:gd name="T88" fmla="*/ 379786229 w 3902"/>
                <a:gd name="T89" fmla="*/ 103113635 h 3698"/>
                <a:gd name="T90" fmla="*/ 399229067 w 3902"/>
                <a:gd name="T91" fmla="*/ 140727195 h 3698"/>
                <a:gd name="T92" fmla="*/ 395859115 w 3902"/>
                <a:gd name="T93" fmla="*/ 163555189 h 3698"/>
                <a:gd name="T94" fmla="*/ 395859115 w 3902"/>
                <a:gd name="T95" fmla="*/ 195591661 h 3698"/>
                <a:gd name="T96" fmla="*/ 418671906 w 3902"/>
                <a:gd name="T97" fmla="*/ 192219192 h 3698"/>
                <a:gd name="T98" fmla="*/ 421005061 w 3902"/>
                <a:gd name="T99" fmla="*/ 208172607 h 3698"/>
                <a:gd name="T100" fmla="*/ 429041684 w 3902"/>
                <a:gd name="T101" fmla="*/ 239171591 h 3698"/>
                <a:gd name="T102" fmla="*/ 486204162 w 3902"/>
                <a:gd name="T103" fmla="*/ 219716425 h 36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902" h="3698">
                  <a:moveTo>
                    <a:pt x="3822" y="1694"/>
                  </a:moveTo>
                  <a:lnTo>
                    <a:pt x="3822" y="1773"/>
                  </a:lnTo>
                  <a:lnTo>
                    <a:pt x="3857" y="1844"/>
                  </a:lnTo>
                  <a:lnTo>
                    <a:pt x="3901" y="1897"/>
                  </a:lnTo>
                  <a:lnTo>
                    <a:pt x="3875" y="1950"/>
                  </a:lnTo>
                  <a:lnTo>
                    <a:pt x="3822" y="2002"/>
                  </a:lnTo>
                  <a:lnTo>
                    <a:pt x="3733" y="2020"/>
                  </a:lnTo>
                  <a:lnTo>
                    <a:pt x="3716" y="2073"/>
                  </a:lnTo>
                  <a:lnTo>
                    <a:pt x="3654" y="2100"/>
                  </a:lnTo>
                  <a:lnTo>
                    <a:pt x="3619" y="2179"/>
                  </a:lnTo>
                  <a:lnTo>
                    <a:pt x="3575" y="2241"/>
                  </a:lnTo>
                  <a:lnTo>
                    <a:pt x="3495" y="2258"/>
                  </a:lnTo>
                  <a:lnTo>
                    <a:pt x="3433" y="2294"/>
                  </a:lnTo>
                  <a:lnTo>
                    <a:pt x="3407" y="2355"/>
                  </a:lnTo>
                  <a:lnTo>
                    <a:pt x="3319" y="2373"/>
                  </a:lnTo>
                  <a:lnTo>
                    <a:pt x="3283" y="2417"/>
                  </a:lnTo>
                  <a:lnTo>
                    <a:pt x="3266" y="2479"/>
                  </a:lnTo>
                  <a:lnTo>
                    <a:pt x="3274" y="2558"/>
                  </a:lnTo>
                  <a:lnTo>
                    <a:pt x="3292" y="2620"/>
                  </a:lnTo>
                  <a:lnTo>
                    <a:pt x="3239" y="2664"/>
                  </a:lnTo>
                  <a:lnTo>
                    <a:pt x="3204" y="2726"/>
                  </a:lnTo>
                  <a:lnTo>
                    <a:pt x="3124" y="2797"/>
                  </a:lnTo>
                  <a:lnTo>
                    <a:pt x="3063" y="2876"/>
                  </a:lnTo>
                  <a:lnTo>
                    <a:pt x="3045" y="2929"/>
                  </a:lnTo>
                  <a:lnTo>
                    <a:pt x="3080" y="2991"/>
                  </a:lnTo>
                  <a:lnTo>
                    <a:pt x="3124" y="3000"/>
                  </a:lnTo>
                  <a:lnTo>
                    <a:pt x="3124" y="3061"/>
                  </a:lnTo>
                  <a:lnTo>
                    <a:pt x="3098" y="3105"/>
                  </a:lnTo>
                  <a:lnTo>
                    <a:pt x="3071" y="3158"/>
                  </a:lnTo>
                  <a:lnTo>
                    <a:pt x="3036" y="3211"/>
                  </a:lnTo>
                  <a:lnTo>
                    <a:pt x="3045" y="3282"/>
                  </a:lnTo>
                  <a:lnTo>
                    <a:pt x="3063" y="3352"/>
                  </a:lnTo>
                  <a:lnTo>
                    <a:pt x="2992" y="3335"/>
                  </a:lnTo>
                  <a:lnTo>
                    <a:pt x="2930" y="3352"/>
                  </a:lnTo>
                  <a:lnTo>
                    <a:pt x="2877" y="3414"/>
                  </a:lnTo>
                  <a:lnTo>
                    <a:pt x="2798" y="3388"/>
                  </a:lnTo>
                  <a:lnTo>
                    <a:pt x="2719" y="3370"/>
                  </a:lnTo>
                  <a:lnTo>
                    <a:pt x="2648" y="3397"/>
                  </a:lnTo>
                  <a:lnTo>
                    <a:pt x="2560" y="3450"/>
                  </a:lnTo>
                  <a:lnTo>
                    <a:pt x="2489" y="3476"/>
                  </a:lnTo>
                  <a:lnTo>
                    <a:pt x="2489" y="3529"/>
                  </a:lnTo>
                  <a:lnTo>
                    <a:pt x="2445" y="3591"/>
                  </a:lnTo>
                  <a:lnTo>
                    <a:pt x="2330" y="3635"/>
                  </a:lnTo>
                  <a:lnTo>
                    <a:pt x="2286" y="3697"/>
                  </a:lnTo>
                  <a:lnTo>
                    <a:pt x="2215" y="3661"/>
                  </a:lnTo>
                  <a:lnTo>
                    <a:pt x="2163" y="3511"/>
                  </a:lnTo>
                  <a:lnTo>
                    <a:pt x="2110" y="3432"/>
                  </a:lnTo>
                  <a:lnTo>
                    <a:pt x="2057" y="3458"/>
                  </a:lnTo>
                  <a:lnTo>
                    <a:pt x="1986" y="3485"/>
                  </a:lnTo>
                  <a:lnTo>
                    <a:pt x="1942" y="3432"/>
                  </a:lnTo>
                  <a:lnTo>
                    <a:pt x="1854" y="3414"/>
                  </a:lnTo>
                  <a:lnTo>
                    <a:pt x="1871" y="3485"/>
                  </a:lnTo>
                  <a:lnTo>
                    <a:pt x="1889" y="3573"/>
                  </a:lnTo>
                  <a:lnTo>
                    <a:pt x="1836" y="3635"/>
                  </a:lnTo>
                  <a:lnTo>
                    <a:pt x="1774" y="3617"/>
                  </a:lnTo>
                  <a:lnTo>
                    <a:pt x="1712" y="3626"/>
                  </a:lnTo>
                  <a:lnTo>
                    <a:pt x="1660" y="3661"/>
                  </a:lnTo>
                  <a:lnTo>
                    <a:pt x="1624" y="3688"/>
                  </a:lnTo>
                  <a:lnTo>
                    <a:pt x="1554" y="3697"/>
                  </a:lnTo>
                  <a:lnTo>
                    <a:pt x="1448" y="3697"/>
                  </a:lnTo>
                  <a:lnTo>
                    <a:pt x="1377" y="3661"/>
                  </a:lnTo>
                  <a:lnTo>
                    <a:pt x="1368" y="3617"/>
                  </a:lnTo>
                  <a:lnTo>
                    <a:pt x="1333" y="3582"/>
                  </a:lnTo>
                  <a:lnTo>
                    <a:pt x="1298" y="3520"/>
                  </a:lnTo>
                  <a:lnTo>
                    <a:pt x="1307" y="3450"/>
                  </a:lnTo>
                  <a:lnTo>
                    <a:pt x="1271" y="3397"/>
                  </a:lnTo>
                  <a:lnTo>
                    <a:pt x="1227" y="3326"/>
                  </a:lnTo>
                  <a:lnTo>
                    <a:pt x="1262" y="3238"/>
                  </a:lnTo>
                  <a:lnTo>
                    <a:pt x="1271" y="3176"/>
                  </a:lnTo>
                  <a:lnTo>
                    <a:pt x="1245" y="3123"/>
                  </a:lnTo>
                  <a:lnTo>
                    <a:pt x="1139" y="3132"/>
                  </a:lnTo>
                  <a:lnTo>
                    <a:pt x="1095" y="3061"/>
                  </a:lnTo>
                  <a:lnTo>
                    <a:pt x="1104" y="2973"/>
                  </a:lnTo>
                  <a:lnTo>
                    <a:pt x="1077" y="2920"/>
                  </a:lnTo>
                  <a:lnTo>
                    <a:pt x="971" y="2929"/>
                  </a:lnTo>
                  <a:lnTo>
                    <a:pt x="830" y="2955"/>
                  </a:lnTo>
                  <a:lnTo>
                    <a:pt x="733" y="2973"/>
                  </a:lnTo>
                  <a:lnTo>
                    <a:pt x="627" y="2982"/>
                  </a:lnTo>
                  <a:lnTo>
                    <a:pt x="548" y="2947"/>
                  </a:lnTo>
                  <a:lnTo>
                    <a:pt x="521" y="2876"/>
                  </a:lnTo>
                  <a:lnTo>
                    <a:pt x="459" y="2841"/>
                  </a:lnTo>
                  <a:lnTo>
                    <a:pt x="451" y="2779"/>
                  </a:lnTo>
                  <a:lnTo>
                    <a:pt x="451" y="2708"/>
                  </a:lnTo>
                  <a:lnTo>
                    <a:pt x="477" y="2638"/>
                  </a:lnTo>
                  <a:lnTo>
                    <a:pt x="424" y="2602"/>
                  </a:lnTo>
                  <a:lnTo>
                    <a:pt x="362" y="2550"/>
                  </a:lnTo>
                  <a:lnTo>
                    <a:pt x="336" y="2488"/>
                  </a:lnTo>
                  <a:lnTo>
                    <a:pt x="283" y="2461"/>
                  </a:lnTo>
                  <a:lnTo>
                    <a:pt x="274" y="2391"/>
                  </a:lnTo>
                  <a:lnTo>
                    <a:pt x="221" y="2338"/>
                  </a:lnTo>
                  <a:lnTo>
                    <a:pt x="221" y="2285"/>
                  </a:lnTo>
                  <a:lnTo>
                    <a:pt x="353" y="2232"/>
                  </a:lnTo>
                  <a:lnTo>
                    <a:pt x="415" y="2197"/>
                  </a:lnTo>
                  <a:lnTo>
                    <a:pt x="406" y="2126"/>
                  </a:lnTo>
                  <a:lnTo>
                    <a:pt x="398" y="2055"/>
                  </a:lnTo>
                  <a:lnTo>
                    <a:pt x="512" y="2029"/>
                  </a:lnTo>
                  <a:lnTo>
                    <a:pt x="592" y="2047"/>
                  </a:lnTo>
                  <a:lnTo>
                    <a:pt x="662" y="2064"/>
                  </a:lnTo>
                  <a:lnTo>
                    <a:pt x="733" y="2055"/>
                  </a:lnTo>
                  <a:lnTo>
                    <a:pt x="768" y="1923"/>
                  </a:lnTo>
                  <a:lnTo>
                    <a:pt x="751" y="1835"/>
                  </a:lnTo>
                  <a:lnTo>
                    <a:pt x="715" y="1764"/>
                  </a:lnTo>
                  <a:lnTo>
                    <a:pt x="645" y="1711"/>
                  </a:lnTo>
                  <a:lnTo>
                    <a:pt x="556" y="1702"/>
                  </a:lnTo>
                  <a:lnTo>
                    <a:pt x="371" y="1482"/>
                  </a:lnTo>
                  <a:lnTo>
                    <a:pt x="62" y="1252"/>
                  </a:lnTo>
                  <a:lnTo>
                    <a:pt x="0" y="1173"/>
                  </a:lnTo>
                  <a:lnTo>
                    <a:pt x="45" y="1138"/>
                  </a:lnTo>
                  <a:lnTo>
                    <a:pt x="106" y="1094"/>
                  </a:lnTo>
                  <a:lnTo>
                    <a:pt x="124" y="1014"/>
                  </a:lnTo>
                  <a:lnTo>
                    <a:pt x="133" y="953"/>
                  </a:lnTo>
                  <a:lnTo>
                    <a:pt x="212" y="927"/>
                  </a:lnTo>
                  <a:lnTo>
                    <a:pt x="248" y="970"/>
                  </a:lnTo>
                  <a:lnTo>
                    <a:pt x="239" y="1014"/>
                  </a:lnTo>
                  <a:lnTo>
                    <a:pt x="256" y="1049"/>
                  </a:lnTo>
                  <a:lnTo>
                    <a:pt x="353" y="1067"/>
                  </a:lnTo>
                  <a:lnTo>
                    <a:pt x="433" y="1041"/>
                  </a:lnTo>
                  <a:lnTo>
                    <a:pt x="459" y="953"/>
                  </a:lnTo>
                  <a:lnTo>
                    <a:pt x="442" y="848"/>
                  </a:lnTo>
                  <a:lnTo>
                    <a:pt x="442" y="777"/>
                  </a:lnTo>
                  <a:lnTo>
                    <a:pt x="406" y="706"/>
                  </a:lnTo>
                  <a:lnTo>
                    <a:pt x="415" y="627"/>
                  </a:lnTo>
                  <a:lnTo>
                    <a:pt x="433" y="539"/>
                  </a:lnTo>
                  <a:lnTo>
                    <a:pt x="353" y="450"/>
                  </a:lnTo>
                  <a:lnTo>
                    <a:pt x="283" y="415"/>
                  </a:lnTo>
                  <a:lnTo>
                    <a:pt x="203" y="345"/>
                  </a:lnTo>
                  <a:lnTo>
                    <a:pt x="248" y="292"/>
                  </a:lnTo>
                  <a:lnTo>
                    <a:pt x="318" y="274"/>
                  </a:lnTo>
                  <a:lnTo>
                    <a:pt x="433" y="256"/>
                  </a:lnTo>
                  <a:lnTo>
                    <a:pt x="486" y="265"/>
                  </a:lnTo>
                  <a:lnTo>
                    <a:pt x="503" y="212"/>
                  </a:lnTo>
                  <a:lnTo>
                    <a:pt x="556" y="168"/>
                  </a:lnTo>
                  <a:lnTo>
                    <a:pt x="636" y="115"/>
                  </a:lnTo>
                  <a:lnTo>
                    <a:pt x="698" y="71"/>
                  </a:lnTo>
                  <a:lnTo>
                    <a:pt x="759" y="36"/>
                  </a:lnTo>
                  <a:lnTo>
                    <a:pt x="812" y="0"/>
                  </a:lnTo>
                  <a:lnTo>
                    <a:pt x="856" y="80"/>
                  </a:lnTo>
                  <a:lnTo>
                    <a:pt x="883" y="159"/>
                  </a:lnTo>
                  <a:lnTo>
                    <a:pt x="936" y="221"/>
                  </a:lnTo>
                  <a:lnTo>
                    <a:pt x="1015" y="265"/>
                  </a:lnTo>
                  <a:lnTo>
                    <a:pt x="1077" y="300"/>
                  </a:lnTo>
                  <a:lnTo>
                    <a:pt x="1086" y="353"/>
                  </a:lnTo>
                  <a:lnTo>
                    <a:pt x="1077" y="450"/>
                  </a:lnTo>
                  <a:lnTo>
                    <a:pt x="1059" y="521"/>
                  </a:lnTo>
                  <a:lnTo>
                    <a:pt x="998" y="565"/>
                  </a:lnTo>
                  <a:lnTo>
                    <a:pt x="936" y="618"/>
                  </a:lnTo>
                  <a:lnTo>
                    <a:pt x="865" y="750"/>
                  </a:lnTo>
                  <a:lnTo>
                    <a:pt x="848" y="856"/>
                  </a:lnTo>
                  <a:lnTo>
                    <a:pt x="848" y="945"/>
                  </a:lnTo>
                  <a:lnTo>
                    <a:pt x="795" y="1032"/>
                  </a:lnTo>
                  <a:lnTo>
                    <a:pt x="759" y="1138"/>
                  </a:lnTo>
                  <a:lnTo>
                    <a:pt x="742" y="1244"/>
                  </a:lnTo>
                  <a:lnTo>
                    <a:pt x="768" y="1376"/>
                  </a:lnTo>
                  <a:lnTo>
                    <a:pt x="786" y="1455"/>
                  </a:lnTo>
                  <a:lnTo>
                    <a:pt x="874" y="1561"/>
                  </a:lnTo>
                  <a:lnTo>
                    <a:pt x="927" y="1650"/>
                  </a:lnTo>
                  <a:lnTo>
                    <a:pt x="1545" y="1623"/>
                  </a:lnTo>
                  <a:lnTo>
                    <a:pt x="1668" y="1420"/>
                  </a:lnTo>
                  <a:lnTo>
                    <a:pt x="1712" y="1323"/>
                  </a:lnTo>
                  <a:lnTo>
                    <a:pt x="1748" y="1208"/>
                  </a:lnTo>
                  <a:lnTo>
                    <a:pt x="1836" y="1191"/>
                  </a:lnTo>
                  <a:lnTo>
                    <a:pt x="1907" y="1226"/>
                  </a:lnTo>
                  <a:lnTo>
                    <a:pt x="1960" y="1191"/>
                  </a:lnTo>
                  <a:lnTo>
                    <a:pt x="1968" y="1111"/>
                  </a:lnTo>
                  <a:lnTo>
                    <a:pt x="2065" y="1067"/>
                  </a:lnTo>
                  <a:lnTo>
                    <a:pt x="2127" y="1005"/>
                  </a:lnTo>
                  <a:lnTo>
                    <a:pt x="2154" y="953"/>
                  </a:lnTo>
                  <a:lnTo>
                    <a:pt x="2233" y="945"/>
                  </a:lnTo>
                  <a:lnTo>
                    <a:pt x="2233" y="883"/>
                  </a:lnTo>
                  <a:lnTo>
                    <a:pt x="2242" y="839"/>
                  </a:lnTo>
                  <a:lnTo>
                    <a:pt x="2313" y="830"/>
                  </a:lnTo>
                  <a:lnTo>
                    <a:pt x="2392" y="839"/>
                  </a:lnTo>
                  <a:lnTo>
                    <a:pt x="2463" y="830"/>
                  </a:lnTo>
                  <a:lnTo>
                    <a:pt x="2524" y="803"/>
                  </a:lnTo>
                  <a:lnTo>
                    <a:pt x="2604" y="812"/>
                  </a:lnTo>
                  <a:lnTo>
                    <a:pt x="2639" y="759"/>
                  </a:lnTo>
                  <a:lnTo>
                    <a:pt x="2674" y="698"/>
                  </a:lnTo>
                  <a:lnTo>
                    <a:pt x="2727" y="662"/>
                  </a:lnTo>
                  <a:lnTo>
                    <a:pt x="2842" y="750"/>
                  </a:lnTo>
                  <a:lnTo>
                    <a:pt x="2930" y="795"/>
                  </a:lnTo>
                  <a:lnTo>
                    <a:pt x="3010" y="856"/>
                  </a:lnTo>
                  <a:lnTo>
                    <a:pt x="3071" y="927"/>
                  </a:lnTo>
                  <a:lnTo>
                    <a:pt x="3089" y="997"/>
                  </a:lnTo>
                  <a:lnTo>
                    <a:pt x="3080" y="1085"/>
                  </a:lnTo>
                  <a:lnTo>
                    <a:pt x="3124" y="1120"/>
                  </a:lnTo>
                  <a:lnTo>
                    <a:pt x="3177" y="1164"/>
                  </a:lnTo>
                  <a:lnTo>
                    <a:pt x="3142" y="1235"/>
                  </a:lnTo>
                  <a:lnTo>
                    <a:pt x="3054" y="1261"/>
                  </a:lnTo>
                  <a:lnTo>
                    <a:pt x="3054" y="1323"/>
                  </a:lnTo>
                  <a:lnTo>
                    <a:pt x="3036" y="1376"/>
                  </a:lnTo>
                  <a:lnTo>
                    <a:pt x="3027" y="1447"/>
                  </a:lnTo>
                  <a:lnTo>
                    <a:pt x="3054" y="1508"/>
                  </a:lnTo>
                  <a:lnTo>
                    <a:pt x="3089" y="1544"/>
                  </a:lnTo>
                  <a:lnTo>
                    <a:pt x="3151" y="1588"/>
                  </a:lnTo>
                  <a:lnTo>
                    <a:pt x="3204" y="1552"/>
                  </a:lnTo>
                  <a:lnTo>
                    <a:pt x="3230" y="1482"/>
                  </a:lnTo>
                  <a:lnTo>
                    <a:pt x="3257" y="1429"/>
                  </a:lnTo>
                  <a:lnTo>
                    <a:pt x="3319" y="1499"/>
                  </a:lnTo>
                  <a:lnTo>
                    <a:pt x="3310" y="1544"/>
                  </a:lnTo>
                  <a:lnTo>
                    <a:pt x="3248" y="1605"/>
                  </a:lnTo>
                  <a:lnTo>
                    <a:pt x="3283" y="1667"/>
                  </a:lnTo>
                  <a:lnTo>
                    <a:pt x="3257" y="1720"/>
                  </a:lnTo>
                  <a:lnTo>
                    <a:pt x="3274" y="1791"/>
                  </a:lnTo>
                  <a:lnTo>
                    <a:pt x="3310" y="1844"/>
                  </a:lnTo>
                  <a:lnTo>
                    <a:pt x="3310" y="1923"/>
                  </a:lnTo>
                  <a:lnTo>
                    <a:pt x="3372" y="1950"/>
                  </a:lnTo>
                  <a:lnTo>
                    <a:pt x="3451" y="1950"/>
                  </a:lnTo>
                  <a:lnTo>
                    <a:pt x="3751" y="1694"/>
                  </a:lnTo>
                  <a:lnTo>
                    <a:pt x="3804" y="1614"/>
                  </a:lnTo>
                  <a:lnTo>
                    <a:pt x="3822" y="169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79" name="Freeform 3"/>
            <p:cNvSpPr>
              <a:spLocks noChangeArrowheads="1"/>
            </p:cNvSpPr>
            <p:nvPr/>
          </p:nvSpPr>
          <p:spPr bwMode="auto">
            <a:xfrm>
              <a:off x="3797300" y="3687763"/>
              <a:ext cx="215900" cy="260350"/>
            </a:xfrm>
            <a:custGeom>
              <a:avLst/>
              <a:gdLst>
                <a:gd name="T0" fmla="*/ 70578843 w 601"/>
                <a:gd name="T1" fmla="*/ 0 h 724"/>
                <a:gd name="T2" fmla="*/ 60256785 w 601"/>
                <a:gd name="T3" fmla="*/ 5688686 h 724"/>
                <a:gd name="T4" fmla="*/ 51224535 w 601"/>
                <a:gd name="T5" fmla="*/ 3361725 h 724"/>
                <a:gd name="T6" fmla="*/ 40902117 w 601"/>
                <a:gd name="T7" fmla="*/ 1163481 h 724"/>
                <a:gd name="T8" fmla="*/ 29547781 w 601"/>
                <a:gd name="T9" fmla="*/ 2327321 h 724"/>
                <a:gd name="T10" fmla="*/ 20386586 w 601"/>
                <a:gd name="T11" fmla="*/ 3361725 h 724"/>
                <a:gd name="T12" fmla="*/ 22709031 w 601"/>
                <a:gd name="T13" fmla="*/ 8016007 h 724"/>
                <a:gd name="T14" fmla="*/ 11354695 w 601"/>
                <a:gd name="T15" fmla="*/ 12541213 h 724"/>
                <a:gd name="T16" fmla="*/ 4515945 w 601"/>
                <a:gd name="T17" fmla="*/ 13705053 h 724"/>
                <a:gd name="T18" fmla="*/ 0 w 601"/>
                <a:gd name="T19" fmla="*/ 19393740 h 724"/>
                <a:gd name="T20" fmla="*/ 2193500 w 601"/>
                <a:gd name="T21" fmla="*/ 28444151 h 724"/>
                <a:gd name="T22" fmla="*/ 3354723 w 601"/>
                <a:gd name="T23" fmla="*/ 37623639 h 724"/>
                <a:gd name="T24" fmla="*/ 7870668 w 601"/>
                <a:gd name="T25" fmla="*/ 44476166 h 724"/>
                <a:gd name="T26" fmla="*/ 13548196 w 601"/>
                <a:gd name="T27" fmla="*/ 51328692 h 724"/>
                <a:gd name="T28" fmla="*/ 11354695 w 601"/>
                <a:gd name="T29" fmla="*/ 60508539 h 724"/>
                <a:gd name="T30" fmla="*/ 14709418 w 601"/>
                <a:gd name="T31" fmla="*/ 73049752 h 724"/>
                <a:gd name="T32" fmla="*/ 14709418 w 601"/>
                <a:gd name="T33" fmla="*/ 83263645 h 724"/>
                <a:gd name="T34" fmla="*/ 19354309 w 601"/>
                <a:gd name="T35" fmla="*/ 91279652 h 724"/>
                <a:gd name="T36" fmla="*/ 27225336 w 601"/>
                <a:gd name="T37" fmla="*/ 93477537 h 724"/>
                <a:gd name="T38" fmla="*/ 28386559 w 601"/>
                <a:gd name="T39" fmla="*/ 84427125 h 724"/>
                <a:gd name="T40" fmla="*/ 31870226 w 601"/>
                <a:gd name="T41" fmla="*/ 76411118 h 724"/>
                <a:gd name="T42" fmla="*/ 38708617 w 601"/>
                <a:gd name="T43" fmla="*/ 63869905 h 724"/>
                <a:gd name="T44" fmla="*/ 45547367 w 601"/>
                <a:gd name="T45" fmla="*/ 51328692 h 724"/>
                <a:gd name="T46" fmla="*/ 44386144 w 601"/>
                <a:gd name="T47" fmla="*/ 43312685 h 724"/>
                <a:gd name="T48" fmla="*/ 46579644 w 601"/>
                <a:gd name="T49" fmla="*/ 34262273 h 724"/>
                <a:gd name="T50" fmla="*/ 54579258 w 601"/>
                <a:gd name="T51" fmla="*/ 26246266 h 724"/>
                <a:gd name="T52" fmla="*/ 63740453 w 601"/>
                <a:gd name="T53" fmla="*/ 17066419 h 724"/>
                <a:gd name="T54" fmla="*/ 72772344 w 601"/>
                <a:gd name="T55" fmla="*/ 12541213 h 724"/>
                <a:gd name="T56" fmla="*/ 77417593 w 601"/>
                <a:gd name="T57" fmla="*/ 5688686 h 724"/>
                <a:gd name="T58" fmla="*/ 70578843 w 601"/>
                <a:gd name="T59" fmla="*/ 0 h 72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1" h="724">
                  <a:moveTo>
                    <a:pt x="547" y="0"/>
                  </a:moveTo>
                  <a:lnTo>
                    <a:pt x="467" y="44"/>
                  </a:lnTo>
                  <a:lnTo>
                    <a:pt x="397" y="26"/>
                  </a:lnTo>
                  <a:lnTo>
                    <a:pt x="317" y="9"/>
                  </a:lnTo>
                  <a:lnTo>
                    <a:pt x="229" y="18"/>
                  </a:lnTo>
                  <a:lnTo>
                    <a:pt x="158" y="26"/>
                  </a:lnTo>
                  <a:lnTo>
                    <a:pt x="176" y="62"/>
                  </a:lnTo>
                  <a:lnTo>
                    <a:pt x="88" y="97"/>
                  </a:lnTo>
                  <a:lnTo>
                    <a:pt x="35" y="106"/>
                  </a:lnTo>
                  <a:lnTo>
                    <a:pt x="0" y="150"/>
                  </a:lnTo>
                  <a:lnTo>
                    <a:pt x="17" y="220"/>
                  </a:lnTo>
                  <a:lnTo>
                    <a:pt x="26" y="291"/>
                  </a:lnTo>
                  <a:lnTo>
                    <a:pt x="61" y="344"/>
                  </a:lnTo>
                  <a:lnTo>
                    <a:pt x="105" y="397"/>
                  </a:lnTo>
                  <a:lnTo>
                    <a:pt x="88" y="468"/>
                  </a:lnTo>
                  <a:lnTo>
                    <a:pt x="114" y="565"/>
                  </a:lnTo>
                  <a:lnTo>
                    <a:pt x="114" y="644"/>
                  </a:lnTo>
                  <a:lnTo>
                    <a:pt x="150" y="706"/>
                  </a:lnTo>
                  <a:lnTo>
                    <a:pt x="211" y="723"/>
                  </a:lnTo>
                  <a:lnTo>
                    <a:pt x="220" y="653"/>
                  </a:lnTo>
                  <a:lnTo>
                    <a:pt x="247" y="591"/>
                  </a:lnTo>
                  <a:lnTo>
                    <a:pt x="300" y="494"/>
                  </a:lnTo>
                  <a:lnTo>
                    <a:pt x="353" y="397"/>
                  </a:lnTo>
                  <a:lnTo>
                    <a:pt x="344" y="335"/>
                  </a:lnTo>
                  <a:lnTo>
                    <a:pt x="361" y="265"/>
                  </a:lnTo>
                  <a:lnTo>
                    <a:pt x="423" y="203"/>
                  </a:lnTo>
                  <a:lnTo>
                    <a:pt x="494" y="132"/>
                  </a:lnTo>
                  <a:lnTo>
                    <a:pt x="564" y="97"/>
                  </a:lnTo>
                  <a:lnTo>
                    <a:pt x="600" y="44"/>
                  </a:lnTo>
                  <a:lnTo>
                    <a:pt x="547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80" name="Freeform 4"/>
            <p:cNvSpPr>
              <a:spLocks noChangeArrowheads="1"/>
            </p:cNvSpPr>
            <p:nvPr/>
          </p:nvSpPr>
          <p:spPr bwMode="auto">
            <a:xfrm>
              <a:off x="4235450" y="3230563"/>
              <a:ext cx="766763" cy="868362"/>
            </a:xfrm>
            <a:custGeom>
              <a:avLst/>
              <a:gdLst>
                <a:gd name="T0" fmla="*/ 260140580 w 2128"/>
                <a:gd name="T1" fmla="*/ 225734897 h 2410"/>
                <a:gd name="T2" fmla="*/ 240669027 w 2128"/>
                <a:gd name="T3" fmla="*/ 215350422 h 2410"/>
                <a:gd name="T4" fmla="*/ 223404090 w 2128"/>
                <a:gd name="T5" fmla="*/ 218855025 h 2410"/>
                <a:gd name="T6" fmla="*/ 206269209 w 2128"/>
                <a:gd name="T7" fmla="*/ 222229934 h 2410"/>
                <a:gd name="T8" fmla="*/ 195884236 w 2128"/>
                <a:gd name="T9" fmla="*/ 197047446 h 2410"/>
                <a:gd name="T10" fmla="*/ 175374401 w 2128"/>
                <a:gd name="T11" fmla="*/ 187831292 h 2410"/>
                <a:gd name="T12" fmla="*/ 161614474 w 2128"/>
                <a:gd name="T13" fmla="*/ 205095640 h 2410"/>
                <a:gd name="T14" fmla="*/ 173037728 w 2128"/>
                <a:gd name="T15" fmla="*/ 226773165 h 2410"/>
                <a:gd name="T16" fmla="*/ 160446138 w 2128"/>
                <a:gd name="T17" fmla="*/ 237158000 h 2410"/>
                <a:gd name="T18" fmla="*/ 144349538 w 2128"/>
                <a:gd name="T19" fmla="*/ 247412782 h 2410"/>
                <a:gd name="T20" fmla="*/ 124877984 w 2128"/>
                <a:gd name="T21" fmla="*/ 255460616 h 2410"/>
                <a:gd name="T22" fmla="*/ 103199452 w 2128"/>
                <a:gd name="T23" fmla="*/ 261172167 h 2410"/>
                <a:gd name="T24" fmla="*/ 80222889 w 2128"/>
                <a:gd name="T25" fmla="*/ 295571170 h 2410"/>
                <a:gd name="T26" fmla="*/ 67631298 w 2128"/>
                <a:gd name="T27" fmla="*/ 310369182 h 2410"/>
                <a:gd name="T28" fmla="*/ 60751335 w 2128"/>
                <a:gd name="T29" fmla="*/ 305825952 h 2410"/>
                <a:gd name="T30" fmla="*/ 50496417 w 2128"/>
                <a:gd name="T31" fmla="*/ 290898246 h 2410"/>
                <a:gd name="T32" fmla="*/ 52703035 w 2128"/>
                <a:gd name="T33" fmla="*/ 268052040 h 2410"/>
                <a:gd name="T34" fmla="*/ 57376381 w 2128"/>
                <a:gd name="T35" fmla="*/ 250917385 h 2410"/>
                <a:gd name="T36" fmla="*/ 52703035 w 2128"/>
                <a:gd name="T37" fmla="*/ 233653037 h 2410"/>
                <a:gd name="T38" fmla="*/ 38943108 w 2128"/>
                <a:gd name="T39" fmla="*/ 230278128 h 2410"/>
                <a:gd name="T40" fmla="*/ 21808227 w 2128"/>
                <a:gd name="T41" fmla="*/ 233653037 h 2410"/>
                <a:gd name="T42" fmla="*/ 6879963 w 2128"/>
                <a:gd name="T43" fmla="*/ 224566576 h 2410"/>
                <a:gd name="T44" fmla="*/ 3505009 w 2128"/>
                <a:gd name="T45" fmla="*/ 201590677 h 2410"/>
                <a:gd name="T46" fmla="*/ 4673346 w 2128"/>
                <a:gd name="T47" fmla="*/ 184456022 h 2410"/>
                <a:gd name="T48" fmla="*/ 4673346 w 2128"/>
                <a:gd name="T49" fmla="*/ 163816765 h 2410"/>
                <a:gd name="T50" fmla="*/ 10384973 w 2128"/>
                <a:gd name="T51" fmla="*/ 144345829 h 2410"/>
                <a:gd name="T52" fmla="*/ 10384973 w 2128"/>
                <a:gd name="T53" fmla="*/ 128379495 h 2410"/>
                <a:gd name="T54" fmla="*/ 13759927 w 2128"/>
                <a:gd name="T55" fmla="*/ 113451429 h 2410"/>
                <a:gd name="T56" fmla="*/ 14928263 w 2128"/>
                <a:gd name="T57" fmla="*/ 100860365 h 2410"/>
                <a:gd name="T58" fmla="*/ 13759927 w 2128"/>
                <a:gd name="T59" fmla="*/ 82557390 h 2410"/>
                <a:gd name="T60" fmla="*/ 14928263 w 2128"/>
                <a:gd name="T61" fmla="*/ 74509196 h 2410"/>
                <a:gd name="T62" fmla="*/ 22976563 w 2128"/>
                <a:gd name="T63" fmla="*/ 51533657 h 2410"/>
                <a:gd name="T64" fmla="*/ 26351517 w 2128"/>
                <a:gd name="T65" fmla="*/ 30894039 h 2410"/>
                <a:gd name="T66" fmla="*/ 31024863 w 2128"/>
                <a:gd name="T67" fmla="*/ 11423103 h 2410"/>
                <a:gd name="T68" fmla="*/ 46991408 w 2128"/>
                <a:gd name="T69" fmla="*/ 5711552 h 2410"/>
                <a:gd name="T70" fmla="*/ 61919671 w 2128"/>
                <a:gd name="T71" fmla="*/ 8048194 h 2410"/>
                <a:gd name="T72" fmla="*/ 72174589 w 2128"/>
                <a:gd name="T73" fmla="*/ 0 h 2410"/>
                <a:gd name="T74" fmla="*/ 81391225 w 2128"/>
                <a:gd name="T75" fmla="*/ 19470936 h 2410"/>
                <a:gd name="T76" fmla="*/ 81391225 w 2128"/>
                <a:gd name="T77" fmla="*/ 35567323 h 2410"/>
                <a:gd name="T78" fmla="*/ 89439525 w 2128"/>
                <a:gd name="T79" fmla="*/ 48158387 h 2410"/>
                <a:gd name="T80" fmla="*/ 110079416 w 2128"/>
                <a:gd name="T81" fmla="*/ 51533657 h 2410"/>
                <a:gd name="T82" fmla="*/ 121502670 w 2128"/>
                <a:gd name="T83" fmla="*/ 63086453 h 2410"/>
                <a:gd name="T84" fmla="*/ 140974584 w 2128"/>
                <a:gd name="T85" fmla="*/ 50365336 h 2410"/>
                <a:gd name="T86" fmla="*/ 150061165 w 2128"/>
                <a:gd name="T87" fmla="*/ 40110554 h 2410"/>
                <a:gd name="T88" fmla="*/ 159277801 w 2128"/>
                <a:gd name="T89" fmla="*/ 42446836 h 2410"/>
                <a:gd name="T90" fmla="*/ 183292646 w 2128"/>
                <a:gd name="T91" fmla="*/ 50365336 h 2410"/>
                <a:gd name="T92" fmla="*/ 186797655 w 2128"/>
                <a:gd name="T93" fmla="*/ 67629684 h 2410"/>
                <a:gd name="T94" fmla="*/ 201725919 w 2128"/>
                <a:gd name="T95" fmla="*/ 77884466 h 2410"/>
                <a:gd name="T96" fmla="*/ 208605882 w 2128"/>
                <a:gd name="T97" fmla="*/ 99692044 h 2410"/>
                <a:gd name="T98" fmla="*/ 206269209 w 2128"/>
                <a:gd name="T99" fmla="*/ 114619750 h 2410"/>
                <a:gd name="T100" fmla="*/ 207437546 w 2128"/>
                <a:gd name="T101" fmla="*/ 129417763 h 2410"/>
                <a:gd name="T102" fmla="*/ 225740763 w 2128"/>
                <a:gd name="T103" fmla="*/ 135129314 h 2410"/>
                <a:gd name="T104" fmla="*/ 234827704 w 2128"/>
                <a:gd name="T105" fmla="*/ 145513789 h 2410"/>
                <a:gd name="T106" fmla="*/ 247548990 w 2128"/>
                <a:gd name="T107" fmla="*/ 151225341 h 2410"/>
                <a:gd name="T108" fmla="*/ 269227522 w 2128"/>
                <a:gd name="T109" fmla="*/ 161480123 h 2410"/>
                <a:gd name="T110" fmla="*/ 269227522 w 2128"/>
                <a:gd name="T111" fmla="*/ 229109807 h 24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128" h="2410">
                  <a:moveTo>
                    <a:pt x="2074" y="1765"/>
                  </a:moveTo>
                  <a:lnTo>
                    <a:pt x="2004" y="1739"/>
                  </a:lnTo>
                  <a:lnTo>
                    <a:pt x="1942" y="1694"/>
                  </a:lnTo>
                  <a:lnTo>
                    <a:pt x="1854" y="1659"/>
                  </a:lnTo>
                  <a:lnTo>
                    <a:pt x="1774" y="1641"/>
                  </a:lnTo>
                  <a:lnTo>
                    <a:pt x="1721" y="1686"/>
                  </a:lnTo>
                  <a:lnTo>
                    <a:pt x="1659" y="1712"/>
                  </a:lnTo>
                  <a:lnTo>
                    <a:pt x="1589" y="1712"/>
                  </a:lnTo>
                  <a:lnTo>
                    <a:pt x="1536" y="1624"/>
                  </a:lnTo>
                  <a:lnTo>
                    <a:pt x="1509" y="1518"/>
                  </a:lnTo>
                  <a:lnTo>
                    <a:pt x="1430" y="1456"/>
                  </a:lnTo>
                  <a:lnTo>
                    <a:pt x="1351" y="1447"/>
                  </a:lnTo>
                  <a:lnTo>
                    <a:pt x="1289" y="1500"/>
                  </a:lnTo>
                  <a:lnTo>
                    <a:pt x="1245" y="1580"/>
                  </a:lnTo>
                  <a:lnTo>
                    <a:pt x="1280" y="1659"/>
                  </a:lnTo>
                  <a:lnTo>
                    <a:pt x="1333" y="1747"/>
                  </a:lnTo>
                  <a:lnTo>
                    <a:pt x="1298" y="1791"/>
                  </a:lnTo>
                  <a:lnTo>
                    <a:pt x="1236" y="1827"/>
                  </a:lnTo>
                  <a:lnTo>
                    <a:pt x="1192" y="1871"/>
                  </a:lnTo>
                  <a:lnTo>
                    <a:pt x="1112" y="1906"/>
                  </a:lnTo>
                  <a:lnTo>
                    <a:pt x="1015" y="1906"/>
                  </a:lnTo>
                  <a:lnTo>
                    <a:pt x="962" y="1968"/>
                  </a:lnTo>
                  <a:lnTo>
                    <a:pt x="874" y="2003"/>
                  </a:lnTo>
                  <a:lnTo>
                    <a:pt x="795" y="2012"/>
                  </a:lnTo>
                  <a:lnTo>
                    <a:pt x="680" y="2162"/>
                  </a:lnTo>
                  <a:lnTo>
                    <a:pt x="618" y="2277"/>
                  </a:lnTo>
                  <a:lnTo>
                    <a:pt x="574" y="2339"/>
                  </a:lnTo>
                  <a:lnTo>
                    <a:pt x="521" y="2391"/>
                  </a:lnTo>
                  <a:lnTo>
                    <a:pt x="477" y="2409"/>
                  </a:lnTo>
                  <a:lnTo>
                    <a:pt x="468" y="2356"/>
                  </a:lnTo>
                  <a:lnTo>
                    <a:pt x="450" y="2277"/>
                  </a:lnTo>
                  <a:lnTo>
                    <a:pt x="389" y="2241"/>
                  </a:lnTo>
                  <a:lnTo>
                    <a:pt x="442" y="2127"/>
                  </a:lnTo>
                  <a:lnTo>
                    <a:pt x="406" y="2065"/>
                  </a:lnTo>
                  <a:lnTo>
                    <a:pt x="389" y="1986"/>
                  </a:lnTo>
                  <a:lnTo>
                    <a:pt x="442" y="1933"/>
                  </a:lnTo>
                  <a:lnTo>
                    <a:pt x="442" y="1853"/>
                  </a:lnTo>
                  <a:lnTo>
                    <a:pt x="406" y="1800"/>
                  </a:lnTo>
                  <a:lnTo>
                    <a:pt x="353" y="1747"/>
                  </a:lnTo>
                  <a:lnTo>
                    <a:pt x="300" y="1774"/>
                  </a:lnTo>
                  <a:lnTo>
                    <a:pt x="239" y="1809"/>
                  </a:lnTo>
                  <a:lnTo>
                    <a:pt x="168" y="1800"/>
                  </a:lnTo>
                  <a:lnTo>
                    <a:pt x="124" y="1747"/>
                  </a:lnTo>
                  <a:lnTo>
                    <a:pt x="53" y="1730"/>
                  </a:lnTo>
                  <a:lnTo>
                    <a:pt x="0" y="1624"/>
                  </a:lnTo>
                  <a:lnTo>
                    <a:pt x="27" y="1553"/>
                  </a:lnTo>
                  <a:lnTo>
                    <a:pt x="45" y="1456"/>
                  </a:lnTo>
                  <a:lnTo>
                    <a:pt x="36" y="1421"/>
                  </a:lnTo>
                  <a:lnTo>
                    <a:pt x="36" y="1341"/>
                  </a:lnTo>
                  <a:lnTo>
                    <a:pt x="36" y="1262"/>
                  </a:lnTo>
                  <a:lnTo>
                    <a:pt x="53" y="1191"/>
                  </a:lnTo>
                  <a:lnTo>
                    <a:pt x="80" y="1112"/>
                  </a:lnTo>
                  <a:lnTo>
                    <a:pt x="62" y="1050"/>
                  </a:lnTo>
                  <a:lnTo>
                    <a:pt x="80" y="989"/>
                  </a:lnTo>
                  <a:lnTo>
                    <a:pt x="124" y="944"/>
                  </a:lnTo>
                  <a:lnTo>
                    <a:pt x="106" y="874"/>
                  </a:lnTo>
                  <a:lnTo>
                    <a:pt x="142" y="830"/>
                  </a:lnTo>
                  <a:lnTo>
                    <a:pt x="115" y="777"/>
                  </a:lnTo>
                  <a:lnTo>
                    <a:pt x="106" y="715"/>
                  </a:lnTo>
                  <a:lnTo>
                    <a:pt x="106" y="636"/>
                  </a:lnTo>
                  <a:lnTo>
                    <a:pt x="80" y="591"/>
                  </a:lnTo>
                  <a:lnTo>
                    <a:pt x="115" y="574"/>
                  </a:lnTo>
                  <a:lnTo>
                    <a:pt x="177" y="486"/>
                  </a:lnTo>
                  <a:lnTo>
                    <a:pt x="177" y="397"/>
                  </a:lnTo>
                  <a:lnTo>
                    <a:pt x="212" y="336"/>
                  </a:lnTo>
                  <a:lnTo>
                    <a:pt x="203" y="238"/>
                  </a:lnTo>
                  <a:lnTo>
                    <a:pt x="212" y="168"/>
                  </a:lnTo>
                  <a:lnTo>
                    <a:pt x="239" y="88"/>
                  </a:lnTo>
                  <a:lnTo>
                    <a:pt x="300" y="71"/>
                  </a:lnTo>
                  <a:lnTo>
                    <a:pt x="362" y="44"/>
                  </a:lnTo>
                  <a:lnTo>
                    <a:pt x="415" y="80"/>
                  </a:lnTo>
                  <a:lnTo>
                    <a:pt x="477" y="62"/>
                  </a:lnTo>
                  <a:lnTo>
                    <a:pt x="521" y="18"/>
                  </a:lnTo>
                  <a:lnTo>
                    <a:pt x="556" y="0"/>
                  </a:lnTo>
                  <a:lnTo>
                    <a:pt x="592" y="53"/>
                  </a:lnTo>
                  <a:lnTo>
                    <a:pt x="627" y="150"/>
                  </a:lnTo>
                  <a:lnTo>
                    <a:pt x="583" y="203"/>
                  </a:lnTo>
                  <a:lnTo>
                    <a:pt x="627" y="274"/>
                  </a:lnTo>
                  <a:lnTo>
                    <a:pt x="671" y="327"/>
                  </a:lnTo>
                  <a:lnTo>
                    <a:pt x="689" y="371"/>
                  </a:lnTo>
                  <a:lnTo>
                    <a:pt x="751" y="371"/>
                  </a:lnTo>
                  <a:lnTo>
                    <a:pt x="848" y="397"/>
                  </a:lnTo>
                  <a:lnTo>
                    <a:pt x="865" y="450"/>
                  </a:lnTo>
                  <a:lnTo>
                    <a:pt x="936" y="486"/>
                  </a:lnTo>
                  <a:lnTo>
                    <a:pt x="1015" y="450"/>
                  </a:lnTo>
                  <a:lnTo>
                    <a:pt x="1086" y="388"/>
                  </a:lnTo>
                  <a:lnTo>
                    <a:pt x="1104" y="327"/>
                  </a:lnTo>
                  <a:lnTo>
                    <a:pt x="1156" y="309"/>
                  </a:lnTo>
                  <a:lnTo>
                    <a:pt x="1192" y="265"/>
                  </a:lnTo>
                  <a:lnTo>
                    <a:pt x="1227" y="327"/>
                  </a:lnTo>
                  <a:lnTo>
                    <a:pt x="1289" y="371"/>
                  </a:lnTo>
                  <a:lnTo>
                    <a:pt x="1412" y="388"/>
                  </a:lnTo>
                  <a:lnTo>
                    <a:pt x="1439" y="450"/>
                  </a:lnTo>
                  <a:lnTo>
                    <a:pt x="1439" y="521"/>
                  </a:lnTo>
                  <a:lnTo>
                    <a:pt x="1483" y="565"/>
                  </a:lnTo>
                  <a:lnTo>
                    <a:pt x="1554" y="600"/>
                  </a:lnTo>
                  <a:lnTo>
                    <a:pt x="1562" y="680"/>
                  </a:lnTo>
                  <a:lnTo>
                    <a:pt x="1607" y="768"/>
                  </a:lnTo>
                  <a:lnTo>
                    <a:pt x="1624" y="830"/>
                  </a:lnTo>
                  <a:lnTo>
                    <a:pt x="1589" y="883"/>
                  </a:lnTo>
                  <a:lnTo>
                    <a:pt x="1545" y="962"/>
                  </a:lnTo>
                  <a:lnTo>
                    <a:pt x="1598" y="997"/>
                  </a:lnTo>
                  <a:lnTo>
                    <a:pt x="1695" y="989"/>
                  </a:lnTo>
                  <a:lnTo>
                    <a:pt x="1739" y="1041"/>
                  </a:lnTo>
                  <a:lnTo>
                    <a:pt x="1739" y="1112"/>
                  </a:lnTo>
                  <a:lnTo>
                    <a:pt x="1809" y="1121"/>
                  </a:lnTo>
                  <a:lnTo>
                    <a:pt x="1836" y="1174"/>
                  </a:lnTo>
                  <a:lnTo>
                    <a:pt x="1907" y="1165"/>
                  </a:lnTo>
                  <a:lnTo>
                    <a:pt x="1960" y="1236"/>
                  </a:lnTo>
                  <a:lnTo>
                    <a:pt x="2074" y="1244"/>
                  </a:lnTo>
                  <a:lnTo>
                    <a:pt x="2127" y="1174"/>
                  </a:lnTo>
                  <a:lnTo>
                    <a:pt x="2074" y="1765"/>
                  </a:lnTo>
                </a:path>
              </a:pathLst>
            </a:custGeom>
            <a:solidFill>
              <a:srgbClr val="FF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81" name="Freeform 5"/>
            <p:cNvSpPr>
              <a:spLocks noChangeArrowheads="1"/>
            </p:cNvSpPr>
            <p:nvPr/>
          </p:nvSpPr>
          <p:spPr bwMode="auto">
            <a:xfrm>
              <a:off x="5259388" y="2674938"/>
              <a:ext cx="1271587" cy="428625"/>
            </a:xfrm>
            <a:custGeom>
              <a:avLst/>
              <a:gdLst>
                <a:gd name="T0" fmla="*/ 2204315 w 3531"/>
                <a:gd name="T1" fmla="*/ 122041238 h 1192"/>
                <a:gd name="T2" fmla="*/ 25155551 w 3531"/>
                <a:gd name="T3" fmla="*/ 103812783 h 1192"/>
                <a:gd name="T4" fmla="*/ 42271581 w 3531"/>
                <a:gd name="T5" fmla="*/ 85583967 h 1192"/>
                <a:gd name="T6" fmla="*/ 67426772 w 3531"/>
                <a:gd name="T7" fmla="*/ 14867224 h 1192"/>
                <a:gd name="T8" fmla="*/ 88043709 w 3531"/>
                <a:gd name="T9" fmla="*/ 10342557 h 1192"/>
                <a:gd name="T10" fmla="*/ 106456691 w 3531"/>
                <a:gd name="T11" fmla="*/ 13703789 h 1192"/>
                <a:gd name="T12" fmla="*/ 124739690 w 3531"/>
                <a:gd name="T13" fmla="*/ 14867224 h 1192"/>
                <a:gd name="T14" fmla="*/ 151061850 w 3531"/>
                <a:gd name="T15" fmla="*/ 13703789 h 1192"/>
                <a:gd name="T16" fmla="*/ 169344849 w 3531"/>
                <a:gd name="T17" fmla="*/ 12540355 h 1192"/>
                <a:gd name="T18" fmla="*/ 191129115 w 3531"/>
                <a:gd name="T19" fmla="*/ 12540355 h 1192"/>
                <a:gd name="T20" fmla="*/ 209412114 w 3531"/>
                <a:gd name="T21" fmla="*/ 19392250 h 1192"/>
                <a:gd name="T22" fmla="*/ 225361174 w 3531"/>
                <a:gd name="T23" fmla="*/ 12540355 h 1192"/>
                <a:gd name="T24" fmla="*/ 240272889 w 3531"/>
                <a:gd name="T25" fmla="*/ 5688460 h 1192"/>
                <a:gd name="T26" fmla="*/ 258555887 w 3531"/>
                <a:gd name="T27" fmla="*/ 9179123 h 1192"/>
                <a:gd name="T28" fmla="*/ 269966333 w 3531"/>
                <a:gd name="T29" fmla="*/ 5688460 h 1192"/>
                <a:gd name="T30" fmla="*/ 287211986 w 3531"/>
                <a:gd name="T31" fmla="*/ 10342557 h 1192"/>
                <a:gd name="T32" fmla="*/ 307829284 w 3531"/>
                <a:gd name="T33" fmla="*/ 14867224 h 1192"/>
                <a:gd name="T34" fmla="*/ 326112282 w 3531"/>
                <a:gd name="T35" fmla="*/ 20555684 h 1192"/>
                <a:gd name="T36" fmla="*/ 348933535 w 3531"/>
                <a:gd name="T37" fmla="*/ 16031017 h 1192"/>
                <a:gd name="T38" fmla="*/ 453056287 w 3531"/>
                <a:gd name="T39" fmla="*/ 143760356 h 1192"/>
                <a:gd name="T40" fmla="*/ 439441166 w 3531"/>
                <a:gd name="T41" fmla="*/ 149448817 h 1192"/>
                <a:gd name="T42" fmla="*/ 411951676 w 3531"/>
                <a:gd name="T43" fmla="*/ 149448817 h 1192"/>
                <a:gd name="T44" fmla="*/ 390167769 w 3531"/>
                <a:gd name="T45" fmla="*/ 144923791 h 1192"/>
                <a:gd name="T46" fmla="*/ 377589994 w 3531"/>
                <a:gd name="T47" fmla="*/ 134581593 h 1192"/>
                <a:gd name="T48" fmla="*/ 363845249 w 3531"/>
                <a:gd name="T49" fmla="*/ 127729699 h 1192"/>
                <a:gd name="T50" fmla="*/ 342061342 w 3531"/>
                <a:gd name="T51" fmla="*/ 115189344 h 1192"/>
                <a:gd name="T52" fmla="*/ 313534507 w 3531"/>
                <a:gd name="T53" fmla="*/ 110664677 h 1192"/>
                <a:gd name="T54" fmla="*/ 289416662 w 3531"/>
                <a:gd name="T55" fmla="*/ 125531901 h 1192"/>
                <a:gd name="T56" fmla="*/ 267762018 w 3531"/>
                <a:gd name="T57" fmla="*/ 126695335 h 1192"/>
                <a:gd name="T58" fmla="*/ 234567305 w 3531"/>
                <a:gd name="T59" fmla="*/ 125531901 h 1192"/>
                <a:gd name="T60" fmla="*/ 209412114 w 3531"/>
                <a:gd name="T61" fmla="*/ 120877804 h 1192"/>
                <a:gd name="T62" fmla="*/ 185293909 w 3531"/>
                <a:gd name="T63" fmla="*/ 117516572 h 1192"/>
                <a:gd name="T64" fmla="*/ 163639626 w 3531"/>
                <a:gd name="T65" fmla="*/ 127729699 h 1192"/>
                <a:gd name="T66" fmla="*/ 144189658 w 3531"/>
                <a:gd name="T67" fmla="*/ 132383795 h 1192"/>
                <a:gd name="T68" fmla="*/ 121238422 w 3531"/>
                <a:gd name="T69" fmla="*/ 128893133 h 1192"/>
                <a:gd name="T70" fmla="*/ 98417169 w 3531"/>
                <a:gd name="T71" fmla="*/ 133417799 h 1192"/>
                <a:gd name="T72" fmla="*/ 84672424 w 3531"/>
                <a:gd name="T73" fmla="*/ 139235690 h 1192"/>
                <a:gd name="T74" fmla="*/ 60684203 w 3531"/>
                <a:gd name="T75" fmla="*/ 142596922 h 1192"/>
                <a:gd name="T76" fmla="*/ 38899936 w 3531"/>
                <a:gd name="T77" fmla="*/ 153973483 h 1192"/>
                <a:gd name="T78" fmla="*/ 26322520 w 3531"/>
                <a:gd name="T79" fmla="*/ 149448817 h 1192"/>
                <a:gd name="T80" fmla="*/ 19449968 w 3531"/>
                <a:gd name="T81" fmla="*/ 134581593 h 1192"/>
                <a:gd name="T82" fmla="*/ 0 w 3531"/>
                <a:gd name="T83" fmla="*/ 133417799 h 11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31" h="1192">
                  <a:moveTo>
                    <a:pt x="0" y="1032"/>
                  </a:moveTo>
                  <a:lnTo>
                    <a:pt x="17" y="944"/>
                  </a:lnTo>
                  <a:lnTo>
                    <a:pt x="88" y="874"/>
                  </a:lnTo>
                  <a:lnTo>
                    <a:pt x="194" y="803"/>
                  </a:lnTo>
                  <a:lnTo>
                    <a:pt x="282" y="741"/>
                  </a:lnTo>
                  <a:lnTo>
                    <a:pt x="326" y="662"/>
                  </a:lnTo>
                  <a:lnTo>
                    <a:pt x="318" y="574"/>
                  </a:lnTo>
                  <a:lnTo>
                    <a:pt x="520" y="115"/>
                  </a:lnTo>
                  <a:lnTo>
                    <a:pt x="635" y="124"/>
                  </a:lnTo>
                  <a:lnTo>
                    <a:pt x="679" y="80"/>
                  </a:lnTo>
                  <a:lnTo>
                    <a:pt x="750" y="53"/>
                  </a:lnTo>
                  <a:lnTo>
                    <a:pt x="821" y="106"/>
                  </a:lnTo>
                  <a:lnTo>
                    <a:pt x="900" y="71"/>
                  </a:lnTo>
                  <a:lnTo>
                    <a:pt x="962" y="115"/>
                  </a:lnTo>
                  <a:lnTo>
                    <a:pt x="1068" y="71"/>
                  </a:lnTo>
                  <a:lnTo>
                    <a:pt x="1165" y="106"/>
                  </a:lnTo>
                  <a:lnTo>
                    <a:pt x="1235" y="124"/>
                  </a:lnTo>
                  <a:lnTo>
                    <a:pt x="1306" y="97"/>
                  </a:lnTo>
                  <a:lnTo>
                    <a:pt x="1368" y="115"/>
                  </a:lnTo>
                  <a:lnTo>
                    <a:pt x="1474" y="97"/>
                  </a:lnTo>
                  <a:lnTo>
                    <a:pt x="1535" y="132"/>
                  </a:lnTo>
                  <a:lnTo>
                    <a:pt x="1615" y="150"/>
                  </a:lnTo>
                  <a:lnTo>
                    <a:pt x="1677" y="115"/>
                  </a:lnTo>
                  <a:lnTo>
                    <a:pt x="1738" y="97"/>
                  </a:lnTo>
                  <a:lnTo>
                    <a:pt x="1791" y="71"/>
                  </a:lnTo>
                  <a:lnTo>
                    <a:pt x="1853" y="44"/>
                  </a:lnTo>
                  <a:lnTo>
                    <a:pt x="1941" y="27"/>
                  </a:lnTo>
                  <a:lnTo>
                    <a:pt x="1994" y="71"/>
                  </a:lnTo>
                  <a:lnTo>
                    <a:pt x="2012" y="0"/>
                  </a:lnTo>
                  <a:lnTo>
                    <a:pt x="2082" y="44"/>
                  </a:lnTo>
                  <a:lnTo>
                    <a:pt x="2162" y="27"/>
                  </a:lnTo>
                  <a:lnTo>
                    <a:pt x="2215" y="80"/>
                  </a:lnTo>
                  <a:lnTo>
                    <a:pt x="2277" y="97"/>
                  </a:lnTo>
                  <a:lnTo>
                    <a:pt x="2374" y="115"/>
                  </a:lnTo>
                  <a:lnTo>
                    <a:pt x="2444" y="168"/>
                  </a:lnTo>
                  <a:lnTo>
                    <a:pt x="2515" y="159"/>
                  </a:lnTo>
                  <a:lnTo>
                    <a:pt x="2568" y="124"/>
                  </a:lnTo>
                  <a:lnTo>
                    <a:pt x="2691" y="124"/>
                  </a:lnTo>
                  <a:lnTo>
                    <a:pt x="3530" y="1032"/>
                  </a:lnTo>
                  <a:lnTo>
                    <a:pt x="3494" y="1112"/>
                  </a:lnTo>
                  <a:lnTo>
                    <a:pt x="3424" y="1112"/>
                  </a:lnTo>
                  <a:lnTo>
                    <a:pt x="3389" y="1156"/>
                  </a:lnTo>
                  <a:lnTo>
                    <a:pt x="3274" y="1147"/>
                  </a:lnTo>
                  <a:lnTo>
                    <a:pt x="3177" y="1156"/>
                  </a:lnTo>
                  <a:lnTo>
                    <a:pt x="3106" y="1121"/>
                  </a:lnTo>
                  <a:lnTo>
                    <a:pt x="3009" y="1121"/>
                  </a:lnTo>
                  <a:lnTo>
                    <a:pt x="2983" y="1077"/>
                  </a:lnTo>
                  <a:lnTo>
                    <a:pt x="2912" y="1041"/>
                  </a:lnTo>
                  <a:lnTo>
                    <a:pt x="2841" y="1041"/>
                  </a:lnTo>
                  <a:lnTo>
                    <a:pt x="2806" y="988"/>
                  </a:lnTo>
                  <a:lnTo>
                    <a:pt x="2753" y="935"/>
                  </a:lnTo>
                  <a:lnTo>
                    <a:pt x="2638" y="891"/>
                  </a:lnTo>
                  <a:lnTo>
                    <a:pt x="2550" y="900"/>
                  </a:lnTo>
                  <a:lnTo>
                    <a:pt x="2418" y="856"/>
                  </a:lnTo>
                  <a:lnTo>
                    <a:pt x="2330" y="900"/>
                  </a:lnTo>
                  <a:lnTo>
                    <a:pt x="2232" y="971"/>
                  </a:lnTo>
                  <a:lnTo>
                    <a:pt x="2144" y="944"/>
                  </a:lnTo>
                  <a:lnTo>
                    <a:pt x="2065" y="980"/>
                  </a:lnTo>
                  <a:lnTo>
                    <a:pt x="1941" y="953"/>
                  </a:lnTo>
                  <a:lnTo>
                    <a:pt x="1809" y="971"/>
                  </a:lnTo>
                  <a:lnTo>
                    <a:pt x="1712" y="953"/>
                  </a:lnTo>
                  <a:lnTo>
                    <a:pt x="1615" y="935"/>
                  </a:lnTo>
                  <a:lnTo>
                    <a:pt x="1535" y="971"/>
                  </a:lnTo>
                  <a:lnTo>
                    <a:pt x="1429" y="909"/>
                  </a:lnTo>
                  <a:lnTo>
                    <a:pt x="1350" y="953"/>
                  </a:lnTo>
                  <a:lnTo>
                    <a:pt x="1262" y="988"/>
                  </a:lnTo>
                  <a:lnTo>
                    <a:pt x="1174" y="980"/>
                  </a:lnTo>
                  <a:lnTo>
                    <a:pt x="1112" y="1024"/>
                  </a:lnTo>
                  <a:lnTo>
                    <a:pt x="997" y="1024"/>
                  </a:lnTo>
                  <a:lnTo>
                    <a:pt x="935" y="997"/>
                  </a:lnTo>
                  <a:lnTo>
                    <a:pt x="829" y="997"/>
                  </a:lnTo>
                  <a:lnTo>
                    <a:pt x="759" y="1032"/>
                  </a:lnTo>
                  <a:lnTo>
                    <a:pt x="679" y="1032"/>
                  </a:lnTo>
                  <a:lnTo>
                    <a:pt x="653" y="1077"/>
                  </a:lnTo>
                  <a:lnTo>
                    <a:pt x="538" y="1077"/>
                  </a:lnTo>
                  <a:lnTo>
                    <a:pt x="468" y="1103"/>
                  </a:lnTo>
                  <a:lnTo>
                    <a:pt x="379" y="1147"/>
                  </a:lnTo>
                  <a:lnTo>
                    <a:pt x="300" y="1191"/>
                  </a:lnTo>
                  <a:lnTo>
                    <a:pt x="256" y="1147"/>
                  </a:lnTo>
                  <a:lnTo>
                    <a:pt x="203" y="1156"/>
                  </a:lnTo>
                  <a:lnTo>
                    <a:pt x="167" y="1103"/>
                  </a:lnTo>
                  <a:lnTo>
                    <a:pt x="150" y="1041"/>
                  </a:lnTo>
                  <a:lnTo>
                    <a:pt x="88" y="1024"/>
                  </a:lnTo>
                  <a:lnTo>
                    <a:pt x="0" y="1032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82" name="Freeform 6"/>
            <p:cNvSpPr>
              <a:spLocks noChangeArrowheads="1"/>
            </p:cNvSpPr>
            <p:nvPr/>
          </p:nvSpPr>
          <p:spPr bwMode="auto">
            <a:xfrm>
              <a:off x="5980113" y="3821113"/>
              <a:ext cx="1760537" cy="1135062"/>
            </a:xfrm>
            <a:custGeom>
              <a:avLst/>
              <a:gdLst>
                <a:gd name="T0" fmla="*/ 489499066 w 4890"/>
                <a:gd name="T1" fmla="*/ 22949336 h 3152"/>
                <a:gd name="T2" fmla="*/ 507772663 w 4890"/>
                <a:gd name="T3" fmla="*/ 34359375 h 3152"/>
                <a:gd name="T4" fmla="*/ 516974257 w 4890"/>
                <a:gd name="T5" fmla="*/ 64180658 h 3152"/>
                <a:gd name="T6" fmla="*/ 536414162 w 4890"/>
                <a:gd name="T7" fmla="*/ 82462284 h 3152"/>
                <a:gd name="T8" fmla="*/ 515807589 w 4890"/>
                <a:gd name="T9" fmla="*/ 104115074 h 3152"/>
                <a:gd name="T10" fmla="*/ 466689468 w 4890"/>
                <a:gd name="T11" fmla="*/ 167128804 h 3152"/>
                <a:gd name="T12" fmla="*/ 495201376 w 4890"/>
                <a:gd name="T13" fmla="*/ 171666896 h 3152"/>
                <a:gd name="T14" fmla="*/ 513474973 w 4890"/>
                <a:gd name="T15" fmla="*/ 187744285 h 3152"/>
                <a:gd name="T16" fmla="*/ 532914878 w 4890"/>
                <a:gd name="T17" fmla="*/ 207192839 h 3152"/>
                <a:gd name="T18" fmla="*/ 559223761 w 4890"/>
                <a:gd name="T19" fmla="*/ 226641752 h 3152"/>
                <a:gd name="T20" fmla="*/ 568425354 w 4890"/>
                <a:gd name="T21" fmla="*/ 256333416 h 3152"/>
                <a:gd name="T22" fmla="*/ 585532643 w 4890"/>
                <a:gd name="T23" fmla="*/ 273448115 h 3152"/>
                <a:gd name="T24" fmla="*/ 592401261 w 4890"/>
                <a:gd name="T25" fmla="*/ 305473634 h 3152"/>
                <a:gd name="T26" fmla="*/ 608471472 w 4890"/>
                <a:gd name="T27" fmla="*/ 328422970 h 3152"/>
                <a:gd name="T28" fmla="*/ 615340449 w 4890"/>
                <a:gd name="T29" fmla="*/ 353576543 h 3152"/>
                <a:gd name="T30" fmla="*/ 633614046 w 4890"/>
                <a:gd name="T31" fmla="*/ 383268208 h 3152"/>
                <a:gd name="T32" fmla="*/ 609638140 w 4890"/>
                <a:gd name="T33" fmla="*/ 408551399 h 3152"/>
                <a:gd name="T34" fmla="*/ 595900544 w 4890"/>
                <a:gd name="T35" fmla="*/ 376396261 h 3152"/>
                <a:gd name="T36" fmla="*/ 574127664 w 4890"/>
                <a:gd name="T37" fmla="*/ 321551023 h 3152"/>
                <a:gd name="T38" fmla="*/ 540950164 w 4890"/>
                <a:gd name="T39" fmla="*/ 273448115 h 3152"/>
                <a:gd name="T40" fmla="*/ 491831682 w 4890"/>
                <a:gd name="T41" fmla="*/ 290692431 h 3152"/>
                <a:gd name="T42" fmla="*/ 458654182 w 4890"/>
                <a:gd name="T43" fmla="*/ 330756826 h 3152"/>
                <a:gd name="T44" fmla="*/ 439214277 w 4890"/>
                <a:gd name="T45" fmla="*/ 320384096 h 3152"/>
                <a:gd name="T46" fmla="*/ 411739087 w 4890"/>
                <a:gd name="T47" fmla="*/ 317012932 h 3152"/>
                <a:gd name="T48" fmla="*/ 424310014 w 4890"/>
                <a:gd name="T49" fmla="*/ 340999577 h 3152"/>
                <a:gd name="T50" fmla="*/ 199065361 w 4890"/>
                <a:gd name="T51" fmla="*/ 342166504 h 3152"/>
                <a:gd name="T52" fmla="*/ 166924579 w 4890"/>
                <a:gd name="T53" fmla="*/ 353576543 h 3152"/>
                <a:gd name="T54" fmla="*/ 134913386 w 4890"/>
                <a:gd name="T55" fmla="*/ 347871524 h 3152"/>
                <a:gd name="T56" fmla="*/ 106401478 w 4890"/>
                <a:gd name="T57" fmla="*/ 328422970 h 3152"/>
                <a:gd name="T58" fmla="*/ 113270456 w 4890"/>
                <a:gd name="T59" fmla="*/ 300935543 h 3152"/>
                <a:gd name="T60" fmla="*/ 129211077 w 4890"/>
                <a:gd name="T61" fmla="*/ 273448115 h 3152"/>
                <a:gd name="T62" fmla="*/ 104068862 w 4890"/>
                <a:gd name="T63" fmla="*/ 279153134 h 3152"/>
                <a:gd name="T64" fmla="*/ 59486383 w 4890"/>
                <a:gd name="T65" fmla="*/ 284987412 h 3152"/>
                <a:gd name="T66" fmla="*/ 33177500 w 4890"/>
                <a:gd name="T67" fmla="*/ 262038076 h 3152"/>
                <a:gd name="T68" fmla="*/ 6868618 w 4890"/>
                <a:gd name="T69" fmla="*/ 242589522 h 3152"/>
                <a:gd name="T70" fmla="*/ 69724694 w 4890"/>
                <a:gd name="T71" fmla="*/ 195653541 h 3152"/>
                <a:gd name="T72" fmla="*/ 85795265 w 4890"/>
                <a:gd name="T73" fmla="*/ 169333041 h 3152"/>
                <a:gd name="T74" fmla="*/ 98366192 w 4890"/>
                <a:gd name="T75" fmla="*/ 144179468 h 3152"/>
                <a:gd name="T76" fmla="*/ 101735886 w 4890"/>
                <a:gd name="T77" fmla="*/ 125897482 h 3152"/>
                <a:gd name="T78" fmla="*/ 130377385 w 4890"/>
                <a:gd name="T79" fmla="*/ 119025895 h 3152"/>
                <a:gd name="T80" fmla="*/ 147484674 w 4890"/>
                <a:gd name="T81" fmla="*/ 105282001 h 3152"/>
                <a:gd name="T82" fmla="*/ 166924579 w 4890"/>
                <a:gd name="T83" fmla="*/ 91538467 h 3152"/>
                <a:gd name="T84" fmla="*/ 188697459 w 4890"/>
                <a:gd name="T85" fmla="*/ 81295356 h 3152"/>
                <a:gd name="T86" fmla="*/ 208137364 w 4890"/>
                <a:gd name="T87" fmla="*/ 67551822 h 3152"/>
                <a:gd name="T88" fmla="*/ 242481532 w 4890"/>
                <a:gd name="T89" fmla="*/ 73256482 h 3152"/>
                <a:gd name="T90" fmla="*/ 268790415 w 4890"/>
                <a:gd name="T91" fmla="*/ 75590337 h 3152"/>
                <a:gd name="T92" fmla="*/ 300801607 w 4890"/>
                <a:gd name="T93" fmla="*/ 61846803 h 3152"/>
                <a:gd name="T94" fmla="*/ 331646131 w 4890"/>
                <a:gd name="T95" fmla="*/ 52641001 h 3152"/>
                <a:gd name="T96" fmla="*/ 377394919 w 4890"/>
                <a:gd name="T97" fmla="*/ 37860158 h 3152"/>
                <a:gd name="T98" fmla="*/ 395668516 w 4890"/>
                <a:gd name="T99" fmla="*/ 22949336 h 3152"/>
                <a:gd name="T100" fmla="*/ 427809298 w 4890"/>
                <a:gd name="T101" fmla="*/ 22949336 h 3152"/>
                <a:gd name="T102" fmla="*/ 468892494 w 4890"/>
                <a:gd name="T103" fmla="*/ 13743894 h 31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890" h="3152">
                  <a:moveTo>
                    <a:pt x="3698" y="0"/>
                  </a:moveTo>
                  <a:lnTo>
                    <a:pt x="3733" y="62"/>
                  </a:lnTo>
                  <a:lnTo>
                    <a:pt x="3733" y="124"/>
                  </a:lnTo>
                  <a:lnTo>
                    <a:pt x="3777" y="177"/>
                  </a:lnTo>
                  <a:lnTo>
                    <a:pt x="3830" y="212"/>
                  </a:lnTo>
                  <a:lnTo>
                    <a:pt x="3909" y="168"/>
                  </a:lnTo>
                  <a:lnTo>
                    <a:pt x="3954" y="239"/>
                  </a:lnTo>
                  <a:lnTo>
                    <a:pt x="3918" y="265"/>
                  </a:lnTo>
                  <a:lnTo>
                    <a:pt x="3927" y="345"/>
                  </a:lnTo>
                  <a:lnTo>
                    <a:pt x="3945" y="389"/>
                  </a:lnTo>
                  <a:lnTo>
                    <a:pt x="3989" y="406"/>
                  </a:lnTo>
                  <a:lnTo>
                    <a:pt x="3989" y="495"/>
                  </a:lnTo>
                  <a:lnTo>
                    <a:pt x="4042" y="521"/>
                  </a:lnTo>
                  <a:lnTo>
                    <a:pt x="4059" y="556"/>
                  </a:lnTo>
                  <a:lnTo>
                    <a:pt x="4130" y="583"/>
                  </a:lnTo>
                  <a:lnTo>
                    <a:pt x="4139" y="636"/>
                  </a:lnTo>
                  <a:lnTo>
                    <a:pt x="4112" y="689"/>
                  </a:lnTo>
                  <a:lnTo>
                    <a:pt x="4059" y="706"/>
                  </a:lnTo>
                  <a:lnTo>
                    <a:pt x="4042" y="768"/>
                  </a:lnTo>
                  <a:lnTo>
                    <a:pt x="3980" y="803"/>
                  </a:lnTo>
                  <a:lnTo>
                    <a:pt x="3909" y="821"/>
                  </a:lnTo>
                  <a:lnTo>
                    <a:pt x="3477" y="1271"/>
                  </a:lnTo>
                  <a:lnTo>
                    <a:pt x="3539" y="1306"/>
                  </a:lnTo>
                  <a:lnTo>
                    <a:pt x="3601" y="1289"/>
                  </a:lnTo>
                  <a:lnTo>
                    <a:pt x="3654" y="1333"/>
                  </a:lnTo>
                  <a:lnTo>
                    <a:pt x="3742" y="1289"/>
                  </a:lnTo>
                  <a:lnTo>
                    <a:pt x="3768" y="1324"/>
                  </a:lnTo>
                  <a:lnTo>
                    <a:pt x="3821" y="1324"/>
                  </a:lnTo>
                  <a:lnTo>
                    <a:pt x="3856" y="1368"/>
                  </a:lnTo>
                  <a:lnTo>
                    <a:pt x="3856" y="1456"/>
                  </a:lnTo>
                  <a:lnTo>
                    <a:pt x="3901" y="1492"/>
                  </a:lnTo>
                  <a:lnTo>
                    <a:pt x="3962" y="1448"/>
                  </a:lnTo>
                  <a:lnTo>
                    <a:pt x="3971" y="1501"/>
                  </a:lnTo>
                  <a:lnTo>
                    <a:pt x="4024" y="1536"/>
                  </a:lnTo>
                  <a:lnTo>
                    <a:pt x="4077" y="1536"/>
                  </a:lnTo>
                  <a:lnTo>
                    <a:pt x="4112" y="1598"/>
                  </a:lnTo>
                  <a:lnTo>
                    <a:pt x="4174" y="1642"/>
                  </a:lnTo>
                  <a:lnTo>
                    <a:pt x="4245" y="1677"/>
                  </a:lnTo>
                  <a:lnTo>
                    <a:pt x="4254" y="1721"/>
                  </a:lnTo>
                  <a:lnTo>
                    <a:pt x="4315" y="1748"/>
                  </a:lnTo>
                  <a:lnTo>
                    <a:pt x="4360" y="1818"/>
                  </a:lnTo>
                  <a:lnTo>
                    <a:pt x="4342" y="1871"/>
                  </a:lnTo>
                  <a:lnTo>
                    <a:pt x="4377" y="1924"/>
                  </a:lnTo>
                  <a:lnTo>
                    <a:pt x="4386" y="1977"/>
                  </a:lnTo>
                  <a:lnTo>
                    <a:pt x="4404" y="2048"/>
                  </a:lnTo>
                  <a:lnTo>
                    <a:pt x="4483" y="2003"/>
                  </a:lnTo>
                  <a:lnTo>
                    <a:pt x="4483" y="2065"/>
                  </a:lnTo>
                  <a:lnTo>
                    <a:pt x="4518" y="2109"/>
                  </a:lnTo>
                  <a:lnTo>
                    <a:pt x="4501" y="2180"/>
                  </a:lnTo>
                  <a:lnTo>
                    <a:pt x="4474" y="2233"/>
                  </a:lnTo>
                  <a:lnTo>
                    <a:pt x="4545" y="2312"/>
                  </a:lnTo>
                  <a:lnTo>
                    <a:pt x="4571" y="2356"/>
                  </a:lnTo>
                  <a:lnTo>
                    <a:pt x="4615" y="2383"/>
                  </a:lnTo>
                  <a:lnTo>
                    <a:pt x="4615" y="2436"/>
                  </a:lnTo>
                  <a:lnTo>
                    <a:pt x="4615" y="2498"/>
                  </a:lnTo>
                  <a:lnTo>
                    <a:pt x="4695" y="2533"/>
                  </a:lnTo>
                  <a:lnTo>
                    <a:pt x="4695" y="2577"/>
                  </a:lnTo>
                  <a:lnTo>
                    <a:pt x="4730" y="2603"/>
                  </a:lnTo>
                  <a:lnTo>
                    <a:pt x="4713" y="2665"/>
                  </a:lnTo>
                  <a:lnTo>
                    <a:pt x="4748" y="2727"/>
                  </a:lnTo>
                  <a:lnTo>
                    <a:pt x="4801" y="2780"/>
                  </a:lnTo>
                  <a:lnTo>
                    <a:pt x="4783" y="2886"/>
                  </a:lnTo>
                  <a:lnTo>
                    <a:pt x="4845" y="2912"/>
                  </a:lnTo>
                  <a:lnTo>
                    <a:pt x="4889" y="2956"/>
                  </a:lnTo>
                  <a:lnTo>
                    <a:pt x="4845" y="3027"/>
                  </a:lnTo>
                  <a:lnTo>
                    <a:pt x="4889" y="3133"/>
                  </a:lnTo>
                  <a:lnTo>
                    <a:pt x="4792" y="3124"/>
                  </a:lnTo>
                  <a:lnTo>
                    <a:pt x="4704" y="3151"/>
                  </a:lnTo>
                  <a:lnTo>
                    <a:pt x="4598" y="3142"/>
                  </a:lnTo>
                  <a:lnTo>
                    <a:pt x="4589" y="3080"/>
                  </a:lnTo>
                  <a:lnTo>
                    <a:pt x="4571" y="3001"/>
                  </a:lnTo>
                  <a:lnTo>
                    <a:pt x="4598" y="2903"/>
                  </a:lnTo>
                  <a:lnTo>
                    <a:pt x="4562" y="2780"/>
                  </a:lnTo>
                  <a:lnTo>
                    <a:pt x="4483" y="2692"/>
                  </a:lnTo>
                  <a:lnTo>
                    <a:pt x="4474" y="2595"/>
                  </a:lnTo>
                  <a:lnTo>
                    <a:pt x="4430" y="2480"/>
                  </a:lnTo>
                  <a:lnTo>
                    <a:pt x="4324" y="2418"/>
                  </a:lnTo>
                  <a:lnTo>
                    <a:pt x="4271" y="2330"/>
                  </a:lnTo>
                  <a:lnTo>
                    <a:pt x="4227" y="2198"/>
                  </a:lnTo>
                  <a:lnTo>
                    <a:pt x="4174" y="2109"/>
                  </a:lnTo>
                  <a:lnTo>
                    <a:pt x="4086" y="2065"/>
                  </a:lnTo>
                  <a:lnTo>
                    <a:pt x="3980" y="2083"/>
                  </a:lnTo>
                  <a:lnTo>
                    <a:pt x="3892" y="2171"/>
                  </a:lnTo>
                  <a:lnTo>
                    <a:pt x="3795" y="2242"/>
                  </a:lnTo>
                  <a:lnTo>
                    <a:pt x="3671" y="2401"/>
                  </a:lnTo>
                  <a:lnTo>
                    <a:pt x="3592" y="2418"/>
                  </a:lnTo>
                  <a:lnTo>
                    <a:pt x="3521" y="2471"/>
                  </a:lnTo>
                  <a:lnTo>
                    <a:pt x="3539" y="2551"/>
                  </a:lnTo>
                  <a:lnTo>
                    <a:pt x="3574" y="2595"/>
                  </a:lnTo>
                  <a:lnTo>
                    <a:pt x="3495" y="2577"/>
                  </a:lnTo>
                  <a:lnTo>
                    <a:pt x="3424" y="2542"/>
                  </a:lnTo>
                  <a:lnTo>
                    <a:pt x="3389" y="2471"/>
                  </a:lnTo>
                  <a:lnTo>
                    <a:pt x="3353" y="2401"/>
                  </a:lnTo>
                  <a:lnTo>
                    <a:pt x="3292" y="2365"/>
                  </a:lnTo>
                  <a:lnTo>
                    <a:pt x="3230" y="2374"/>
                  </a:lnTo>
                  <a:lnTo>
                    <a:pt x="3177" y="2445"/>
                  </a:lnTo>
                  <a:lnTo>
                    <a:pt x="3151" y="2506"/>
                  </a:lnTo>
                  <a:lnTo>
                    <a:pt x="3195" y="2533"/>
                  </a:lnTo>
                  <a:lnTo>
                    <a:pt x="3203" y="2577"/>
                  </a:lnTo>
                  <a:lnTo>
                    <a:pt x="3274" y="2630"/>
                  </a:lnTo>
                  <a:lnTo>
                    <a:pt x="1747" y="2683"/>
                  </a:lnTo>
                  <a:lnTo>
                    <a:pt x="1659" y="2683"/>
                  </a:lnTo>
                  <a:lnTo>
                    <a:pt x="1606" y="2656"/>
                  </a:lnTo>
                  <a:lnTo>
                    <a:pt x="1536" y="2639"/>
                  </a:lnTo>
                  <a:lnTo>
                    <a:pt x="1483" y="2683"/>
                  </a:lnTo>
                  <a:lnTo>
                    <a:pt x="1403" y="2683"/>
                  </a:lnTo>
                  <a:lnTo>
                    <a:pt x="1324" y="2692"/>
                  </a:lnTo>
                  <a:lnTo>
                    <a:pt x="1288" y="2727"/>
                  </a:lnTo>
                  <a:lnTo>
                    <a:pt x="1227" y="2727"/>
                  </a:lnTo>
                  <a:lnTo>
                    <a:pt x="1183" y="2692"/>
                  </a:lnTo>
                  <a:lnTo>
                    <a:pt x="1138" y="2674"/>
                  </a:lnTo>
                  <a:lnTo>
                    <a:pt x="1041" y="2683"/>
                  </a:lnTo>
                  <a:lnTo>
                    <a:pt x="980" y="2674"/>
                  </a:lnTo>
                  <a:lnTo>
                    <a:pt x="927" y="2603"/>
                  </a:lnTo>
                  <a:lnTo>
                    <a:pt x="883" y="2559"/>
                  </a:lnTo>
                  <a:lnTo>
                    <a:pt x="821" y="2533"/>
                  </a:lnTo>
                  <a:lnTo>
                    <a:pt x="821" y="2480"/>
                  </a:lnTo>
                  <a:lnTo>
                    <a:pt x="874" y="2445"/>
                  </a:lnTo>
                  <a:lnTo>
                    <a:pt x="883" y="2392"/>
                  </a:lnTo>
                  <a:lnTo>
                    <a:pt x="874" y="2321"/>
                  </a:lnTo>
                  <a:lnTo>
                    <a:pt x="909" y="2268"/>
                  </a:lnTo>
                  <a:lnTo>
                    <a:pt x="980" y="2224"/>
                  </a:lnTo>
                  <a:lnTo>
                    <a:pt x="1015" y="2171"/>
                  </a:lnTo>
                  <a:lnTo>
                    <a:pt x="997" y="2109"/>
                  </a:lnTo>
                  <a:lnTo>
                    <a:pt x="953" y="2092"/>
                  </a:lnTo>
                  <a:lnTo>
                    <a:pt x="900" y="2136"/>
                  </a:lnTo>
                  <a:lnTo>
                    <a:pt x="847" y="2118"/>
                  </a:lnTo>
                  <a:lnTo>
                    <a:pt x="803" y="2153"/>
                  </a:lnTo>
                  <a:lnTo>
                    <a:pt x="715" y="2145"/>
                  </a:lnTo>
                  <a:lnTo>
                    <a:pt x="671" y="2189"/>
                  </a:lnTo>
                  <a:lnTo>
                    <a:pt x="521" y="2127"/>
                  </a:lnTo>
                  <a:lnTo>
                    <a:pt x="459" y="2198"/>
                  </a:lnTo>
                  <a:lnTo>
                    <a:pt x="415" y="2145"/>
                  </a:lnTo>
                  <a:lnTo>
                    <a:pt x="344" y="2118"/>
                  </a:lnTo>
                  <a:lnTo>
                    <a:pt x="282" y="2118"/>
                  </a:lnTo>
                  <a:lnTo>
                    <a:pt x="256" y="2021"/>
                  </a:lnTo>
                  <a:lnTo>
                    <a:pt x="221" y="1968"/>
                  </a:lnTo>
                  <a:lnTo>
                    <a:pt x="177" y="1915"/>
                  </a:lnTo>
                  <a:lnTo>
                    <a:pt x="124" y="1871"/>
                  </a:lnTo>
                  <a:lnTo>
                    <a:pt x="53" y="1871"/>
                  </a:lnTo>
                  <a:lnTo>
                    <a:pt x="0" y="1836"/>
                  </a:lnTo>
                  <a:lnTo>
                    <a:pt x="388" y="1562"/>
                  </a:lnTo>
                  <a:lnTo>
                    <a:pt x="450" y="1527"/>
                  </a:lnTo>
                  <a:lnTo>
                    <a:pt x="538" y="1509"/>
                  </a:lnTo>
                  <a:lnTo>
                    <a:pt x="582" y="1430"/>
                  </a:lnTo>
                  <a:lnTo>
                    <a:pt x="662" y="1412"/>
                  </a:lnTo>
                  <a:lnTo>
                    <a:pt x="671" y="1342"/>
                  </a:lnTo>
                  <a:lnTo>
                    <a:pt x="662" y="1306"/>
                  </a:lnTo>
                  <a:lnTo>
                    <a:pt x="706" y="1271"/>
                  </a:lnTo>
                  <a:lnTo>
                    <a:pt x="653" y="1218"/>
                  </a:lnTo>
                  <a:lnTo>
                    <a:pt x="706" y="1156"/>
                  </a:lnTo>
                  <a:lnTo>
                    <a:pt x="759" y="1112"/>
                  </a:lnTo>
                  <a:lnTo>
                    <a:pt x="830" y="1121"/>
                  </a:lnTo>
                  <a:lnTo>
                    <a:pt x="821" y="1068"/>
                  </a:lnTo>
                  <a:lnTo>
                    <a:pt x="838" y="1024"/>
                  </a:lnTo>
                  <a:lnTo>
                    <a:pt x="785" y="971"/>
                  </a:lnTo>
                  <a:lnTo>
                    <a:pt x="838" y="918"/>
                  </a:lnTo>
                  <a:lnTo>
                    <a:pt x="909" y="909"/>
                  </a:lnTo>
                  <a:lnTo>
                    <a:pt x="962" y="865"/>
                  </a:lnTo>
                  <a:lnTo>
                    <a:pt x="1006" y="918"/>
                  </a:lnTo>
                  <a:lnTo>
                    <a:pt x="1059" y="892"/>
                  </a:lnTo>
                  <a:lnTo>
                    <a:pt x="1041" y="830"/>
                  </a:lnTo>
                  <a:lnTo>
                    <a:pt x="1112" y="848"/>
                  </a:lnTo>
                  <a:lnTo>
                    <a:pt x="1138" y="812"/>
                  </a:lnTo>
                  <a:lnTo>
                    <a:pt x="1147" y="759"/>
                  </a:lnTo>
                  <a:lnTo>
                    <a:pt x="1200" y="759"/>
                  </a:lnTo>
                  <a:lnTo>
                    <a:pt x="1227" y="706"/>
                  </a:lnTo>
                  <a:lnTo>
                    <a:pt x="1288" y="706"/>
                  </a:lnTo>
                  <a:lnTo>
                    <a:pt x="1288" y="671"/>
                  </a:lnTo>
                  <a:lnTo>
                    <a:pt x="1386" y="689"/>
                  </a:lnTo>
                  <a:lnTo>
                    <a:pt x="1456" y="680"/>
                  </a:lnTo>
                  <a:lnTo>
                    <a:pt x="1456" y="627"/>
                  </a:lnTo>
                  <a:lnTo>
                    <a:pt x="1465" y="556"/>
                  </a:lnTo>
                  <a:lnTo>
                    <a:pt x="1500" y="539"/>
                  </a:lnTo>
                  <a:lnTo>
                    <a:pt x="1553" y="583"/>
                  </a:lnTo>
                  <a:lnTo>
                    <a:pt x="1606" y="521"/>
                  </a:lnTo>
                  <a:lnTo>
                    <a:pt x="1677" y="556"/>
                  </a:lnTo>
                  <a:lnTo>
                    <a:pt x="1747" y="556"/>
                  </a:lnTo>
                  <a:lnTo>
                    <a:pt x="1827" y="512"/>
                  </a:lnTo>
                  <a:lnTo>
                    <a:pt x="1871" y="565"/>
                  </a:lnTo>
                  <a:lnTo>
                    <a:pt x="1924" y="539"/>
                  </a:lnTo>
                  <a:lnTo>
                    <a:pt x="1950" y="583"/>
                  </a:lnTo>
                  <a:lnTo>
                    <a:pt x="2012" y="556"/>
                  </a:lnTo>
                  <a:lnTo>
                    <a:pt x="2074" y="583"/>
                  </a:lnTo>
                  <a:lnTo>
                    <a:pt x="2118" y="530"/>
                  </a:lnTo>
                  <a:lnTo>
                    <a:pt x="2189" y="530"/>
                  </a:lnTo>
                  <a:lnTo>
                    <a:pt x="2277" y="530"/>
                  </a:lnTo>
                  <a:lnTo>
                    <a:pt x="2321" y="477"/>
                  </a:lnTo>
                  <a:lnTo>
                    <a:pt x="2383" y="486"/>
                  </a:lnTo>
                  <a:lnTo>
                    <a:pt x="2409" y="424"/>
                  </a:lnTo>
                  <a:lnTo>
                    <a:pt x="2497" y="442"/>
                  </a:lnTo>
                  <a:lnTo>
                    <a:pt x="2559" y="406"/>
                  </a:lnTo>
                  <a:lnTo>
                    <a:pt x="2789" y="406"/>
                  </a:lnTo>
                  <a:lnTo>
                    <a:pt x="2771" y="345"/>
                  </a:lnTo>
                  <a:lnTo>
                    <a:pt x="2859" y="327"/>
                  </a:lnTo>
                  <a:lnTo>
                    <a:pt x="2912" y="292"/>
                  </a:lnTo>
                  <a:lnTo>
                    <a:pt x="2903" y="239"/>
                  </a:lnTo>
                  <a:lnTo>
                    <a:pt x="2992" y="239"/>
                  </a:lnTo>
                  <a:lnTo>
                    <a:pt x="3000" y="195"/>
                  </a:lnTo>
                  <a:lnTo>
                    <a:pt x="3053" y="177"/>
                  </a:lnTo>
                  <a:lnTo>
                    <a:pt x="3124" y="177"/>
                  </a:lnTo>
                  <a:lnTo>
                    <a:pt x="3177" y="150"/>
                  </a:lnTo>
                  <a:lnTo>
                    <a:pt x="3239" y="168"/>
                  </a:lnTo>
                  <a:lnTo>
                    <a:pt x="3301" y="177"/>
                  </a:lnTo>
                  <a:lnTo>
                    <a:pt x="3371" y="168"/>
                  </a:lnTo>
                  <a:lnTo>
                    <a:pt x="3459" y="177"/>
                  </a:lnTo>
                  <a:lnTo>
                    <a:pt x="3512" y="186"/>
                  </a:lnTo>
                  <a:lnTo>
                    <a:pt x="3618" y="106"/>
                  </a:lnTo>
                  <a:lnTo>
                    <a:pt x="3698" y="0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83" name="Freeform 7"/>
            <p:cNvSpPr>
              <a:spLocks noChangeArrowheads="1"/>
            </p:cNvSpPr>
            <p:nvPr/>
          </p:nvSpPr>
          <p:spPr bwMode="auto">
            <a:xfrm>
              <a:off x="5853113" y="2970213"/>
              <a:ext cx="1528762" cy="1436687"/>
            </a:xfrm>
            <a:custGeom>
              <a:avLst/>
              <a:gdLst>
                <a:gd name="T0" fmla="*/ 519363408 w 4246"/>
                <a:gd name="T1" fmla="*/ 296356417 h 3989"/>
                <a:gd name="T2" fmla="*/ 518196677 w 4246"/>
                <a:gd name="T3" fmla="*/ 272362584 h 3989"/>
                <a:gd name="T4" fmla="*/ 510160597 w 4246"/>
                <a:gd name="T5" fmla="*/ 241494698 h 3989"/>
                <a:gd name="T6" fmla="*/ 502124517 w 4246"/>
                <a:gd name="T7" fmla="*/ 216203765 h 3989"/>
                <a:gd name="T8" fmla="*/ 502124517 w 4246"/>
                <a:gd name="T9" fmla="*/ 187670803 h 3989"/>
                <a:gd name="T10" fmla="*/ 508994226 w 4246"/>
                <a:gd name="T11" fmla="*/ 165881537 h 3989"/>
                <a:gd name="T12" fmla="*/ 503291248 w 4246"/>
                <a:gd name="T13" fmla="*/ 146427195 h 3989"/>
                <a:gd name="T14" fmla="*/ 497588270 w 4246"/>
                <a:gd name="T15" fmla="*/ 131511984 h 3989"/>
                <a:gd name="T16" fmla="*/ 518196677 w 4246"/>
                <a:gd name="T17" fmla="*/ 112057642 h 3989"/>
                <a:gd name="T18" fmla="*/ 526103161 w 4246"/>
                <a:gd name="T19" fmla="*/ 91565836 h 3989"/>
                <a:gd name="T20" fmla="*/ 523899656 w 4246"/>
                <a:gd name="T21" fmla="*/ 68609468 h 3989"/>
                <a:gd name="T22" fmla="*/ 541008950 w 4246"/>
                <a:gd name="T23" fmla="*/ 40076146 h 3989"/>
                <a:gd name="T24" fmla="*/ 541008950 w 4246"/>
                <a:gd name="T25" fmla="*/ 22826730 h 3989"/>
                <a:gd name="T26" fmla="*/ 534139241 w 4246"/>
                <a:gd name="T27" fmla="*/ 4539490 h 3989"/>
                <a:gd name="T28" fmla="*/ 507827495 w 4246"/>
                <a:gd name="T29" fmla="*/ 1167102 h 3989"/>
                <a:gd name="T30" fmla="*/ 476979502 w 4246"/>
                <a:gd name="T31" fmla="*/ 7911519 h 3989"/>
                <a:gd name="T32" fmla="*/ 449501385 w 4246"/>
                <a:gd name="T33" fmla="*/ 7911519 h 3989"/>
                <a:gd name="T34" fmla="*/ 423189639 w 4246"/>
                <a:gd name="T35" fmla="*/ 11413185 h 3989"/>
                <a:gd name="T36" fmla="*/ 387805039 w 4246"/>
                <a:gd name="T37" fmla="*/ 17119777 h 3989"/>
                <a:gd name="T38" fmla="*/ 343217987 w 4246"/>
                <a:gd name="T39" fmla="*/ 15952675 h 3989"/>
                <a:gd name="T40" fmla="*/ 300834081 w 4246"/>
                <a:gd name="T41" fmla="*/ 14785213 h 3989"/>
                <a:gd name="T42" fmla="*/ 280225313 w 4246"/>
                <a:gd name="T43" fmla="*/ 28533323 h 3989"/>
                <a:gd name="T44" fmla="*/ 257413401 w 4246"/>
                <a:gd name="T45" fmla="*/ 22826730 h 3989"/>
                <a:gd name="T46" fmla="*/ 239008138 w 4246"/>
                <a:gd name="T47" fmla="*/ 37741581 h 3989"/>
                <a:gd name="T48" fmla="*/ 210493247 w 4246"/>
                <a:gd name="T49" fmla="*/ 42281072 h 3989"/>
                <a:gd name="T50" fmla="*/ 186514603 w 4246"/>
                <a:gd name="T51" fmla="*/ 44615636 h 3989"/>
                <a:gd name="T52" fmla="*/ 168109341 w 4246"/>
                <a:gd name="T53" fmla="*/ 61735414 h 3989"/>
                <a:gd name="T54" fmla="*/ 160202857 w 4246"/>
                <a:gd name="T55" fmla="*/ 81190115 h 3989"/>
                <a:gd name="T56" fmla="*/ 142964326 w 4246"/>
                <a:gd name="T57" fmla="*/ 99476995 h 3989"/>
                <a:gd name="T58" fmla="*/ 120152053 w 4246"/>
                <a:gd name="T59" fmla="*/ 109852716 h 3989"/>
                <a:gd name="T60" fmla="*/ 80101609 w 4246"/>
                <a:gd name="T61" fmla="*/ 126972853 h 3989"/>
                <a:gd name="T62" fmla="*/ 57159739 w 4246"/>
                <a:gd name="T63" fmla="*/ 152133788 h 3989"/>
                <a:gd name="T64" fmla="*/ 29811219 w 4246"/>
                <a:gd name="T65" fmla="*/ 171588489 h 3989"/>
                <a:gd name="T66" fmla="*/ 8036080 w 4246"/>
                <a:gd name="T67" fmla="*/ 202585654 h 3989"/>
                <a:gd name="T68" fmla="*/ 14905429 w 4246"/>
                <a:gd name="T69" fmla="*/ 506983227 h 3989"/>
                <a:gd name="T70" fmla="*/ 42383906 w 4246"/>
                <a:gd name="T71" fmla="*/ 506983227 h 3989"/>
                <a:gd name="T72" fmla="*/ 53789863 w 4246"/>
                <a:gd name="T73" fmla="*/ 516061848 h 3989"/>
                <a:gd name="T74" fmla="*/ 76601776 w 4246"/>
                <a:gd name="T75" fmla="*/ 510355256 h 3989"/>
                <a:gd name="T76" fmla="*/ 92673936 w 4246"/>
                <a:gd name="T77" fmla="*/ 501276635 h 3989"/>
                <a:gd name="T78" fmla="*/ 115486209 w 4246"/>
                <a:gd name="T79" fmla="*/ 502314099 h 3989"/>
                <a:gd name="T80" fmla="*/ 132724740 w 4246"/>
                <a:gd name="T81" fmla="*/ 480654831 h 3989"/>
                <a:gd name="T82" fmla="*/ 130391638 w 4246"/>
                <a:gd name="T83" fmla="*/ 464572518 h 3989"/>
                <a:gd name="T84" fmla="*/ 153333508 w 4246"/>
                <a:gd name="T85" fmla="*/ 451991870 h 3989"/>
                <a:gd name="T86" fmla="*/ 147500573 w 4246"/>
                <a:gd name="T87" fmla="*/ 432537529 h 3989"/>
                <a:gd name="T88" fmla="*/ 170442443 w 4246"/>
                <a:gd name="T89" fmla="*/ 418789779 h 3989"/>
                <a:gd name="T90" fmla="*/ 180682028 w 4246"/>
                <a:gd name="T91" fmla="*/ 414250289 h 3989"/>
                <a:gd name="T92" fmla="*/ 194421087 w 4246"/>
                <a:gd name="T93" fmla="*/ 405042030 h 3989"/>
                <a:gd name="T94" fmla="*/ 212696392 w 4246"/>
                <a:gd name="T95" fmla="*/ 398167976 h 3989"/>
                <a:gd name="T96" fmla="*/ 234471531 w 4246"/>
                <a:gd name="T97" fmla="*/ 394795947 h 3989"/>
                <a:gd name="T98" fmla="*/ 240174869 w 4246"/>
                <a:gd name="T99" fmla="*/ 376508708 h 3989"/>
                <a:gd name="T100" fmla="*/ 263116379 w 4246"/>
                <a:gd name="T101" fmla="*/ 378713634 h 3989"/>
                <a:gd name="T102" fmla="*/ 288261394 w 4246"/>
                <a:gd name="T103" fmla="*/ 379880736 h 3989"/>
                <a:gd name="T104" fmla="*/ 306537059 w 4246"/>
                <a:gd name="T105" fmla="*/ 378713634 h 3989"/>
                <a:gd name="T106" fmla="*/ 329478929 w 4246"/>
                <a:gd name="T107" fmla="*/ 375341246 h 3989"/>
                <a:gd name="T108" fmla="*/ 354623944 w 4246"/>
                <a:gd name="T109" fmla="*/ 369634653 h 3989"/>
                <a:gd name="T110" fmla="*/ 377435857 w 4246"/>
                <a:gd name="T111" fmla="*/ 359258932 h 3989"/>
                <a:gd name="T112" fmla="*/ 416320290 w 4246"/>
                <a:gd name="T113" fmla="*/ 349012849 h 3989"/>
                <a:gd name="T114" fmla="*/ 433558821 w 4246"/>
                <a:gd name="T115" fmla="*/ 337599664 h 3989"/>
                <a:gd name="T116" fmla="*/ 450667756 w 4246"/>
                <a:gd name="T117" fmla="*/ 329558507 h 3989"/>
                <a:gd name="T118" fmla="*/ 473609626 w 4246"/>
                <a:gd name="T119" fmla="*/ 329558507 h 3989"/>
                <a:gd name="T120" fmla="*/ 500958146 w 4246"/>
                <a:gd name="T121" fmla="*/ 330725970 h 3989"/>
                <a:gd name="T122" fmla="*/ 522733285 w 4246"/>
                <a:gd name="T123" fmla="*/ 304397573 h 398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246" h="3989">
                  <a:moveTo>
                    <a:pt x="4033" y="2347"/>
                  </a:moveTo>
                  <a:lnTo>
                    <a:pt x="4051" y="2303"/>
                  </a:lnTo>
                  <a:lnTo>
                    <a:pt x="4007" y="2285"/>
                  </a:lnTo>
                  <a:lnTo>
                    <a:pt x="4059" y="2197"/>
                  </a:lnTo>
                  <a:lnTo>
                    <a:pt x="4042" y="2144"/>
                  </a:lnTo>
                  <a:lnTo>
                    <a:pt x="3998" y="2100"/>
                  </a:lnTo>
                  <a:lnTo>
                    <a:pt x="4015" y="2012"/>
                  </a:lnTo>
                  <a:lnTo>
                    <a:pt x="3998" y="1941"/>
                  </a:lnTo>
                  <a:lnTo>
                    <a:pt x="3936" y="1862"/>
                  </a:lnTo>
                  <a:lnTo>
                    <a:pt x="3892" y="1809"/>
                  </a:lnTo>
                  <a:lnTo>
                    <a:pt x="3857" y="1729"/>
                  </a:lnTo>
                  <a:lnTo>
                    <a:pt x="3874" y="1667"/>
                  </a:lnTo>
                  <a:lnTo>
                    <a:pt x="3901" y="1606"/>
                  </a:lnTo>
                  <a:lnTo>
                    <a:pt x="3892" y="1509"/>
                  </a:lnTo>
                  <a:lnTo>
                    <a:pt x="3874" y="1447"/>
                  </a:lnTo>
                  <a:lnTo>
                    <a:pt x="3909" y="1394"/>
                  </a:lnTo>
                  <a:lnTo>
                    <a:pt x="3892" y="1323"/>
                  </a:lnTo>
                  <a:lnTo>
                    <a:pt x="3927" y="1279"/>
                  </a:lnTo>
                  <a:lnTo>
                    <a:pt x="3901" y="1235"/>
                  </a:lnTo>
                  <a:lnTo>
                    <a:pt x="3927" y="1182"/>
                  </a:lnTo>
                  <a:lnTo>
                    <a:pt x="3883" y="1129"/>
                  </a:lnTo>
                  <a:lnTo>
                    <a:pt x="3901" y="1094"/>
                  </a:lnTo>
                  <a:lnTo>
                    <a:pt x="3839" y="1067"/>
                  </a:lnTo>
                  <a:lnTo>
                    <a:pt x="3839" y="1014"/>
                  </a:lnTo>
                  <a:lnTo>
                    <a:pt x="3901" y="970"/>
                  </a:lnTo>
                  <a:lnTo>
                    <a:pt x="3945" y="917"/>
                  </a:lnTo>
                  <a:lnTo>
                    <a:pt x="3998" y="864"/>
                  </a:lnTo>
                  <a:lnTo>
                    <a:pt x="4051" y="811"/>
                  </a:lnTo>
                  <a:lnTo>
                    <a:pt x="4086" y="767"/>
                  </a:lnTo>
                  <a:lnTo>
                    <a:pt x="4059" y="706"/>
                  </a:lnTo>
                  <a:lnTo>
                    <a:pt x="4033" y="653"/>
                  </a:lnTo>
                  <a:lnTo>
                    <a:pt x="4068" y="591"/>
                  </a:lnTo>
                  <a:lnTo>
                    <a:pt x="4042" y="529"/>
                  </a:lnTo>
                  <a:lnTo>
                    <a:pt x="4086" y="432"/>
                  </a:lnTo>
                  <a:lnTo>
                    <a:pt x="4130" y="379"/>
                  </a:lnTo>
                  <a:lnTo>
                    <a:pt x="4174" y="309"/>
                  </a:lnTo>
                  <a:lnTo>
                    <a:pt x="4245" y="256"/>
                  </a:lnTo>
                  <a:lnTo>
                    <a:pt x="4236" y="194"/>
                  </a:lnTo>
                  <a:lnTo>
                    <a:pt x="4174" y="176"/>
                  </a:lnTo>
                  <a:lnTo>
                    <a:pt x="4139" y="114"/>
                  </a:lnTo>
                  <a:lnTo>
                    <a:pt x="4174" y="79"/>
                  </a:lnTo>
                  <a:lnTo>
                    <a:pt x="4121" y="35"/>
                  </a:lnTo>
                  <a:lnTo>
                    <a:pt x="4051" y="0"/>
                  </a:lnTo>
                  <a:lnTo>
                    <a:pt x="3971" y="0"/>
                  </a:lnTo>
                  <a:lnTo>
                    <a:pt x="3918" y="9"/>
                  </a:lnTo>
                  <a:lnTo>
                    <a:pt x="3821" y="35"/>
                  </a:lnTo>
                  <a:lnTo>
                    <a:pt x="3759" y="70"/>
                  </a:lnTo>
                  <a:lnTo>
                    <a:pt x="3680" y="61"/>
                  </a:lnTo>
                  <a:lnTo>
                    <a:pt x="3609" y="26"/>
                  </a:lnTo>
                  <a:lnTo>
                    <a:pt x="3539" y="26"/>
                  </a:lnTo>
                  <a:lnTo>
                    <a:pt x="3468" y="61"/>
                  </a:lnTo>
                  <a:lnTo>
                    <a:pt x="3433" y="106"/>
                  </a:lnTo>
                  <a:lnTo>
                    <a:pt x="3345" y="114"/>
                  </a:lnTo>
                  <a:lnTo>
                    <a:pt x="3265" y="88"/>
                  </a:lnTo>
                  <a:lnTo>
                    <a:pt x="3186" y="123"/>
                  </a:lnTo>
                  <a:lnTo>
                    <a:pt x="3133" y="159"/>
                  </a:lnTo>
                  <a:lnTo>
                    <a:pt x="2992" y="132"/>
                  </a:lnTo>
                  <a:lnTo>
                    <a:pt x="2815" y="176"/>
                  </a:lnTo>
                  <a:lnTo>
                    <a:pt x="2753" y="159"/>
                  </a:lnTo>
                  <a:lnTo>
                    <a:pt x="2648" y="123"/>
                  </a:lnTo>
                  <a:lnTo>
                    <a:pt x="2533" y="123"/>
                  </a:lnTo>
                  <a:lnTo>
                    <a:pt x="2427" y="123"/>
                  </a:lnTo>
                  <a:lnTo>
                    <a:pt x="2321" y="114"/>
                  </a:lnTo>
                  <a:lnTo>
                    <a:pt x="2250" y="106"/>
                  </a:lnTo>
                  <a:lnTo>
                    <a:pt x="2215" y="159"/>
                  </a:lnTo>
                  <a:lnTo>
                    <a:pt x="2162" y="220"/>
                  </a:lnTo>
                  <a:lnTo>
                    <a:pt x="2083" y="256"/>
                  </a:lnTo>
                  <a:lnTo>
                    <a:pt x="2030" y="229"/>
                  </a:lnTo>
                  <a:lnTo>
                    <a:pt x="1986" y="176"/>
                  </a:lnTo>
                  <a:lnTo>
                    <a:pt x="1950" y="211"/>
                  </a:lnTo>
                  <a:lnTo>
                    <a:pt x="1880" y="211"/>
                  </a:lnTo>
                  <a:lnTo>
                    <a:pt x="1844" y="291"/>
                  </a:lnTo>
                  <a:lnTo>
                    <a:pt x="1774" y="291"/>
                  </a:lnTo>
                  <a:lnTo>
                    <a:pt x="1739" y="335"/>
                  </a:lnTo>
                  <a:lnTo>
                    <a:pt x="1624" y="326"/>
                  </a:lnTo>
                  <a:lnTo>
                    <a:pt x="1527" y="335"/>
                  </a:lnTo>
                  <a:lnTo>
                    <a:pt x="1447" y="291"/>
                  </a:lnTo>
                  <a:lnTo>
                    <a:pt x="1439" y="344"/>
                  </a:lnTo>
                  <a:lnTo>
                    <a:pt x="1386" y="370"/>
                  </a:lnTo>
                  <a:lnTo>
                    <a:pt x="1359" y="441"/>
                  </a:lnTo>
                  <a:lnTo>
                    <a:pt x="1297" y="476"/>
                  </a:lnTo>
                  <a:lnTo>
                    <a:pt x="1280" y="529"/>
                  </a:lnTo>
                  <a:lnTo>
                    <a:pt x="1236" y="573"/>
                  </a:lnTo>
                  <a:lnTo>
                    <a:pt x="1236" y="626"/>
                  </a:lnTo>
                  <a:lnTo>
                    <a:pt x="1174" y="670"/>
                  </a:lnTo>
                  <a:lnTo>
                    <a:pt x="1165" y="723"/>
                  </a:lnTo>
                  <a:lnTo>
                    <a:pt x="1103" y="767"/>
                  </a:lnTo>
                  <a:lnTo>
                    <a:pt x="1077" y="811"/>
                  </a:lnTo>
                  <a:lnTo>
                    <a:pt x="997" y="820"/>
                  </a:lnTo>
                  <a:lnTo>
                    <a:pt x="927" y="847"/>
                  </a:lnTo>
                  <a:lnTo>
                    <a:pt x="821" y="847"/>
                  </a:lnTo>
                  <a:lnTo>
                    <a:pt x="715" y="917"/>
                  </a:lnTo>
                  <a:lnTo>
                    <a:pt x="618" y="979"/>
                  </a:lnTo>
                  <a:lnTo>
                    <a:pt x="547" y="1023"/>
                  </a:lnTo>
                  <a:lnTo>
                    <a:pt x="468" y="1076"/>
                  </a:lnTo>
                  <a:lnTo>
                    <a:pt x="441" y="1173"/>
                  </a:lnTo>
                  <a:lnTo>
                    <a:pt x="388" y="1217"/>
                  </a:lnTo>
                  <a:lnTo>
                    <a:pt x="300" y="1270"/>
                  </a:lnTo>
                  <a:lnTo>
                    <a:pt x="230" y="1323"/>
                  </a:lnTo>
                  <a:lnTo>
                    <a:pt x="150" y="1367"/>
                  </a:lnTo>
                  <a:lnTo>
                    <a:pt x="106" y="1482"/>
                  </a:lnTo>
                  <a:lnTo>
                    <a:pt x="62" y="1562"/>
                  </a:lnTo>
                  <a:lnTo>
                    <a:pt x="0" y="1614"/>
                  </a:lnTo>
                  <a:lnTo>
                    <a:pt x="71" y="3873"/>
                  </a:lnTo>
                  <a:lnTo>
                    <a:pt x="115" y="3909"/>
                  </a:lnTo>
                  <a:lnTo>
                    <a:pt x="194" y="3891"/>
                  </a:lnTo>
                  <a:lnTo>
                    <a:pt x="238" y="3917"/>
                  </a:lnTo>
                  <a:lnTo>
                    <a:pt x="327" y="3909"/>
                  </a:lnTo>
                  <a:lnTo>
                    <a:pt x="335" y="3953"/>
                  </a:lnTo>
                  <a:lnTo>
                    <a:pt x="415" y="3944"/>
                  </a:lnTo>
                  <a:lnTo>
                    <a:pt x="415" y="3979"/>
                  </a:lnTo>
                  <a:lnTo>
                    <a:pt x="503" y="3953"/>
                  </a:lnTo>
                  <a:lnTo>
                    <a:pt x="530" y="3988"/>
                  </a:lnTo>
                  <a:lnTo>
                    <a:pt x="591" y="3935"/>
                  </a:lnTo>
                  <a:lnTo>
                    <a:pt x="582" y="3882"/>
                  </a:lnTo>
                  <a:lnTo>
                    <a:pt x="627" y="3838"/>
                  </a:lnTo>
                  <a:lnTo>
                    <a:pt x="715" y="3865"/>
                  </a:lnTo>
                  <a:lnTo>
                    <a:pt x="741" y="3926"/>
                  </a:lnTo>
                  <a:lnTo>
                    <a:pt x="803" y="3891"/>
                  </a:lnTo>
                  <a:lnTo>
                    <a:pt x="891" y="3873"/>
                  </a:lnTo>
                  <a:lnTo>
                    <a:pt x="935" y="3794"/>
                  </a:lnTo>
                  <a:lnTo>
                    <a:pt x="1015" y="3776"/>
                  </a:lnTo>
                  <a:lnTo>
                    <a:pt x="1024" y="3706"/>
                  </a:lnTo>
                  <a:lnTo>
                    <a:pt x="1015" y="3670"/>
                  </a:lnTo>
                  <a:lnTo>
                    <a:pt x="1059" y="3635"/>
                  </a:lnTo>
                  <a:lnTo>
                    <a:pt x="1006" y="3582"/>
                  </a:lnTo>
                  <a:lnTo>
                    <a:pt x="1059" y="3520"/>
                  </a:lnTo>
                  <a:lnTo>
                    <a:pt x="1112" y="3476"/>
                  </a:lnTo>
                  <a:lnTo>
                    <a:pt x="1183" y="3485"/>
                  </a:lnTo>
                  <a:lnTo>
                    <a:pt x="1174" y="3432"/>
                  </a:lnTo>
                  <a:lnTo>
                    <a:pt x="1191" y="3388"/>
                  </a:lnTo>
                  <a:lnTo>
                    <a:pt x="1138" y="3335"/>
                  </a:lnTo>
                  <a:lnTo>
                    <a:pt x="1191" y="3282"/>
                  </a:lnTo>
                  <a:lnTo>
                    <a:pt x="1262" y="3273"/>
                  </a:lnTo>
                  <a:lnTo>
                    <a:pt x="1315" y="3229"/>
                  </a:lnTo>
                  <a:lnTo>
                    <a:pt x="1359" y="3282"/>
                  </a:lnTo>
                  <a:lnTo>
                    <a:pt x="1412" y="3256"/>
                  </a:lnTo>
                  <a:lnTo>
                    <a:pt x="1394" y="3194"/>
                  </a:lnTo>
                  <a:lnTo>
                    <a:pt x="1465" y="3212"/>
                  </a:lnTo>
                  <a:lnTo>
                    <a:pt x="1491" y="3176"/>
                  </a:lnTo>
                  <a:lnTo>
                    <a:pt x="1500" y="3123"/>
                  </a:lnTo>
                  <a:lnTo>
                    <a:pt x="1553" y="3123"/>
                  </a:lnTo>
                  <a:lnTo>
                    <a:pt x="1580" y="3070"/>
                  </a:lnTo>
                  <a:lnTo>
                    <a:pt x="1641" y="3070"/>
                  </a:lnTo>
                  <a:lnTo>
                    <a:pt x="1641" y="3035"/>
                  </a:lnTo>
                  <a:lnTo>
                    <a:pt x="1739" y="3053"/>
                  </a:lnTo>
                  <a:lnTo>
                    <a:pt x="1809" y="3044"/>
                  </a:lnTo>
                  <a:lnTo>
                    <a:pt x="1809" y="2991"/>
                  </a:lnTo>
                  <a:lnTo>
                    <a:pt x="1818" y="2920"/>
                  </a:lnTo>
                  <a:lnTo>
                    <a:pt x="1853" y="2903"/>
                  </a:lnTo>
                  <a:lnTo>
                    <a:pt x="1906" y="2947"/>
                  </a:lnTo>
                  <a:lnTo>
                    <a:pt x="1959" y="2885"/>
                  </a:lnTo>
                  <a:lnTo>
                    <a:pt x="2030" y="2920"/>
                  </a:lnTo>
                  <a:lnTo>
                    <a:pt x="2100" y="2920"/>
                  </a:lnTo>
                  <a:lnTo>
                    <a:pt x="2180" y="2876"/>
                  </a:lnTo>
                  <a:lnTo>
                    <a:pt x="2224" y="2929"/>
                  </a:lnTo>
                  <a:lnTo>
                    <a:pt x="2277" y="2903"/>
                  </a:lnTo>
                  <a:lnTo>
                    <a:pt x="2303" y="2947"/>
                  </a:lnTo>
                  <a:lnTo>
                    <a:pt x="2365" y="2920"/>
                  </a:lnTo>
                  <a:lnTo>
                    <a:pt x="2427" y="2947"/>
                  </a:lnTo>
                  <a:lnTo>
                    <a:pt x="2471" y="2894"/>
                  </a:lnTo>
                  <a:lnTo>
                    <a:pt x="2542" y="2894"/>
                  </a:lnTo>
                  <a:lnTo>
                    <a:pt x="2630" y="2894"/>
                  </a:lnTo>
                  <a:lnTo>
                    <a:pt x="2674" y="2841"/>
                  </a:lnTo>
                  <a:lnTo>
                    <a:pt x="2736" y="2850"/>
                  </a:lnTo>
                  <a:lnTo>
                    <a:pt x="2762" y="2788"/>
                  </a:lnTo>
                  <a:lnTo>
                    <a:pt x="2850" y="2806"/>
                  </a:lnTo>
                  <a:lnTo>
                    <a:pt x="2912" y="2770"/>
                  </a:lnTo>
                  <a:lnTo>
                    <a:pt x="3142" y="2770"/>
                  </a:lnTo>
                  <a:lnTo>
                    <a:pt x="3124" y="2709"/>
                  </a:lnTo>
                  <a:lnTo>
                    <a:pt x="3212" y="2691"/>
                  </a:lnTo>
                  <a:lnTo>
                    <a:pt x="3265" y="2656"/>
                  </a:lnTo>
                  <a:lnTo>
                    <a:pt x="3256" y="2603"/>
                  </a:lnTo>
                  <a:lnTo>
                    <a:pt x="3345" y="2603"/>
                  </a:lnTo>
                  <a:lnTo>
                    <a:pt x="3353" y="2559"/>
                  </a:lnTo>
                  <a:lnTo>
                    <a:pt x="3406" y="2541"/>
                  </a:lnTo>
                  <a:lnTo>
                    <a:pt x="3477" y="2541"/>
                  </a:lnTo>
                  <a:lnTo>
                    <a:pt x="3530" y="2514"/>
                  </a:lnTo>
                  <a:lnTo>
                    <a:pt x="3592" y="2532"/>
                  </a:lnTo>
                  <a:lnTo>
                    <a:pt x="3654" y="2541"/>
                  </a:lnTo>
                  <a:lnTo>
                    <a:pt x="3724" y="2532"/>
                  </a:lnTo>
                  <a:lnTo>
                    <a:pt x="3812" y="2541"/>
                  </a:lnTo>
                  <a:lnTo>
                    <a:pt x="3865" y="2550"/>
                  </a:lnTo>
                  <a:lnTo>
                    <a:pt x="3971" y="2470"/>
                  </a:lnTo>
                  <a:lnTo>
                    <a:pt x="4051" y="2364"/>
                  </a:lnTo>
                  <a:lnTo>
                    <a:pt x="4033" y="2347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84" name="Freeform 8"/>
            <p:cNvSpPr>
              <a:spLocks noChangeArrowheads="1"/>
            </p:cNvSpPr>
            <p:nvPr/>
          </p:nvSpPr>
          <p:spPr bwMode="auto">
            <a:xfrm>
              <a:off x="4648200" y="604838"/>
              <a:ext cx="1042988" cy="809625"/>
            </a:xfrm>
            <a:custGeom>
              <a:avLst/>
              <a:gdLst>
                <a:gd name="T0" fmla="*/ 140457989 w 2903"/>
                <a:gd name="T1" fmla="*/ 283006399 h 2251"/>
                <a:gd name="T2" fmla="*/ 140457989 w 2903"/>
                <a:gd name="T3" fmla="*/ 270459719 h 2251"/>
                <a:gd name="T4" fmla="*/ 150685158 w 2903"/>
                <a:gd name="T5" fmla="*/ 257913399 h 2251"/>
                <a:gd name="T6" fmla="*/ 159746674 w 2903"/>
                <a:gd name="T7" fmla="*/ 238511699 h 2251"/>
                <a:gd name="T8" fmla="*/ 166607839 w 2903"/>
                <a:gd name="T9" fmla="*/ 221438160 h 2251"/>
                <a:gd name="T10" fmla="*/ 173469004 w 2903"/>
                <a:gd name="T11" fmla="*/ 206563679 h 2251"/>
                <a:gd name="T12" fmla="*/ 196252850 w 2903"/>
                <a:gd name="T13" fmla="*/ 189490140 h 2251"/>
                <a:gd name="T14" fmla="*/ 216836345 w 2903"/>
                <a:gd name="T15" fmla="*/ 180306599 h 2251"/>
                <a:gd name="T16" fmla="*/ 237419480 w 2903"/>
                <a:gd name="T17" fmla="*/ 147194139 h 2251"/>
                <a:gd name="T18" fmla="*/ 248811583 w 2903"/>
                <a:gd name="T19" fmla="*/ 130120960 h 2251"/>
                <a:gd name="T20" fmla="*/ 258002616 w 2903"/>
                <a:gd name="T21" fmla="*/ 115246119 h 2251"/>
                <a:gd name="T22" fmla="*/ 291143148 w 2903"/>
                <a:gd name="T23" fmla="*/ 108390739 h 2251"/>
                <a:gd name="T24" fmla="*/ 320788158 w 2903"/>
                <a:gd name="T25" fmla="*/ 98172580 h 2251"/>
                <a:gd name="T26" fmla="*/ 344866815 w 2903"/>
                <a:gd name="T27" fmla="*/ 86790341 h 2251"/>
                <a:gd name="T28" fmla="*/ 365449950 w 2903"/>
                <a:gd name="T29" fmla="*/ 69587339 h 2251"/>
                <a:gd name="T30" fmla="*/ 374511826 w 2903"/>
                <a:gd name="T31" fmla="*/ 52513800 h 2251"/>
                <a:gd name="T32" fmla="*/ 361954789 w 2903"/>
                <a:gd name="T33" fmla="*/ 30783939 h 2251"/>
                <a:gd name="T34" fmla="*/ 338005650 w 2903"/>
                <a:gd name="T35" fmla="*/ 14874481 h 2251"/>
                <a:gd name="T36" fmla="*/ 306030411 w 2903"/>
                <a:gd name="T37" fmla="*/ 2328161 h 2251"/>
                <a:gd name="T38" fmla="*/ 283117049 w 2903"/>
                <a:gd name="T39" fmla="*/ 1164080 h 2251"/>
                <a:gd name="T40" fmla="*/ 283117049 w 2903"/>
                <a:gd name="T41" fmla="*/ 16038921 h 2251"/>
                <a:gd name="T42" fmla="*/ 266029074 w 2903"/>
                <a:gd name="T43" fmla="*/ 21729861 h 2251"/>
                <a:gd name="T44" fmla="*/ 264863781 w 2903"/>
                <a:gd name="T45" fmla="*/ 37639319 h 2251"/>
                <a:gd name="T46" fmla="*/ 247775807 w 2903"/>
                <a:gd name="T47" fmla="*/ 46822860 h 2251"/>
                <a:gd name="T48" fmla="*/ 232888543 w 2903"/>
                <a:gd name="T49" fmla="*/ 36475239 h 2251"/>
                <a:gd name="T50" fmla="*/ 223697150 w 2903"/>
                <a:gd name="T51" fmla="*/ 58205100 h 2251"/>
                <a:gd name="T52" fmla="*/ 211140114 w 2903"/>
                <a:gd name="T53" fmla="*/ 83298099 h 2251"/>
                <a:gd name="T54" fmla="*/ 190556978 w 2903"/>
                <a:gd name="T55" fmla="*/ 93645721 h 2251"/>
                <a:gd name="T56" fmla="*/ 173469004 w 2903"/>
                <a:gd name="T57" fmla="*/ 106192041 h 2251"/>
                <a:gd name="T58" fmla="*/ 151720575 w 2903"/>
                <a:gd name="T59" fmla="*/ 105027960 h 2251"/>
                <a:gd name="T60" fmla="*/ 134762118 w 2903"/>
                <a:gd name="T61" fmla="*/ 110718900 h 2251"/>
                <a:gd name="T62" fmla="*/ 113013689 w 2903"/>
                <a:gd name="T63" fmla="*/ 124429660 h 2251"/>
                <a:gd name="T64" fmla="*/ 94760781 w 2903"/>
                <a:gd name="T65" fmla="*/ 138140061 h 2251"/>
                <a:gd name="T66" fmla="*/ 85569388 w 2903"/>
                <a:gd name="T67" fmla="*/ 151850821 h 2251"/>
                <a:gd name="T68" fmla="*/ 66151187 w 2903"/>
                <a:gd name="T69" fmla="*/ 162068980 h 2251"/>
                <a:gd name="T70" fmla="*/ 45697568 w 2903"/>
                <a:gd name="T71" fmla="*/ 171252520 h 2251"/>
                <a:gd name="T72" fmla="*/ 14757747 w 2903"/>
                <a:gd name="T73" fmla="*/ 172287139 h 2251"/>
                <a:gd name="T74" fmla="*/ 2200710 w 2903"/>
                <a:gd name="T75" fmla="*/ 190654220 h 2251"/>
                <a:gd name="T76" fmla="*/ 0 w 2903"/>
                <a:gd name="T77" fmla="*/ 215746860 h 2251"/>
                <a:gd name="T78" fmla="*/ 9061875 w 2903"/>
                <a:gd name="T79" fmla="*/ 228293540 h 2251"/>
                <a:gd name="T80" fmla="*/ 22783846 w 2903"/>
                <a:gd name="T81" fmla="*/ 232820399 h 2251"/>
                <a:gd name="T82" fmla="*/ 53594150 w 2903"/>
                <a:gd name="T83" fmla="*/ 228293540 h 2251"/>
                <a:gd name="T84" fmla="*/ 60455315 w 2903"/>
                <a:gd name="T85" fmla="*/ 238511699 h 2251"/>
                <a:gd name="T86" fmla="*/ 71976575 w 2903"/>
                <a:gd name="T87" fmla="*/ 243038559 h 2251"/>
                <a:gd name="T88" fmla="*/ 85569388 w 2903"/>
                <a:gd name="T89" fmla="*/ 253386180 h 2251"/>
                <a:gd name="T90" fmla="*/ 89064549 w 2903"/>
                <a:gd name="T91" fmla="*/ 268261020 h 2251"/>
                <a:gd name="T92" fmla="*/ 76507513 w 2903"/>
                <a:gd name="T93" fmla="*/ 283006399 h 2251"/>
                <a:gd name="T94" fmla="*/ 85569388 w 2903"/>
                <a:gd name="T95" fmla="*/ 291025499 h 2251"/>
                <a:gd name="T96" fmla="*/ 105117107 w 2903"/>
                <a:gd name="T97" fmla="*/ 286498640 h 2251"/>
                <a:gd name="T98" fmla="*/ 123370015 w 2903"/>
                <a:gd name="T99" fmla="*/ 287662720 h 22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903" h="2251">
                  <a:moveTo>
                    <a:pt x="1032" y="2241"/>
                  </a:moveTo>
                  <a:lnTo>
                    <a:pt x="1085" y="2188"/>
                  </a:lnTo>
                  <a:lnTo>
                    <a:pt x="1085" y="2144"/>
                  </a:lnTo>
                  <a:lnTo>
                    <a:pt x="1085" y="2091"/>
                  </a:lnTo>
                  <a:lnTo>
                    <a:pt x="1129" y="2047"/>
                  </a:lnTo>
                  <a:lnTo>
                    <a:pt x="1164" y="1994"/>
                  </a:lnTo>
                  <a:lnTo>
                    <a:pt x="1190" y="1941"/>
                  </a:lnTo>
                  <a:lnTo>
                    <a:pt x="1234" y="1844"/>
                  </a:lnTo>
                  <a:lnTo>
                    <a:pt x="1261" y="1774"/>
                  </a:lnTo>
                  <a:lnTo>
                    <a:pt x="1287" y="1712"/>
                  </a:lnTo>
                  <a:lnTo>
                    <a:pt x="1340" y="1659"/>
                  </a:lnTo>
                  <a:lnTo>
                    <a:pt x="1340" y="1597"/>
                  </a:lnTo>
                  <a:lnTo>
                    <a:pt x="1428" y="1527"/>
                  </a:lnTo>
                  <a:lnTo>
                    <a:pt x="1516" y="1465"/>
                  </a:lnTo>
                  <a:lnTo>
                    <a:pt x="1622" y="1447"/>
                  </a:lnTo>
                  <a:lnTo>
                    <a:pt x="1675" y="1394"/>
                  </a:lnTo>
                  <a:lnTo>
                    <a:pt x="1728" y="1315"/>
                  </a:lnTo>
                  <a:lnTo>
                    <a:pt x="1834" y="1138"/>
                  </a:lnTo>
                  <a:lnTo>
                    <a:pt x="1869" y="1076"/>
                  </a:lnTo>
                  <a:lnTo>
                    <a:pt x="1922" y="1006"/>
                  </a:lnTo>
                  <a:lnTo>
                    <a:pt x="1940" y="953"/>
                  </a:lnTo>
                  <a:lnTo>
                    <a:pt x="1993" y="891"/>
                  </a:lnTo>
                  <a:lnTo>
                    <a:pt x="2090" y="865"/>
                  </a:lnTo>
                  <a:lnTo>
                    <a:pt x="2249" y="838"/>
                  </a:lnTo>
                  <a:lnTo>
                    <a:pt x="2337" y="794"/>
                  </a:lnTo>
                  <a:lnTo>
                    <a:pt x="2478" y="759"/>
                  </a:lnTo>
                  <a:lnTo>
                    <a:pt x="2567" y="732"/>
                  </a:lnTo>
                  <a:lnTo>
                    <a:pt x="2664" y="671"/>
                  </a:lnTo>
                  <a:lnTo>
                    <a:pt x="2708" y="591"/>
                  </a:lnTo>
                  <a:lnTo>
                    <a:pt x="2823" y="538"/>
                  </a:lnTo>
                  <a:lnTo>
                    <a:pt x="2902" y="476"/>
                  </a:lnTo>
                  <a:lnTo>
                    <a:pt x="2893" y="406"/>
                  </a:lnTo>
                  <a:lnTo>
                    <a:pt x="2840" y="309"/>
                  </a:lnTo>
                  <a:lnTo>
                    <a:pt x="2796" y="238"/>
                  </a:lnTo>
                  <a:lnTo>
                    <a:pt x="2717" y="168"/>
                  </a:lnTo>
                  <a:lnTo>
                    <a:pt x="2611" y="115"/>
                  </a:lnTo>
                  <a:lnTo>
                    <a:pt x="2478" y="71"/>
                  </a:lnTo>
                  <a:lnTo>
                    <a:pt x="2364" y="18"/>
                  </a:lnTo>
                  <a:lnTo>
                    <a:pt x="2284" y="0"/>
                  </a:lnTo>
                  <a:lnTo>
                    <a:pt x="2187" y="9"/>
                  </a:lnTo>
                  <a:lnTo>
                    <a:pt x="2134" y="62"/>
                  </a:lnTo>
                  <a:lnTo>
                    <a:pt x="2187" y="124"/>
                  </a:lnTo>
                  <a:lnTo>
                    <a:pt x="2161" y="185"/>
                  </a:lnTo>
                  <a:lnTo>
                    <a:pt x="2055" y="168"/>
                  </a:lnTo>
                  <a:lnTo>
                    <a:pt x="1993" y="212"/>
                  </a:lnTo>
                  <a:lnTo>
                    <a:pt x="2046" y="291"/>
                  </a:lnTo>
                  <a:lnTo>
                    <a:pt x="2020" y="353"/>
                  </a:lnTo>
                  <a:lnTo>
                    <a:pt x="1914" y="362"/>
                  </a:lnTo>
                  <a:lnTo>
                    <a:pt x="1869" y="291"/>
                  </a:lnTo>
                  <a:lnTo>
                    <a:pt x="1799" y="282"/>
                  </a:lnTo>
                  <a:lnTo>
                    <a:pt x="1737" y="309"/>
                  </a:lnTo>
                  <a:lnTo>
                    <a:pt x="1728" y="450"/>
                  </a:lnTo>
                  <a:lnTo>
                    <a:pt x="1667" y="574"/>
                  </a:lnTo>
                  <a:lnTo>
                    <a:pt x="1631" y="644"/>
                  </a:lnTo>
                  <a:lnTo>
                    <a:pt x="1534" y="688"/>
                  </a:lnTo>
                  <a:lnTo>
                    <a:pt x="1472" y="724"/>
                  </a:lnTo>
                  <a:lnTo>
                    <a:pt x="1437" y="776"/>
                  </a:lnTo>
                  <a:lnTo>
                    <a:pt x="1340" y="821"/>
                  </a:lnTo>
                  <a:lnTo>
                    <a:pt x="1243" y="803"/>
                  </a:lnTo>
                  <a:lnTo>
                    <a:pt x="1172" y="812"/>
                  </a:lnTo>
                  <a:lnTo>
                    <a:pt x="1120" y="847"/>
                  </a:lnTo>
                  <a:lnTo>
                    <a:pt x="1041" y="856"/>
                  </a:lnTo>
                  <a:lnTo>
                    <a:pt x="953" y="909"/>
                  </a:lnTo>
                  <a:lnTo>
                    <a:pt x="873" y="962"/>
                  </a:lnTo>
                  <a:lnTo>
                    <a:pt x="820" y="1041"/>
                  </a:lnTo>
                  <a:lnTo>
                    <a:pt x="732" y="1068"/>
                  </a:lnTo>
                  <a:lnTo>
                    <a:pt x="661" y="1112"/>
                  </a:lnTo>
                  <a:lnTo>
                    <a:pt x="661" y="1174"/>
                  </a:lnTo>
                  <a:lnTo>
                    <a:pt x="564" y="1191"/>
                  </a:lnTo>
                  <a:lnTo>
                    <a:pt x="511" y="1253"/>
                  </a:lnTo>
                  <a:lnTo>
                    <a:pt x="441" y="1306"/>
                  </a:lnTo>
                  <a:lnTo>
                    <a:pt x="353" y="1324"/>
                  </a:lnTo>
                  <a:lnTo>
                    <a:pt x="211" y="1324"/>
                  </a:lnTo>
                  <a:lnTo>
                    <a:pt x="114" y="1332"/>
                  </a:lnTo>
                  <a:lnTo>
                    <a:pt x="97" y="1394"/>
                  </a:lnTo>
                  <a:lnTo>
                    <a:pt x="17" y="1474"/>
                  </a:lnTo>
                  <a:lnTo>
                    <a:pt x="8" y="1571"/>
                  </a:lnTo>
                  <a:lnTo>
                    <a:pt x="0" y="1668"/>
                  </a:lnTo>
                  <a:lnTo>
                    <a:pt x="26" y="1729"/>
                  </a:lnTo>
                  <a:lnTo>
                    <a:pt x="70" y="1765"/>
                  </a:lnTo>
                  <a:lnTo>
                    <a:pt x="61" y="1809"/>
                  </a:lnTo>
                  <a:lnTo>
                    <a:pt x="176" y="1800"/>
                  </a:lnTo>
                  <a:lnTo>
                    <a:pt x="300" y="1765"/>
                  </a:lnTo>
                  <a:lnTo>
                    <a:pt x="414" y="1765"/>
                  </a:lnTo>
                  <a:lnTo>
                    <a:pt x="476" y="1774"/>
                  </a:lnTo>
                  <a:lnTo>
                    <a:pt x="467" y="1844"/>
                  </a:lnTo>
                  <a:lnTo>
                    <a:pt x="450" y="1915"/>
                  </a:lnTo>
                  <a:lnTo>
                    <a:pt x="556" y="1879"/>
                  </a:lnTo>
                  <a:lnTo>
                    <a:pt x="600" y="1941"/>
                  </a:lnTo>
                  <a:lnTo>
                    <a:pt x="661" y="1959"/>
                  </a:lnTo>
                  <a:lnTo>
                    <a:pt x="706" y="2012"/>
                  </a:lnTo>
                  <a:lnTo>
                    <a:pt x="688" y="2074"/>
                  </a:lnTo>
                  <a:lnTo>
                    <a:pt x="644" y="2118"/>
                  </a:lnTo>
                  <a:lnTo>
                    <a:pt x="591" y="2188"/>
                  </a:lnTo>
                  <a:lnTo>
                    <a:pt x="653" y="2206"/>
                  </a:lnTo>
                  <a:lnTo>
                    <a:pt x="661" y="2250"/>
                  </a:lnTo>
                  <a:lnTo>
                    <a:pt x="732" y="2215"/>
                  </a:lnTo>
                  <a:lnTo>
                    <a:pt x="812" y="2215"/>
                  </a:lnTo>
                  <a:lnTo>
                    <a:pt x="864" y="2232"/>
                  </a:lnTo>
                  <a:lnTo>
                    <a:pt x="953" y="2224"/>
                  </a:lnTo>
                  <a:lnTo>
                    <a:pt x="1032" y="2241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85" name="Freeform 9"/>
            <p:cNvSpPr>
              <a:spLocks noChangeArrowheads="1"/>
            </p:cNvSpPr>
            <p:nvPr/>
          </p:nvSpPr>
          <p:spPr bwMode="auto">
            <a:xfrm>
              <a:off x="4117975" y="1071563"/>
              <a:ext cx="577850" cy="906462"/>
            </a:xfrm>
            <a:custGeom>
              <a:avLst/>
              <a:gdLst>
                <a:gd name="T0" fmla="*/ 198444218 w 1607"/>
                <a:gd name="T1" fmla="*/ 72157906 h 2516"/>
                <a:gd name="T2" fmla="*/ 200771432 w 1607"/>
                <a:gd name="T3" fmla="*/ 88250831 h 2516"/>
                <a:gd name="T4" fmla="*/ 204261715 w 1607"/>
                <a:gd name="T5" fmla="*/ 106549758 h 2516"/>
                <a:gd name="T6" fmla="*/ 192755790 w 1607"/>
                <a:gd name="T7" fmla="*/ 117970602 h 2516"/>
                <a:gd name="T8" fmla="*/ 173364012 w 1607"/>
                <a:gd name="T9" fmla="*/ 124848684 h 2516"/>
                <a:gd name="T10" fmla="*/ 150610662 w 1607"/>
                <a:gd name="T11" fmla="*/ 135101328 h 2516"/>
                <a:gd name="T12" fmla="*/ 140268524 w 1607"/>
                <a:gd name="T13" fmla="*/ 150026413 h 2516"/>
                <a:gd name="T14" fmla="*/ 134580097 w 1607"/>
                <a:gd name="T15" fmla="*/ 171829221 h 2516"/>
                <a:gd name="T16" fmla="*/ 147120379 w 1607"/>
                <a:gd name="T17" fmla="*/ 192334508 h 2516"/>
                <a:gd name="T18" fmla="*/ 171166227 w 1607"/>
                <a:gd name="T19" fmla="*/ 211801635 h 2516"/>
                <a:gd name="T20" fmla="*/ 181379295 w 1607"/>
                <a:gd name="T21" fmla="*/ 232436963 h 2516"/>
                <a:gd name="T22" fmla="*/ 168839012 w 1607"/>
                <a:gd name="T23" fmla="*/ 239315405 h 2516"/>
                <a:gd name="T24" fmla="*/ 142595379 w 1607"/>
                <a:gd name="T25" fmla="*/ 239315405 h 2516"/>
                <a:gd name="T26" fmla="*/ 134580097 w 1607"/>
                <a:gd name="T27" fmla="*/ 250735889 h 2516"/>
                <a:gd name="T28" fmla="*/ 134580097 w 1607"/>
                <a:gd name="T29" fmla="*/ 258782172 h 2516"/>
                <a:gd name="T30" fmla="*/ 151774449 w 1607"/>
                <a:gd name="T31" fmla="*/ 270332696 h 2516"/>
                <a:gd name="T32" fmla="*/ 156299089 w 1607"/>
                <a:gd name="T33" fmla="*/ 287463782 h 2516"/>
                <a:gd name="T34" fmla="*/ 163150944 w 1607"/>
                <a:gd name="T35" fmla="*/ 295510065 h 2516"/>
                <a:gd name="T36" fmla="*/ 170002799 w 1607"/>
                <a:gd name="T37" fmla="*/ 302388507 h 2516"/>
                <a:gd name="T38" fmla="*/ 180215867 w 1607"/>
                <a:gd name="T39" fmla="*/ 310305110 h 2516"/>
                <a:gd name="T40" fmla="*/ 173364012 w 1607"/>
                <a:gd name="T41" fmla="*/ 326398036 h 2516"/>
                <a:gd name="T42" fmla="*/ 151774449 w 1607"/>
                <a:gd name="T43" fmla="*/ 324061995 h 2516"/>
                <a:gd name="T44" fmla="*/ 138070739 w 1607"/>
                <a:gd name="T45" fmla="*/ 325229835 h 2516"/>
                <a:gd name="T46" fmla="*/ 125530457 w 1607"/>
                <a:gd name="T47" fmla="*/ 314977192 h 2516"/>
                <a:gd name="T48" fmla="*/ 106138679 w 1607"/>
                <a:gd name="T49" fmla="*/ 304594868 h 2516"/>
                <a:gd name="T50" fmla="*/ 94632754 w 1607"/>
                <a:gd name="T51" fmla="*/ 292006184 h 2516"/>
                <a:gd name="T52" fmla="*/ 82092471 w 1607"/>
                <a:gd name="T53" fmla="*/ 282921380 h 2516"/>
                <a:gd name="T54" fmla="*/ 62700693 w 1607"/>
                <a:gd name="T55" fmla="*/ 286295942 h 2516"/>
                <a:gd name="T56" fmla="*/ 46799198 w 1607"/>
                <a:gd name="T57" fmla="*/ 270332696 h 2516"/>
                <a:gd name="T58" fmla="*/ 27407420 w 1607"/>
                <a:gd name="T59" fmla="*/ 266828815 h 2516"/>
                <a:gd name="T60" fmla="*/ 28570848 w 1607"/>
                <a:gd name="T61" fmla="*/ 248529528 h 2516"/>
                <a:gd name="T62" fmla="*/ 25080205 w 1607"/>
                <a:gd name="T63" fmla="*/ 235940844 h 2516"/>
                <a:gd name="T64" fmla="*/ 30768633 w 1607"/>
                <a:gd name="T65" fmla="*/ 218680078 h 2516"/>
                <a:gd name="T66" fmla="*/ 18228350 w 1607"/>
                <a:gd name="T67" fmla="*/ 211801635 h 2516"/>
                <a:gd name="T68" fmla="*/ 14867138 w 1607"/>
                <a:gd name="T69" fmla="*/ 197006950 h 2516"/>
                <a:gd name="T70" fmla="*/ 23916778 w 1607"/>
                <a:gd name="T71" fmla="*/ 186624266 h 2516"/>
                <a:gd name="T72" fmla="*/ 9049640 w 1607"/>
                <a:gd name="T73" fmla="*/ 172867741 h 2516"/>
                <a:gd name="T74" fmla="*/ 6851855 w 1607"/>
                <a:gd name="T75" fmla="*/ 161446897 h 2516"/>
                <a:gd name="T76" fmla="*/ 10213068 w 1607"/>
                <a:gd name="T77" fmla="*/ 146651852 h 2516"/>
                <a:gd name="T78" fmla="*/ 15901495 w 1607"/>
                <a:gd name="T79" fmla="*/ 132895327 h 2516"/>
                <a:gd name="T80" fmla="*/ 20555565 w 1607"/>
                <a:gd name="T81" fmla="*/ 116802401 h 2516"/>
                <a:gd name="T82" fmla="*/ 29605205 w 1607"/>
                <a:gd name="T83" fmla="*/ 101877676 h 2516"/>
                <a:gd name="T84" fmla="*/ 27407420 w 1607"/>
                <a:gd name="T85" fmla="*/ 85914791 h 2516"/>
                <a:gd name="T86" fmla="*/ 28570848 w 1607"/>
                <a:gd name="T87" fmla="*/ 69821865 h 2516"/>
                <a:gd name="T88" fmla="*/ 35293273 w 1607"/>
                <a:gd name="T89" fmla="*/ 51522938 h 2516"/>
                <a:gd name="T90" fmla="*/ 54685411 w 1607"/>
                <a:gd name="T91" fmla="*/ 48148737 h 2516"/>
                <a:gd name="T92" fmla="*/ 80929044 w 1607"/>
                <a:gd name="T93" fmla="*/ 51522938 h 2516"/>
                <a:gd name="T94" fmla="*/ 110663319 w 1607"/>
                <a:gd name="T95" fmla="*/ 44644496 h 2516"/>
                <a:gd name="T96" fmla="*/ 108336464 w 1607"/>
                <a:gd name="T97" fmla="*/ 18298926 h 2516"/>
                <a:gd name="T98" fmla="*/ 117515174 w 1607"/>
                <a:gd name="T99" fmla="*/ 8046283 h 2516"/>
                <a:gd name="T100" fmla="*/ 128891669 w 1607"/>
                <a:gd name="T101" fmla="*/ 0 h 2516"/>
                <a:gd name="T102" fmla="*/ 145956592 w 1607"/>
                <a:gd name="T103" fmla="*/ 3504241 h 2516"/>
                <a:gd name="T104" fmla="*/ 172200585 w 1607"/>
                <a:gd name="T105" fmla="*/ 8046283 h 2516"/>
                <a:gd name="T106" fmla="*/ 196246432 w 1607"/>
                <a:gd name="T107" fmla="*/ 6878442 h 2516"/>
                <a:gd name="T108" fmla="*/ 203098287 w 1607"/>
                <a:gd name="T109" fmla="*/ 12588684 h 2516"/>
                <a:gd name="T110" fmla="*/ 191592363 w 1607"/>
                <a:gd name="T111" fmla="*/ 35559693 h 2516"/>
                <a:gd name="T112" fmla="*/ 193919577 w 1607"/>
                <a:gd name="T113" fmla="*/ 56065340 h 2516"/>
                <a:gd name="T114" fmla="*/ 198444218 w 1607"/>
                <a:gd name="T115" fmla="*/ 66447664 h 251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607" h="2516">
                  <a:moveTo>
                    <a:pt x="1491" y="556"/>
                  </a:moveTo>
                  <a:lnTo>
                    <a:pt x="1535" y="556"/>
                  </a:lnTo>
                  <a:lnTo>
                    <a:pt x="1606" y="600"/>
                  </a:lnTo>
                  <a:lnTo>
                    <a:pt x="1553" y="680"/>
                  </a:lnTo>
                  <a:lnTo>
                    <a:pt x="1571" y="741"/>
                  </a:lnTo>
                  <a:lnTo>
                    <a:pt x="1580" y="821"/>
                  </a:lnTo>
                  <a:lnTo>
                    <a:pt x="1509" y="847"/>
                  </a:lnTo>
                  <a:lnTo>
                    <a:pt x="1491" y="909"/>
                  </a:lnTo>
                  <a:lnTo>
                    <a:pt x="1421" y="927"/>
                  </a:lnTo>
                  <a:lnTo>
                    <a:pt x="1341" y="962"/>
                  </a:lnTo>
                  <a:lnTo>
                    <a:pt x="1244" y="971"/>
                  </a:lnTo>
                  <a:lnTo>
                    <a:pt x="1165" y="1041"/>
                  </a:lnTo>
                  <a:lnTo>
                    <a:pt x="1138" y="1112"/>
                  </a:lnTo>
                  <a:lnTo>
                    <a:pt x="1085" y="1156"/>
                  </a:lnTo>
                  <a:lnTo>
                    <a:pt x="1041" y="1218"/>
                  </a:lnTo>
                  <a:lnTo>
                    <a:pt x="1041" y="1324"/>
                  </a:lnTo>
                  <a:lnTo>
                    <a:pt x="1059" y="1403"/>
                  </a:lnTo>
                  <a:lnTo>
                    <a:pt x="1138" y="1482"/>
                  </a:lnTo>
                  <a:lnTo>
                    <a:pt x="1235" y="1553"/>
                  </a:lnTo>
                  <a:lnTo>
                    <a:pt x="1324" y="1632"/>
                  </a:lnTo>
                  <a:lnTo>
                    <a:pt x="1377" y="1721"/>
                  </a:lnTo>
                  <a:lnTo>
                    <a:pt x="1403" y="1791"/>
                  </a:lnTo>
                  <a:lnTo>
                    <a:pt x="1403" y="1853"/>
                  </a:lnTo>
                  <a:lnTo>
                    <a:pt x="1306" y="1844"/>
                  </a:lnTo>
                  <a:lnTo>
                    <a:pt x="1235" y="1853"/>
                  </a:lnTo>
                  <a:lnTo>
                    <a:pt x="1103" y="1844"/>
                  </a:lnTo>
                  <a:lnTo>
                    <a:pt x="1050" y="1862"/>
                  </a:lnTo>
                  <a:lnTo>
                    <a:pt x="1041" y="1932"/>
                  </a:lnTo>
                  <a:lnTo>
                    <a:pt x="971" y="1959"/>
                  </a:lnTo>
                  <a:lnTo>
                    <a:pt x="1041" y="1994"/>
                  </a:lnTo>
                  <a:lnTo>
                    <a:pt x="1121" y="2021"/>
                  </a:lnTo>
                  <a:lnTo>
                    <a:pt x="1174" y="2083"/>
                  </a:lnTo>
                  <a:lnTo>
                    <a:pt x="1218" y="2153"/>
                  </a:lnTo>
                  <a:lnTo>
                    <a:pt x="1209" y="2215"/>
                  </a:lnTo>
                  <a:lnTo>
                    <a:pt x="1200" y="2277"/>
                  </a:lnTo>
                  <a:lnTo>
                    <a:pt x="1262" y="2277"/>
                  </a:lnTo>
                  <a:lnTo>
                    <a:pt x="1306" y="2277"/>
                  </a:lnTo>
                  <a:lnTo>
                    <a:pt x="1315" y="2330"/>
                  </a:lnTo>
                  <a:lnTo>
                    <a:pt x="1341" y="2391"/>
                  </a:lnTo>
                  <a:lnTo>
                    <a:pt x="1394" y="2391"/>
                  </a:lnTo>
                  <a:lnTo>
                    <a:pt x="1377" y="2453"/>
                  </a:lnTo>
                  <a:lnTo>
                    <a:pt x="1341" y="2515"/>
                  </a:lnTo>
                  <a:lnTo>
                    <a:pt x="1253" y="2506"/>
                  </a:lnTo>
                  <a:lnTo>
                    <a:pt x="1174" y="2497"/>
                  </a:lnTo>
                  <a:lnTo>
                    <a:pt x="1129" y="2462"/>
                  </a:lnTo>
                  <a:lnTo>
                    <a:pt x="1068" y="2506"/>
                  </a:lnTo>
                  <a:lnTo>
                    <a:pt x="1006" y="2497"/>
                  </a:lnTo>
                  <a:lnTo>
                    <a:pt x="971" y="2427"/>
                  </a:lnTo>
                  <a:lnTo>
                    <a:pt x="900" y="2409"/>
                  </a:lnTo>
                  <a:lnTo>
                    <a:pt x="821" y="2347"/>
                  </a:lnTo>
                  <a:lnTo>
                    <a:pt x="794" y="2277"/>
                  </a:lnTo>
                  <a:lnTo>
                    <a:pt x="732" y="2250"/>
                  </a:lnTo>
                  <a:lnTo>
                    <a:pt x="671" y="2277"/>
                  </a:lnTo>
                  <a:lnTo>
                    <a:pt x="635" y="2180"/>
                  </a:lnTo>
                  <a:lnTo>
                    <a:pt x="582" y="2241"/>
                  </a:lnTo>
                  <a:lnTo>
                    <a:pt x="485" y="2206"/>
                  </a:lnTo>
                  <a:lnTo>
                    <a:pt x="432" y="2144"/>
                  </a:lnTo>
                  <a:lnTo>
                    <a:pt x="362" y="2083"/>
                  </a:lnTo>
                  <a:lnTo>
                    <a:pt x="291" y="2038"/>
                  </a:lnTo>
                  <a:lnTo>
                    <a:pt x="212" y="2056"/>
                  </a:lnTo>
                  <a:lnTo>
                    <a:pt x="203" y="1985"/>
                  </a:lnTo>
                  <a:lnTo>
                    <a:pt x="221" y="1915"/>
                  </a:lnTo>
                  <a:lnTo>
                    <a:pt x="229" y="1871"/>
                  </a:lnTo>
                  <a:lnTo>
                    <a:pt x="194" y="1818"/>
                  </a:lnTo>
                  <a:lnTo>
                    <a:pt x="159" y="1738"/>
                  </a:lnTo>
                  <a:lnTo>
                    <a:pt x="238" y="1685"/>
                  </a:lnTo>
                  <a:lnTo>
                    <a:pt x="194" y="1668"/>
                  </a:lnTo>
                  <a:lnTo>
                    <a:pt x="141" y="1632"/>
                  </a:lnTo>
                  <a:lnTo>
                    <a:pt x="123" y="1597"/>
                  </a:lnTo>
                  <a:lnTo>
                    <a:pt x="115" y="1518"/>
                  </a:lnTo>
                  <a:lnTo>
                    <a:pt x="176" y="1482"/>
                  </a:lnTo>
                  <a:lnTo>
                    <a:pt x="185" y="1438"/>
                  </a:lnTo>
                  <a:lnTo>
                    <a:pt x="123" y="1359"/>
                  </a:lnTo>
                  <a:lnTo>
                    <a:pt x="70" y="1332"/>
                  </a:lnTo>
                  <a:lnTo>
                    <a:pt x="0" y="1297"/>
                  </a:lnTo>
                  <a:lnTo>
                    <a:pt x="53" y="1244"/>
                  </a:lnTo>
                  <a:lnTo>
                    <a:pt x="35" y="1165"/>
                  </a:lnTo>
                  <a:lnTo>
                    <a:pt x="79" y="1130"/>
                  </a:lnTo>
                  <a:lnTo>
                    <a:pt x="106" y="1068"/>
                  </a:lnTo>
                  <a:lnTo>
                    <a:pt x="123" y="1024"/>
                  </a:lnTo>
                  <a:lnTo>
                    <a:pt x="150" y="953"/>
                  </a:lnTo>
                  <a:lnTo>
                    <a:pt x="159" y="900"/>
                  </a:lnTo>
                  <a:lnTo>
                    <a:pt x="203" y="838"/>
                  </a:lnTo>
                  <a:lnTo>
                    <a:pt x="229" y="785"/>
                  </a:lnTo>
                  <a:lnTo>
                    <a:pt x="229" y="715"/>
                  </a:lnTo>
                  <a:lnTo>
                    <a:pt x="212" y="662"/>
                  </a:lnTo>
                  <a:lnTo>
                    <a:pt x="247" y="600"/>
                  </a:lnTo>
                  <a:lnTo>
                    <a:pt x="221" y="538"/>
                  </a:lnTo>
                  <a:lnTo>
                    <a:pt x="221" y="432"/>
                  </a:lnTo>
                  <a:lnTo>
                    <a:pt x="273" y="397"/>
                  </a:lnTo>
                  <a:lnTo>
                    <a:pt x="318" y="344"/>
                  </a:lnTo>
                  <a:lnTo>
                    <a:pt x="423" y="371"/>
                  </a:lnTo>
                  <a:lnTo>
                    <a:pt x="512" y="380"/>
                  </a:lnTo>
                  <a:lnTo>
                    <a:pt x="626" y="397"/>
                  </a:lnTo>
                  <a:lnTo>
                    <a:pt x="768" y="380"/>
                  </a:lnTo>
                  <a:lnTo>
                    <a:pt x="856" y="344"/>
                  </a:lnTo>
                  <a:lnTo>
                    <a:pt x="838" y="230"/>
                  </a:lnTo>
                  <a:lnTo>
                    <a:pt x="838" y="141"/>
                  </a:lnTo>
                  <a:lnTo>
                    <a:pt x="865" y="80"/>
                  </a:lnTo>
                  <a:lnTo>
                    <a:pt x="909" y="62"/>
                  </a:lnTo>
                  <a:lnTo>
                    <a:pt x="926" y="0"/>
                  </a:lnTo>
                  <a:lnTo>
                    <a:pt x="997" y="0"/>
                  </a:lnTo>
                  <a:lnTo>
                    <a:pt x="1059" y="9"/>
                  </a:lnTo>
                  <a:lnTo>
                    <a:pt x="1129" y="27"/>
                  </a:lnTo>
                  <a:lnTo>
                    <a:pt x="1244" y="53"/>
                  </a:lnTo>
                  <a:lnTo>
                    <a:pt x="1332" y="62"/>
                  </a:lnTo>
                  <a:lnTo>
                    <a:pt x="1412" y="71"/>
                  </a:lnTo>
                  <a:lnTo>
                    <a:pt x="1518" y="53"/>
                  </a:lnTo>
                  <a:lnTo>
                    <a:pt x="1588" y="35"/>
                  </a:lnTo>
                  <a:lnTo>
                    <a:pt x="1571" y="97"/>
                  </a:lnTo>
                  <a:lnTo>
                    <a:pt x="1491" y="177"/>
                  </a:lnTo>
                  <a:lnTo>
                    <a:pt x="1482" y="274"/>
                  </a:lnTo>
                  <a:lnTo>
                    <a:pt x="1474" y="371"/>
                  </a:lnTo>
                  <a:lnTo>
                    <a:pt x="1500" y="432"/>
                  </a:lnTo>
                  <a:lnTo>
                    <a:pt x="1544" y="468"/>
                  </a:lnTo>
                  <a:lnTo>
                    <a:pt x="1535" y="512"/>
                  </a:lnTo>
                  <a:lnTo>
                    <a:pt x="1491" y="55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86" name="Freeform 10"/>
            <p:cNvSpPr>
              <a:spLocks noChangeArrowheads="1"/>
            </p:cNvSpPr>
            <p:nvPr/>
          </p:nvSpPr>
          <p:spPr bwMode="auto">
            <a:xfrm>
              <a:off x="4467225" y="1239838"/>
              <a:ext cx="552450" cy="1244600"/>
            </a:xfrm>
            <a:custGeom>
              <a:avLst/>
              <a:gdLst>
                <a:gd name="T0" fmla="*/ 54711267 w 1536"/>
                <a:gd name="T1" fmla="*/ 248925410 h 3459"/>
                <a:gd name="T2" fmla="*/ 43329209 w 1536"/>
                <a:gd name="T3" fmla="*/ 234168484 h 3459"/>
                <a:gd name="T4" fmla="*/ 30783089 w 1536"/>
                <a:gd name="T5" fmla="*/ 226142995 h 3459"/>
                <a:gd name="T6" fmla="*/ 19401031 w 1536"/>
                <a:gd name="T7" fmla="*/ 201030426 h 3459"/>
                <a:gd name="T8" fmla="*/ 9053934 w 1536"/>
                <a:gd name="T9" fmla="*/ 189509526 h 3459"/>
                <a:gd name="T10" fmla="*/ 34145815 w 1536"/>
                <a:gd name="T11" fmla="*/ 179283396 h 3459"/>
                <a:gd name="T12" fmla="*/ 55875329 w 1536"/>
                <a:gd name="T13" fmla="*/ 171257548 h 3459"/>
                <a:gd name="T14" fmla="*/ 34145815 w 1536"/>
                <a:gd name="T15" fmla="*/ 140449285 h 3459"/>
                <a:gd name="T16" fmla="*/ 9053934 w 1536"/>
                <a:gd name="T17" fmla="*/ 110806280 h 3459"/>
                <a:gd name="T18" fmla="*/ 21600054 w 1536"/>
                <a:gd name="T19" fmla="*/ 83363556 h 3459"/>
                <a:gd name="T20" fmla="*/ 47855997 w 1536"/>
                <a:gd name="T21" fmla="*/ 63946680 h 3459"/>
                <a:gd name="T22" fmla="*/ 69585152 w 1536"/>
                <a:gd name="T23" fmla="*/ 49060241 h 3459"/>
                <a:gd name="T24" fmla="*/ 75276360 w 1536"/>
                <a:gd name="T25" fmla="*/ 27442724 h 3459"/>
                <a:gd name="T26" fmla="*/ 67257028 w 1536"/>
                <a:gd name="T27" fmla="*/ 11391387 h 3459"/>
                <a:gd name="T28" fmla="*/ 103860427 w 1536"/>
                <a:gd name="T29" fmla="*/ 0 h 3459"/>
                <a:gd name="T30" fmla="*/ 125460481 w 1536"/>
                <a:gd name="T31" fmla="*/ 10226130 h 3459"/>
                <a:gd name="T32" fmla="*/ 142662848 w 1536"/>
                <a:gd name="T33" fmla="*/ 22782415 h 3459"/>
                <a:gd name="T34" fmla="*/ 154044907 w 1536"/>
                <a:gd name="T35" fmla="*/ 39999008 h 3459"/>
                <a:gd name="T36" fmla="*/ 149517760 w 1536"/>
                <a:gd name="T37" fmla="*/ 57085729 h 3459"/>
                <a:gd name="T38" fmla="*/ 170082853 w 1536"/>
                <a:gd name="T39" fmla="*/ 58250987 h 3459"/>
                <a:gd name="T40" fmla="*/ 198537818 w 1536"/>
                <a:gd name="T41" fmla="*/ 61616526 h 3459"/>
                <a:gd name="T42" fmla="*/ 183663934 w 1536"/>
                <a:gd name="T43" fmla="*/ 84528453 h 3459"/>
                <a:gd name="T44" fmla="*/ 177972725 w 1536"/>
                <a:gd name="T45" fmla="*/ 121032410 h 3459"/>
                <a:gd name="T46" fmla="*/ 179136787 w 1536"/>
                <a:gd name="T47" fmla="*/ 147309876 h 3459"/>
                <a:gd name="T48" fmla="*/ 162063880 w 1536"/>
                <a:gd name="T49" fmla="*/ 178118139 h 3459"/>
                <a:gd name="T50" fmla="*/ 136971640 w 1536"/>
                <a:gd name="T51" fmla="*/ 207891017 h 3459"/>
                <a:gd name="T52" fmla="*/ 126624543 w 1536"/>
                <a:gd name="T53" fmla="*/ 234168484 h 3459"/>
                <a:gd name="T54" fmla="*/ 115242485 w 1536"/>
                <a:gd name="T55" fmla="*/ 244394974 h 3459"/>
                <a:gd name="T56" fmla="*/ 114078423 w 1536"/>
                <a:gd name="T57" fmla="*/ 273002595 h 3459"/>
                <a:gd name="T58" fmla="*/ 110715697 w 1536"/>
                <a:gd name="T59" fmla="*/ 293455215 h 3459"/>
                <a:gd name="T60" fmla="*/ 101532303 w 1536"/>
                <a:gd name="T61" fmla="*/ 311836346 h 3459"/>
                <a:gd name="T62" fmla="*/ 106059450 w 1536"/>
                <a:gd name="T63" fmla="*/ 332288966 h 3459"/>
                <a:gd name="T64" fmla="*/ 116406547 w 1536"/>
                <a:gd name="T65" fmla="*/ 352871099 h 3459"/>
                <a:gd name="T66" fmla="*/ 131151330 w 1536"/>
                <a:gd name="T67" fmla="*/ 340314814 h 3459"/>
                <a:gd name="T68" fmla="*/ 122097755 w 1536"/>
                <a:gd name="T69" fmla="*/ 375783026 h 3459"/>
                <a:gd name="T70" fmla="*/ 138006601 w 1536"/>
                <a:gd name="T71" fmla="*/ 402060493 h 3459"/>
                <a:gd name="T72" fmla="*/ 132315392 w 1536"/>
                <a:gd name="T73" fmla="*/ 423548857 h 3459"/>
                <a:gd name="T74" fmla="*/ 116406547 w 1536"/>
                <a:gd name="T75" fmla="*/ 444130630 h 3459"/>
                <a:gd name="T76" fmla="*/ 92349268 w 1536"/>
                <a:gd name="T77" fmla="*/ 438434936 h 3459"/>
                <a:gd name="T78" fmla="*/ 68421090 w 1536"/>
                <a:gd name="T79" fmla="*/ 431574345 h 3459"/>
                <a:gd name="T80" fmla="*/ 79803148 w 1536"/>
                <a:gd name="T81" fmla="*/ 409956828 h 3459"/>
                <a:gd name="T82" fmla="*/ 65058364 w 1536"/>
                <a:gd name="T83" fmla="*/ 380313463 h 3459"/>
                <a:gd name="T84" fmla="*/ 65058364 w 1536"/>
                <a:gd name="T85" fmla="*/ 333453863 h 3459"/>
                <a:gd name="T86" fmla="*/ 58203453 w 1536"/>
                <a:gd name="T87" fmla="*/ 302645600 h 3459"/>
                <a:gd name="T88" fmla="*/ 44493271 w 1536"/>
                <a:gd name="T89" fmla="*/ 275203236 h 34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536" h="3459">
                  <a:moveTo>
                    <a:pt x="370" y="2047"/>
                  </a:moveTo>
                  <a:lnTo>
                    <a:pt x="406" y="1985"/>
                  </a:lnTo>
                  <a:lnTo>
                    <a:pt x="423" y="1923"/>
                  </a:lnTo>
                  <a:lnTo>
                    <a:pt x="370" y="1923"/>
                  </a:lnTo>
                  <a:lnTo>
                    <a:pt x="344" y="1862"/>
                  </a:lnTo>
                  <a:lnTo>
                    <a:pt x="335" y="1809"/>
                  </a:lnTo>
                  <a:lnTo>
                    <a:pt x="291" y="1809"/>
                  </a:lnTo>
                  <a:lnTo>
                    <a:pt x="229" y="1809"/>
                  </a:lnTo>
                  <a:lnTo>
                    <a:pt x="238" y="1747"/>
                  </a:lnTo>
                  <a:lnTo>
                    <a:pt x="247" y="1685"/>
                  </a:lnTo>
                  <a:lnTo>
                    <a:pt x="203" y="1615"/>
                  </a:lnTo>
                  <a:lnTo>
                    <a:pt x="150" y="1553"/>
                  </a:lnTo>
                  <a:lnTo>
                    <a:pt x="70" y="1526"/>
                  </a:lnTo>
                  <a:lnTo>
                    <a:pt x="0" y="1491"/>
                  </a:lnTo>
                  <a:lnTo>
                    <a:pt x="70" y="1464"/>
                  </a:lnTo>
                  <a:lnTo>
                    <a:pt x="79" y="1394"/>
                  </a:lnTo>
                  <a:lnTo>
                    <a:pt x="132" y="1376"/>
                  </a:lnTo>
                  <a:lnTo>
                    <a:pt x="264" y="1385"/>
                  </a:lnTo>
                  <a:lnTo>
                    <a:pt x="335" y="1376"/>
                  </a:lnTo>
                  <a:lnTo>
                    <a:pt x="432" y="1385"/>
                  </a:lnTo>
                  <a:lnTo>
                    <a:pt x="432" y="1323"/>
                  </a:lnTo>
                  <a:lnTo>
                    <a:pt x="406" y="1253"/>
                  </a:lnTo>
                  <a:lnTo>
                    <a:pt x="353" y="1164"/>
                  </a:lnTo>
                  <a:lnTo>
                    <a:pt x="264" y="1085"/>
                  </a:lnTo>
                  <a:lnTo>
                    <a:pt x="167" y="1014"/>
                  </a:lnTo>
                  <a:lnTo>
                    <a:pt x="88" y="935"/>
                  </a:lnTo>
                  <a:lnTo>
                    <a:pt x="70" y="856"/>
                  </a:lnTo>
                  <a:lnTo>
                    <a:pt x="70" y="750"/>
                  </a:lnTo>
                  <a:lnTo>
                    <a:pt x="114" y="688"/>
                  </a:lnTo>
                  <a:lnTo>
                    <a:pt x="167" y="644"/>
                  </a:lnTo>
                  <a:lnTo>
                    <a:pt x="194" y="573"/>
                  </a:lnTo>
                  <a:lnTo>
                    <a:pt x="273" y="503"/>
                  </a:lnTo>
                  <a:lnTo>
                    <a:pt x="370" y="494"/>
                  </a:lnTo>
                  <a:lnTo>
                    <a:pt x="450" y="459"/>
                  </a:lnTo>
                  <a:lnTo>
                    <a:pt x="520" y="441"/>
                  </a:lnTo>
                  <a:lnTo>
                    <a:pt x="538" y="379"/>
                  </a:lnTo>
                  <a:lnTo>
                    <a:pt x="609" y="353"/>
                  </a:lnTo>
                  <a:lnTo>
                    <a:pt x="600" y="273"/>
                  </a:lnTo>
                  <a:lnTo>
                    <a:pt x="582" y="212"/>
                  </a:lnTo>
                  <a:lnTo>
                    <a:pt x="635" y="132"/>
                  </a:lnTo>
                  <a:lnTo>
                    <a:pt x="564" y="88"/>
                  </a:lnTo>
                  <a:lnTo>
                    <a:pt x="520" y="88"/>
                  </a:lnTo>
                  <a:lnTo>
                    <a:pt x="564" y="44"/>
                  </a:lnTo>
                  <a:lnTo>
                    <a:pt x="679" y="35"/>
                  </a:lnTo>
                  <a:lnTo>
                    <a:pt x="803" y="0"/>
                  </a:lnTo>
                  <a:lnTo>
                    <a:pt x="917" y="0"/>
                  </a:lnTo>
                  <a:lnTo>
                    <a:pt x="979" y="9"/>
                  </a:lnTo>
                  <a:lnTo>
                    <a:pt x="970" y="79"/>
                  </a:lnTo>
                  <a:lnTo>
                    <a:pt x="953" y="150"/>
                  </a:lnTo>
                  <a:lnTo>
                    <a:pt x="1059" y="114"/>
                  </a:lnTo>
                  <a:lnTo>
                    <a:pt x="1103" y="176"/>
                  </a:lnTo>
                  <a:lnTo>
                    <a:pt x="1164" y="194"/>
                  </a:lnTo>
                  <a:lnTo>
                    <a:pt x="1209" y="247"/>
                  </a:lnTo>
                  <a:lnTo>
                    <a:pt x="1191" y="309"/>
                  </a:lnTo>
                  <a:lnTo>
                    <a:pt x="1147" y="353"/>
                  </a:lnTo>
                  <a:lnTo>
                    <a:pt x="1094" y="423"/>
                  </a:lnTo>
                  <a:lnTo>
                    <a:pt x="1156" y="441"/>
                  </a:lnTo>
                  <a:lnTo>
                    <a:pt x="1164" y="485"/>
                  </a:lnTo>
                  <a:lnTo>
                    <a:pt x="1235" y="450"/>
                  </a:lnTo>
                  <a:lnTo>
                    <a:pt x="1315" y="450"/>
                  </a:lnTo>
                  <a:lnTo>
                    <a:pt x="1367" y="467"/>
                  </a:lnTo>
                  <a:lnTo>
                    <a:pt x="1456" y="459"/>
                  </a:lnTo>
                  <a:lnTo>
                    <a:pt x="1535" y="476"/>
                  </a:lnTo>
                  <a:lnTo>
                    <a:pt x="1517" y="529"/>
                  </a:lnTo>
                  <a:lnTo>
                    <a:pt x="1456" y="582"/>
                  </a:lnTo>
                  <a:lnTo>
                    <a:pt x="1420" y="653"/>
                  </a:lnTo>
                  <a:lnTo>
                    <a:pt x="1429" y="732"/>
                  </a:lnTo>
                  <a:lnTo>
                    <a:pt x="1420" y="820"/>
                  </a:lnTo>
                  <a:lnTo>
                    <a:pt x="1376" y="935"/>
                  </a:lnTo>
                  <a:lnTo>
                    <a:pt x="1359" y="1014"/>
                  </a:lnTo>
                  <a:lnTo>
                    <a:pt x="1438" y="1067"/>
                  </a:lnTo>
                  <a:lnTo>
                    <a:pt x="1385" y="1138"/>
                  </a:lnTo>
                  <a:lnTo>
                    <a:pt x="1350" y="1191"/>
                  </a:lnTo>
                  <a:lnTo>
                    <a:pt x="1323" y="1279"/>
                  </a:lnTo>
                  <a:lnTo>
                    <a:pt x="1253" y="1376"/>
                  </a:lnTo>
                  <a:lnTo>
                    <a:pt x="1164" y="1420"/>
                  </a:lnTo>
                  <a:lnTo>
                    <a:pt x="1103" y="1500"/>
                  </a:lnTo>
                  <a:lnTo>
                    <a:pt x="1059" y="1606"/>
                  </a:lnTo>
                  <a:lnTo>
                    <a:pt x="1023" y="1694"/>
                  </a:lnTo>
                  <a:lnTo>
                    <a:pt x="1023" y="1747"/>
                  </a:lnTo>
                  <a:lnTo>
                    <a:pt x="979" y="1809"/>
                  </a:lnTo>
                  <a:lnTo>
                    <a:pt x="926" y="1826"/>
                  </a:lnTo>
                  <a:lnTo>
                    <a:pt x="882" y="1826"/>
                  </a:lnTo>
                  <a:lnTo>
                    <a:pt x="891" y="1888"/>
                  </a:lnTo>
                  <a:lnTo>
                    <a:pt x="891" y="1976"/>
                  </a:lnTo>
                  <a:lnTo>
                    <a:pt x="873" y="2029"/>
                  </a:lnTo>
                  <a:lnTo>
                    <a:pt x="882" y="2109"/>
                  </a:lnTo>
                  <a:lnTo>
                    <a:pt x="891" y="2170"/>
                  </a:lnTo>
                  <a:lnTo>
                    <a:pt x="900" y="2241"/>
                  </a:lnTo>
                  <a:lnTo>
                    <a:pt x="856" y="2267"/>
                  </a:lnTo>
                  <a:lnTo>
                    <a:pt x="856" y="2312"/>
                  </a:lnTo>
                  <a:lnTo>
                    <a:pt x="820" y="2356"/>
                  </a:lnTo>
                  <a:lnTo>
                    <a:pt x="785" y="2409"/>
                  </a:lnTo>
                  <a:lnTo>
                    <a:pt x="767" y="2479"/>
                  </a:lnTo>
                  <a:lnTo>
                    <a:pt x="785" y="2523"/>
                  </a:lnTo>
                  <a:lnTo>
                    <a:pt x="820" y="2567"/>
                  </a:lnTo>
                  <a:lnTo>
                    <a:pt x="847" y="2620"/>
                  </a:lnTo>
                  <a:lnTo>
                    <a:pt x="838" y="2700"/>
                  </a:lnTo>
                  <a:lnTo>
                    <a:pt x="900" y="2726"/>
                  </a:lnTo>
                  <a:lnTo>
                    <a:pt x="917" y="2656"/>
                  </a:lnTo>
                  <a:lnTo>
                    <a:pt x="953" y="2585"/>
                  </a:lnTo>
                  <a:lnTo>
                    <a:pt x="1014" y="2629"/>
                  </a:lnTo>
                  <a:lnTo>
                    <a:pt x="997" y="2735"/>
                  </a:lnTo>
                  <a:lnTo>
                    <a:pt x="953" y="2815"/>
                  </a:lnTo>
                  <a:lnTo>
                    <a:pt x="944" y="2903"/>
                  </a:lnTo>
                  <a:lnTo>
                    <a:pt x="944" y="2973"/>
                  </a:lnTo>
                  <a:lnTo>
                    <a:pt x="988" y="3035"/>
                  </a:lnTo>
                  <a:lnTo>
                    <a:pt x="1067" y="3106"/>
                  </a:lnTo>
                  <a:lnTo>
                    <a:pt x="1067" y="3176"/>
                  </a:lnTo>
                  <a:lnTo>
                    <a:pt x="1014" y="3194"/>
                  </a:lnTo>
                  <a:lnTo>
                    <a:pt x="1023" y="3272"/>
                  </a:lnTo>
                  <a:lnTo>
                    <a:pt x="1006" y="3325"/>
                  </a:lnTo>
                  <a:lnTo>
                    <a:pt x="935" y="3387"/>
                  </a:lnTo>
                  <a:lnTo>
                    <a:pt x="900" y="3431"/>
                  </a:lnTo>
                  <a:lnTo>
                    <a:pt x="847" y="3458"/>
                  </a:lnTo>
                  <a:lnTo>
                    <a:pt x="776" y="3414"/>
                  </a:lnTo>
                  <a:lnTo>
                    <a:pt x="714" y="3387"/>
                  </a:lnTo>
                  <a:lnTo>
                    <a:pt x="661" y="3387"/>
                  </a:lnTo>
                  <a:lnTo>
                    <a:pt x="564" y="3387"/>
                  </a:lnTo>
                  <a:lnTo>
                    <a:pt x="529" y="3334"/>
                  </a:lnTo>
                  <a:lnTo>
                    <a:pt x="538" y="3264"/>
                  </a:lnTo>
                  <a:lnTo>
                    <a:pt x="609" y="3229"/>
                  </a:lnTo>
                  <a:lnTo>
                    <a:pt x="617" y="3167"/>
                  </a:lnTo>
                  <a:lnTo>
                    <a:pt x="556" y="3097"/>
                  </a:lnTo>
                  <a:lnTo>
                    <a:pt x="511" y="3000"/>
                  </a:lnTo>
                  <a:lnTo>
                    <a:pt x="503" y="2938"/>
                  </a:lnTo>
                  <a:lnTo>
                    <a:pt x="503" y="2841"/>
                  </a:lnTo>
                  <a:lnTo>
                    <a:pt x="520" y="2726"/>
                  </a:lnTo>
                  <a:lnTo>
                    <a:pt x="503" y="2576"/>
                  </a:lnTo>
                  <a:lnTo>
                    <a:pt x="459" y="2479"/>
                  </a:lnTo>
                  <a:lnTo>
                    <a:pt x="441" y="2400"/>
                  </a:lnTo>
                  <a:lnTo>
                    <a:pt x="450" y="2338"/>
                  </a:lnTo>
                  <a:lnTo>
                    <a:pt x="459" y="2250"/>
                  </a:lnTo>
                  <a:lnTo>
                    <a:pt x="432" y="2197"/>
                  </a:lnTo>
                  <a:lnTo>
                    <a:pt x="344" y="2126"/>
                  </a:lnTo>
                  <a:lnTo>
                    <a:pt x="370" y="204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87" name="Freeform 11"/>
            <p:cNvSpPr>
              <a:spLocks noChangeArrowheads="1"/>
            </p:cNvSpPr>
            <p:nvPr/>
          </p:nvSpPr>
          <p:spPr bwMode="auto">
            <a:xfrm>
              <a:off x="4724400" y="1836738"/>
              <a:ext cx="674688" cy="949325"/>
            </a:xfrm>
            <a:custGeom>
              <a:avLst/>
              <a:gdLst>
                <a:gd name="T0" fmla="*/ 8021594 w 1880"/>
                <a:gd name="T1" fmla="*/ 236305965 h 2638"/>
                <a:gd name="T2" fmla="*/ 26263771 w 1880"/>
                <a:gd name="T3" fmla="*/ 248865816 h 2638"/>
                <a:gd name="T4" fmla="*/ 43471193 w 1880"/>
                <a:gd name="T5" fmla="*/ 250031237 h 2638"/>
                <a:gd name="T6" fmla="*/ 53692135 w 1880"/>
                <a:gd name="T7" fmla="*/ 242003179 h 2638"/>
                <a:gd name="T8" fmla="*/ 71934671 w 1880"/>
                <a:gd name="T9" fmla="*/ 236305965 h 2638"/>
                <a:gd name="T10" fmla="*/ 89142093 w 1880"/>
                <a:gd name="T11" fmla="*/ 233975482 h 2638"/>
                <a:gd name="T12" fmla="*/ 94834501 w 1880"/>
                <a:gd name="T13" fmla="*/ 246664864 h 2638"/>
                <a:gd name="T14" fmla="*/ 108548862 w 1880"/>
                <a:gd name="T15" fmla="*/ 255728452 h 2638"/>
                <a:gd name="T16" fmla="*/ 111912443 w 1880"/>
                <a:gd name="T17" fmla="*/ 266086991 h 2638"/>
                <a:gd name="T18" fmla="*/ 117605211 w 1880"/>
                <a:gd name="T19" fmla="*/ 282013574 h 2638"/>
                <a:gd name="T20" fmla="*/ 122133385 w 1880"/>
                <a:gd name="T21" fmla="*/ 300270640 h 2638"/>
                <a:gd name="T22" fmla="*/ 123297978 w 1880"/>
                <a:gd name="T23" fmla="*/ 316326395 h 2638"/>
                <a:gd name="T24" fmla="*/ 141540155 w 1880"/>
                <a:gd name="T25" fmla="*/ 325390342 h 2638"/>
                <a:gd name="T26" fmla="*/ 162111518 w 1880"/>
                <a:gd name="T27" fmla="*/ 324354452 h 2638"/>
                <a:gd name="T28" fmla="*/ 167804285 w 1880"/>
                <a:gd name="T29" fmla="*/ 337950193 h 2638"/>
                <a:gd name="T30" fmla="*/ 182553401 w 1880"/>
                <a:gd name="T31" fmla="*/ 339115614 h 2638"/>
                <a:gd name="T32" fmla="*/ 196267404 w 1880"/>
                <a:gd name="T33" fmla="*/ 340280675 h 2638"/>
                <a:gd name="T34" fmla="*/ 208817172 w 1880"/>
                <a:gd name="T35" fmla="*/ 319693127 h 2638"/>
                <a:gd name="T36" fmla="*/ 221366941 w 1880"/>
                <a:gd name="T37" fmla="*/ 315160974 h 2638"/>
                <a:gd name="T38" fmla="*/ 236245536 w 1880"/>
                <a:gd name="T39" fmla="*/ 322023610 h 2638"/>
                <a:gd name="T40" fmla="*/ 229388535 w 1880"/>
                <a:gd name="T41" fmla="*/ 291206693 h 2638"/>
                <a:gd name="T42" fmla="*/ 224860361 w 1880"/>
                <a:gd name="T43" fmla="*/ 275150938 h 2638"/>
                <a:gd name="T44" fmla="*/ 211145999 w 1880"/>
                <a:gd name="T45" fmla="*/ 267122881 h 2638"/>
                <a:gd name="T46" fmla="*/ 184882228 w 1880"/>
                <a:gd name="T47" fmla="*/ 266086991 h 2638"/>
                <a:gd name="T48" fmla="*/ 173497053 w 1880"/>
                <a:gd name="T49" fmla="*/ 251196658 h 2638"/>
                <a:gd name="T50" fmla="*/ 172332460 w 1880"/>
                <a:gd name="T51" fmla="*/ 235140903 h 2638"/>
                <a:gd name="T52" fmla="*/ 172332460 w 1880"/>
                <a:gd name="T53" fmla="*/ 216883838 h 2638"/>
                <a:gd name="T54" fmla="*/ 173497053 w 1880"/>
                <a:gd name="T55" fmla="*/ 198755943 h 2638"/>
                <a:gd name="T56" fmla="*/ 181518287 w 1880"/>
                <a:gd name="T57" fmla="*/ 181664299 h 2638"/>
                <a:gd name="T58" fmla="*/ 183717635 w 1880"/>
                <a:gd name="T59" fmla="*/ 166773965 h 2638"/>
                <a:gd name="T60" fmla="*/ 190574996 w 1880"/>
                <a:gd name="T61" fmla="*/ 150717851 h 2638"/>
                <a:gd name="T62" fmla="*/ 184882228 w 1880"/>
                <a:gd name="T63" fmla="*/ 131295724 h 2638"/>
                <a:gd name="T64" fmla="*/ 128990746 w 1880"/>
                <a:gd name="T65" fmla="*/ 52569886 h 2638"/>
                <a:gd name="T66" fmla="*/ 116570097 w 1880"/>
                <a:gd name="T67" fmla="*/ 25119702 h 2638"/>
                <a:gd name="T68" fmla="*/ 101691861 w 1880"/>
                <a:gd name="T69" fmla="*/ 27321013 h 2638"/>
                <a:gd name="T70" fmla="*/ 89142093 w 1880"/>
                <a:gd name="T71" fmla="*/ 21623798 h 2638"/>
                <a:gd name="T72" fmla="*/ 90306326 w 1880"/>
                <a:gd name="T73" fmla="*/ 10229009 h 2638"/>
                <a:gd name="T74" fmla="*/ 74263497 w 1880"/>
                <a:gd name="T75" fmla="*/ 7898526 h 2638"/>
                <a:gd name="T76" fmla="*/ 54856728 w 1880"/>
                <a:gd name="T77" fmla="*/ 18257066 h 2638"/>
                <a:gd name="T78" fmla="*/ 27428364 w 1880"/>
                <a:gd name="T79" fmla="*/ 21623798 h 2638"/>
                <a:gd name="T80" fmla="*/ 22900190 w 1880"/>
                <a:gd name="T81" fmla="*/ 29651495 h 2638"/>
                <a:gd name="T82" fmla="*/ 20571363 w 1880"/>
                <a:gd name="T83" fmla="*/ 47908561 h 2638"/>
                <a:gd name="T84" fmla="*/ 22900190 w 1880"/>
                <a:gd name="T85" fmla="*/ 66165627 h 2638"/>
                <a:gd name="T86" fmla="*/ 18371656 w 1880"/>
                <a:gd name="T87" fmla="*/ 78725478 h 2638"/>
                <a:gd name="T88" fmla="*/ 13714002 w 1880"/>
                <a:gd name="T89" fmla="*/ 90249439 h 2638"/>
                <a:gd name="T90" fmla="*/ 6857001 w 1880"/>
                <a:gd name="T91" fmla="*/ 106176022 h 2638"/>
                <a:gd name="T92" fmla="*/ 13714002 w 1880"/>
                <a:gd name="T93" fmla="*/ 117570452 h 2638"/>
                <a:gd name="T94" fmla="*/ 16042829 w 1880"/>
                <a:gd name="T95" fmla="*/ 134791627 h 2638"/>
                <a:gd name="T96" fmla="*/ 26263771 w 1880"/>
                <a:gd name="T97" fmla="*/ 129094413 h 2638"/>
                <a:gd name="T98" fmla="*/ 38813539 w 1880"/>
                <a:gd name="T99" fmla="*/ 125598149 h 2638"/>
                <a:gd name="T100" fmla="*/ 30921424 w 1880"/>
                <a:gd name="T101" fmla="*/ 149681961 h 2638"/>
                <a:gd name="T102" fmla="*/ 29757191 w 1880"/>
                <a:gd name="T103" fmla="*/ 170140338 h 2638"/>
                <a:gd name="T104" fmla="*/ 45670540 w 1880"/>
                <a:gd name="T105" fmla="*/ 187361513 h 2638"/>
                <a:gd name="T106" fmla="*/ 38813539 w 1880"/>
                <a:gd name="T107" fmla="*/ 198755943 h 2638"/>
                <a:gd name="T108" fmla="*/ 37778425 w 1880"/>
                <a:gd name="T109" fmla="*/ 215718416 h 2638"/>
                <a:gd name="T110" fmla="*/ 24064423 w 1880"/>
                <a:gd name="T111" fmla="*/ 229443688 h 2638"/>
                <a:gd name="T112" fmla="*/ 8021594 w 1880"/>
                <a:gd name="T113" fmla="*/ 227242377 h 2638"/>
                <a:gd name="T114" fmla="*/ 2328827 w 1880"/>
                <a:gd name="T115" fmla="*/ 230608750 h 263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80" h="2638">
                  <a:moveTo>
                    <a:pt x="18" y="1781"/>
                  </a:moveTo>
                  <a:lnTo>
                    <a:pt x="62" y="1825"/>
                  </a:lnTo>
                  <a:lnTo>
                    <a:pt x="133" y="1887"/>
                  </a:lnTo>
                  <a:lnTo>
                    <a:pt x="203" y="1922"/>
                  </a:lnTo>
                  <a:lnTo>
                    <a:pt x="265" y="1905"/>
                  </a:lnTo>
                  <a:lnTo>
                    <a:pt x="336" y="1931"/>
                  </a:lnTo>
                  <a:lnTo>
                    <a:pt x="398" y="1922"/>
                  </a:lnTo>
                  <a:lnTo>
                    <a:pt x="415" y="1869"/>
                  </a:lnTo>
                  <a:lnTo>
                    <a:pt x="450" y="1807"/>
                  </a:lnTo>
                  <a:lnTo>
                    <a:pt x="556" y="1825"/>
                  </a:lnTo>
                  <a:lnTo>
                    <a:pt x="627" y="1825"/>
                  </a:lnTo>
                  <a:lnTo>
                    <a:pt x="689" y="1807"/>
                  </a:lnTo>
                  <a:lnTo>
                    <a:pt x="733" y="1869"/>
                  </a:lnTo>
                  <a:lnTo>
                    <a:pt x="733" y="1905"/>
                  </a:lnTo>
                  <a:lnTo>
                    <a:pt x="786" y="1931"/>
                  </a:lnTo>
                  <a:lnTo>
                    <a:pt x="839" y="1975"/>
                  </a:lnTo>
                  <a:lnTo>
                    <a:pt x="848" y="2019"/>
                  </a:lnTo>
                  <a:lnTo>
                    <a:pt x="865" y="2055"/>
                  </a:lnTo>
                  <a:lnTo>
                    <a:pt x="918" y="2116"/>
                  </a:lnTo>
                  <a:lnTo>
                    <a:pt x="909" y="2178"/>
                  </a:lnTo>
                  <a:lnTo>
                    <a:pt x="892" y="2249"/>
                  </a:lnTo>
                  <a:lnTo>
                    <a:pt x="944" y="2319"/>
                  </a:lnTo>
                  <a:lnTo>
                    <a:pt x="909" y="2399"/>
                  </a:lnTo>
                  <a:lnTo>
                    <a:pt x="953" y="2443"/>
                  </a:lnTo>
                  <a:lnTo>
                    <a:pt x="1005" y="2496"/>
                  </a:lnTo>
                  <a:lnTo>
                    <a:pt x="1094" y="2513"/>
                  </a:lnTo>
                  <a:lnTo>
                    <a:pt x="1182" y="2513"/>
                  </a:lnTo>
                  <a:lnTo>
                    <a:pt x="1253" y="2505"/>
                  </a:lnTo>
                  <a:lnTo>
                    <a:pt x="1261" y="2558"/>
                  </a:lnTo>
                  <a:lnTo>
                    <a:pt x="1297" y="2610"/>
                  </a:lnTo>
                  <a:lnTo>
                    <a:pt x="1350" y="2610"/>
                  </a:lnTo>
                  <a:lnTo>
                    <a:pt x="1411" y="2619"/>
                  </a:lnTo>
                  <a:lnTo>
                    <a:pt x="1464" y="2637"/>
                  </a:lnTo>
                  <a:lnTo>
                    <a:pt x="1517" y="2628"/>
                  </a:lnTo>
                  <a:lnTo>
                    <a:pt x="1570" y="2540"/>
                  </a:lnTo>
                  <a:lnTo>
                    <a:pt x="1614" y="2469"/>
                  </a:lnTo>
                  <a:lnTo>
                    <a:pt x="1685" y="2505"/>
                  </a:lnTo>
                  <a:lnTo>
                    <a:pt x="1711" y="2434"/>
                  </a:lnTo>
                  <a:lnTo>
                    <a:pt x="1773" y="2452"/>
                  </a:lnTo>
                  <a:lnTo>
                    <a:pt x="1826" y="2487"/>
                  </a:lnTo>
                  <a:lnTo>
                    <a:pt x="1879" y="2452"/>
                  </a:lnTo>
                  <a:lnTo>
                    <a:pt x="1773" y="2249"/>
                  </a:lnTo>
                  <a:lnTo>
                    <a:pt x="1703" y="2178"/>
                  </a:lnTo>
                  <a:lnTo>
                    <a:pt x="1738" y="2125"/>
                  </a:lnTo>
                  <a:lnTo>
                    <a:pt x="1703" y="2063"/>
                  </a:lnTo>
                  <a:lnTo>
                    <a:pt x="1632" y="2063"/>
                  </a:lnTo>
                  <a:lnTo>
                    <a:pt x="1517" y="2063"/>
                  </a:lnTo>
                  <a:lnTo>
                    <a:pt x="1429" y="2055"/>
                  </a:lnTo>
                  <a:lnTo>
                    <a:pt x="1447" y="1993"/>
                  </a:lnTo>
                  <a:lnTo>
                    <a:pt x="1341" y="1940"/>
                  </a:lnTo>
                  <a:lnTo>
                    <a:pt x="1376" y="1896"/>
                  </a:lnTo>
                  <a:lnTo>
                    <a:pt x="1332" y="1816"/>
                  </a:lnTo>
                  <a:lnTo>
                    <a:pt x="1358" y="1755"/>
                  </a:lnTo>
                  <a:lnTo>
                    <a:pt x="1332" y="1675"/>
                  </a:lnTo>
                  <a:lnTo>
                    <a:pt x="1367" y="1596"/>
                  </a:lnTo>
                  <a:lnTo>
                    <a:pt x="1341" y="1535"/>
                  </a:lnTo>
                  <a:lnTo>
                    <a:pt x="1350" y="1438"/>
                  </a:lnTo>
                  <a:lnTo>
                    <a:pt x="1403" y="1403"/>
                  </a:lnTo>
                  <a:lnTo>
                    <a:pt x="1456" y="1332"/>
                  </a:lnTo>
                  <a:lnTo>
                    <a:pt x="1420" y="1288"/>
                  </a:lnTo>
                  <a:lnTo>
                    <a:pt x="1464" y="1226"/>
                  </a:lnTo>
                  <a:lnTo>
                    <a:pt x="1473" y="1164"/>
                  </a:lnTo>
                  <a:lnTo>
                    <a:pt x="1456" y="1085"/>
                  </a:lnTo>
                  <a:lnTo>
                    <a:pt x="1429" y="1014"/>
                  </a:lnTo>
                  <a:lnTo>
                    <a:pt x="1094" y="732"/>
                  </a:lnTo>
                  <a:lnTo>
                    <a:pt x="997" y="406"/>
                  </a:lnTo>
                  <a:lnTo>
                    <a:pt x="970" y="229"/>
                  </a:lnTo>
                  <a:lnTo>
                    <a:pt x="901" y="194"/>
                  </a:lnTo>
                  <a:lnTo>
                    <a:pt x="830" y="167"/>
                  </a:lnTo>
                  <a:lnTo>
                    <a:pt x="786" y="211"/>
                  </a:lnTo>
                  <a:lnTo>
                    <a:pt x="724" y="229"/>
                  </a:lnTo>
                  <a:lnTo>
                    <a:pt x="689" y="167"/>
                  </a:lnTo>
                  <a:lnTo>
                    <a:pt x="733" y="132"/>
                  </a:lnTo>
                  <a:lnTo>
                    <a:pt x="698" y="79"/>
                  </a:lnTo>
                  <a:lnTo>
                    <a:pt x="645" y="0"/>
                  </a:lnTo>
                  <a:lnTo>
                    <a:pt x="574" y="61"/>
                  </a:lnTo>
                  <a:lnTo>
                    <a:pt x="512" y="106"/>
                  </a:lnTo>
                  <a:lnTo>
                    <a:pt x="424" y="141"/>
                  </a:lnTo>
                  <a:lnTo>
                    <a:pt x="327" y="176"/>
                  </a:lnTo>
                  <a:lnTo>
                    <a:pt x="212" y="167"/>
                  </a:lnTo>
                  <a:lnTo>
                    <a:pt x="168" y="167"/>
                  </a:lnTo>
                  <a:lnTo>
                    <a:pt x="177" y="229"/>
                  </a:lnTo>
                  <a:lnTo>
                    <a:pt x="177" y="317"/>
                  </a:lnTo>
                  <a:lnTo>
                    <a:pt x="159" y="370"/>
                  </a:lnTo>
                  <a:lnTo>
                    <a:pt x="168" y="450"/>
                  </a:lnTo>
                  <a:lnTo>
                    <a:pt x="177" y="511"/>
                  </a:lnTo>
                  <a:lnTo>
                    <a:pt x="186" y="582"/>
                  </a:lnTo>
                  <a:lnTo>
                    <a:pt x="142" y="608"/>
                  </a:lnTo>
                  <a:lnTo>
                    <a:pt x="142" y="653"/>
                  </a:lnTo>
                  <a:lnTo>
                    <a:pt x="106" y="697"/>
                  </a:lnTo>
                  <a:lnTo>
                    <a:pt x="71" y="750"/>
                  </a:lnTo>
                  <a:lnTo>
                    <a:pt x="53" y="820"/>
                  </a:lnTo>
                  <a:lnTo>
                    <a:pt x="71" y="864"/>
                  </a:lnTo>
                  <a:lnTo>
                    <a:pt x="106" y="908"/>
                  </a:lnTo>
                  <a:lnTo>
                    <a:pt x="133" y="961"/>
                  </a:lnTo>
                  <a:lnTo>
                    <a:pt x="124" y="1041"/>
                  </a:lnTo>
                  <a:lnTo>
                    <a:pt x="186" y="1067"/>
                  </a:lnTo>
                  <a:lnTo>
                    <a:pt x="203" y="997"/>
                  </a:lnTo>
                  <a:lnTo>
                    <a:pt x="239" y="926"/>
                  </a:lnTo>
                  <a:lnTo>
                    <a:pt x="300" y="970"/>
                  </a:lnTo>
                  <a:lnTo>
                    <a:pt x="283" y="1076"/>
                  </a:lnTo>
                  <a:lnTo>
                    <a:pt x="239" y="1156"/>
                  </a:lnTo>
                  <a:lnTo>
                    <a:pt x="230" y="1244"/>
                  </a:lnTo>
                  <a:lnTo>
                    <a:pt x="230" y="1314"/>
                  </a:lnTo>
                  <a:lnTo>
                    <a:pt x="274" y="1376"/>
                  </a:lnTo>
                  <a:lnTo>
                    <a:pt x="353" y="1447"/>
                  </a:lnTo>
                  <a:lnTo>
                    <a:pt x="353" y="1517"/>
                  </a:lnTo>
                  <a:lnTo>
                    <a:pt x="300" y="1535"/>
                  </a:lnTo>
                  <a:lnTo>
                    <a:pt x="309" y="1613"/>
                  </a:lnTo>
                  <a:lnTo>
                    <a:pt x="292" y="1666"/>
                  </a:lnTo>
                  <a:lnTo>
                    <a:pt x="221" y="1728"/>
                  </a:lnTo>
                  <a:lnTo>
                    <a:pt x="186" y="1772"/>
                  </a:lnTo>
                  <a:lnTo>
                    <a:pt x="133" y="1799"/>
                  </a:lnTo>
                  <a:lnTo>
                    <a:pt x="62" y="1755"/>
                  </a:lnTo>
                  <a:lnTo>
                    <a:pt x="0" y="1728"/>
                  </a:lnTo>
                  <a:lnTo>
                    <a:pt x="18" y="1781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88" name="Freeform 12"/>
            <p:cNvSpPr>
              <a:spLocks noChangeArrowheads="1"/>
            </p:cNvSpPr>
            <p:nvPr/>
          </p:nvSpPr>
          <p:spPr bwMode="auto">
            <a:xfrm>
              <a:off x="3873500" y="1319213"/>
              <a:ext cx="782638" cy="1439862"/>
            </a:xfrm>
            <a:custGeom>
              <a:avLst/>
              <a:gdLst>
                <a:gd name="T0" fmla="*/ 8048520 w 2172"/>
                <a:gd name="T1" fmla="*/ 18415301 h 3998"/>
                <a:gd name="T2" fmla="*/ 0 w 2172"/>
                <a:gd name="T3" fmla="*/ 46945856 h 3998"/>
                <a:gd name="T4" fmla="*/ 3505105 w 2172"/>
                <a:gd name="T5" fmla="*/ 68732669 h 3998"/>
                <a:gd name="T6" fmla="*/ 20641175 w 2172"/>
                <a:gd name="T7" fmla="*/ 91557257 h 3998"/>
                <a:gd name="T8" fmla="*/ 10385257 w 2172"/>
                <a:gd name="T9" fmla="*/ 113344070 h 3998"/>
                <a:gd name="T10" fmla="*/ 31026432 w 2172"/>
                <a:gd name="T11" fmla="*/ 123589316 h 3998"/>
                <a:gd name="T12" fmla="*/ 26352958 w 2172"/>
                <a:gd name="T13" fmla="*/ 151082455 h 3998"/>
                <a:gd name="T14" fmla="*/ 51537548 w 2172"/>
                <a:gd name="T15" fmla="*/ 146543176 h 3998"/>
                <a:gd name="T16" fmla="*/ 74515459 w 2172"/>
                <a:gd name="T17" fmla="*/ 160289926 h 3998"/>
                <a:gd name="T18" fmla="*/ 99700049 w 2172"/>
                <a:gd name="T19" fmla="*/ 178575235 h 3998"/>
                <a:gd name="T20" fmla="*/ 103205154 w 2172"/>
                <a:gd name="T21" fmla="*/ 210607294 h 3998"/>
                <a:gd name="T22" fmla="*/ 124884638 w 2172"/>
                <a:gd name="T23" fmla="*/ 233431882 h 3998"/>
                <a:gd name="T24" fmla="*/ 149030558 w 2172"/>
                <a:gd name="T25" fmla="*/ 252884599 h 3998"/>
                <a:gd name="T26" fmla="*/ 145525813 w 2172"/>
                <a:gd name="T27" fmla="*/ 271299900 h 3998"/>
                <a:gd name="T28" fmla="*/ 153574333 w 2172"/>
                <a:gd name="T29" fmla="*/ 300997503 h 3998"/>
                <a:gd name="T30" fmla="*/ 151237596 w 2172"/>
                <a:gd name="T31" fmla="*/ 323821731 h 3998"/>
                <a:gd name="T32" fmla="*/ 136438263 w 2172"/>
                <a:gd name="T33" fmla="*/ 336531065 h 3998"/>
                <a:gd name="T34" fmla="*/ 118004127 w 2172"/>
                <a:gd name="T35" fmla="*/ 351314871 h 3998"/>
                <a:gd name="T36" fmla="*/ 154742702 w 2172"/>
                <a:gd name="T37" fmla="*/ 376473915 h 3998"/>
                <a:gd name="T38" fmla="*/ 163829891 w 2172"/>
                <a:gd name="T39" fmla="*/ 406171518 h 3998"/>
                <a:gd name="T40" fmla="*/ 171878771 w 2172"/>
                <a:gd name="T41" fmla="*/ 425624235 h 3998"/>
                <a:gd name="T42" fmla="*/ 158118108 w 2172"/>
                <a:gd name="T43" fmla="*/ 443909544 h 3998"/>
                <a:gd name="T44" fmla="*/ 164998260 w 2172"/>
                <a:gd name="T45" fmla="*/ 465696716 h 3998"/>
                <a:gd name="T46" fmla="*/ 183302698 w 2172"/>
                <a:gd name="T47" fmla="*/ 457656294 h 3998"/>
                <a:gd name="T48" fmla="*/ 193687954 w 2172"/>
                <a:gd name="T49" fmla="*/ 465696716 h 3998"/>
                <a:gd name="T50" fmla="*/ 186807803 w 2172"/>
                <a:gd name="T51" fmla="*/ 488520945 h 3998"/>
                <a:gd name="T52" fmla="*/ 193687954 w 2172"/>
                <a:gd name="T53" fmla="*/ 514847036 h 3998"/>
                <a:gd name="T54" fmla="*/ 250937645 w 2172"/>
                <a:gd name="T55" fmla="*/ 485149433 h 3998"/>
                <a:gd name="T56" fmla="*/ 263529940 w 2172"/>
                <a:gd name="T57" fmla="*/ 446243999 h 3998"/>
                <a:gd name="T58" fmla="*/ 276122235 w 2172"/>
                <a:gd name="T59" fmla="*/ 418750860 h 3998"/>
                <a:gd name="T60" fmla="*/ 270410452 w 2172"/>
                <a:gd name="T61" fmla="*/ 386848433 h 3998"/>
                <a:gd name="T62" fmla="*/ 271578820 w 2172"/>
                <a:gd name="T63" fmla="*/ 358188246 h 3998"/>
                <a:gd name="T64" fmla="*/ 281834378 w 2172"/>
                <a:gd name="T65" fmla="*/ 324989139 h 3998"/>
                <a:gd name="T66" fmla="*/ 271578820 w 2172"/>
                <a:gd name="T67" fmla="*/ 282711834 h 3998"/>
                <a:gd name="T68" fmla="*/ 270410452 w 2172"/>
                <a:gd name="T69" fmla="*/ 256386102 h 3998"/>
                <a:gd name="T70" fmla="*/ 250937645 w 2172"/>
                <a:gd name="T71" fmla="*/ 235766338 h 3998"/>
                <a:gd name="T72" fmla="*/ 226921424 w 2172"/>
                <a:gd name="T73" fmla="*/ 235766338 h 3998"/>
                <a:gd name="T74" fmla="*/ 205111881 w 2172"/>
                <a:gd name="T75" fmla="*/ 223186996 h 3998"/>
                <a:gd name="T76" fmla="*/ 183302698 w 2172"/>
                <a:gd name="T77" fmla="*/ 202566871 h 3998"/>
                <a:gd name="T78" fmla="*/ 163829891 w 2172"/>
                <a:gd name="T79" fmla="*/ 201399823 h 3998"/>
                <a:gd name="T80" fmla="*/ 135269895 w 2172"/>
                <a:gd name="T81" fmla="*/ 180909691 h 3998"/>
                <a:gd name="T82" fmla="*/ 114629080 w 2172"/>
                <a:gd name="T83" fmla="*/ 168200717 h 3998"/>
                <a:gd name="T84" fmla="*/ 113460712 w 2172"/>
                <a:gd name="T85" fmla="*/ 146543176 h 3998"/>
                <a:gd name="T86" fmla="*/ 113460712 w 2172"/>
                <a:gd name="T87" fmla="*/ 127090819 h 3998"/>
                <a:gd name="T88" fmla="*/ 103205154 w 2172"/>
                <a:gd name="T89" fmla="*/ 107638103 h 3998"/>
                <a:gd name="T90" fmla="*/ 104243463 w 2172"/>
                <a:gd name="T91" fmla="*/ 87018338 h 3998"/>
                <a:gd name="T92" fmla="*/ 95156274 w 2172"/>
                <a:gd name="T93" fmla="*/ 72104540 h 3998"/>
                <a:gd name="T94" fmla="*/ 80227242 w 2172"/>
                <a:gd name="T95" fmla="*/ 48112904 h 3998"/>
                <a:gd name="T96" fmla="*/ 59586428 w 2172"/>
                <a:gd name="T97" fmla="*/ 40072481 h 3998"/>
                <a:gd name="T98" fmla="*/ 43618726 w 2172"/>
                <a:gd name="T99" fmla="*/ 28660187 h 3998"/>
                <a:gd name="T100" fmla="*/ 37906943 w 2172"/>
                <a:gd name="T101" fmla="*/ 8040423 h 39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72" h="3998">
                  <a:moveTo>
                    <a:pt x="195" y="27"/>
                  </a:moveTo>
                  <a:lnTo>
                    <a:pt x="115" y="80"/>
                  </a:lnTo>
                  <a:lnTo>
                    <a:pt x="62" y="142"/>
                  </a:lnTo>
                  <a:lnTo>
                    <a:pt x="9" y="212"/>
                  </a:lnTo>
                  <a:lnTo>
                    <a:pt x="0" y="309"/>
                  </a:lnTo>
                  <a:lnTo>
                    <a:pt x="0" y="362"/>
                  </a:lnTo>
                  <a:lnTo>
                    <a:pt x="27" y="406"/>
                  </a:lnTo>
                  <a:lnTo>
                    <a:pt x="9" y="450"/>
                  </a:lnTo>
                  <a:lnTo>
                    <a:pt x="27" y="530"/>
                  </a:lnTo>
                  <a:lnTo>
                    <a:pt x="44" y="600"/>
                  </a:lnTo>
                  <a:lnTo>
                    <a:pt x="97" y="662"/>
                  </a:lnTo>
                  <a:lnTo>
                    <a:pt x="159" y="706"/>
                  </a:lnTo>
                  <a:lnTo>
                    <a:pt x="80" y="742"/>
                  </a:lnTo>
                  <a:lnTo>
                    <a:pt x="80" y="812"/>
                  </a:lnTo>
                  <a:lnTo>
                    <a:pt x="80" y="874"/>
                  </a:lnTo>
                  <a:lnTo>
                    <a:pt x="142" y="900"/>
                  </a:lnTo>
                  <a:lnTo>
                    <a:pt x="247" y="918"/>
                  </a:lnTo>
                  <a:lnTo>
                    <a:pt x="239" y="953"/>
                  </a:lnTo>
                  <a:lnTo>
                    <a:pt x="239" y="1024"/>
                  </a:lnTo>
                  <a:lnTo>
                    <a:pt x="186" y="1094"/>
                  </a:lnTo>
                  <a:lnTo>
                    <a:pt x="203" y="1165"/>
                  </a:lnTo>
                  <a:lnTo>
                    <a:pt x="265" y="1121"/>
                  </a:lnTo>
                  <a:lnTo>
                    <a:pt x="345" y="1112"/>
                  </a:lnTo>
                  <a:lnTo>
                    <a:pt x="397" y="1130"/>
                  </a:lnTo>
                  <a:lnTo>
                    <a:pt x="477" y="1183"/>
                  </a:lnTo>
                  <a:lnTo>
                    <a:pt x="512" y="1227"/>
                  </a:lnTo>
                  <a:lnTo>
                    <a:pt x="574" y="1236"/>
                  </a:lnTo>
                  <a:lnTo>
                    <a:pt x="627" y="1244"/>
                  </a:lnTo>
                  <a:lnTo>
                    <a:pt x="689" y="1315"/>
                  </a:lnTo>
                  <a:lnTo>
                    <a:pt x="768" y="1377"/>
                  </a:lnTo>
                  <a:lnTo>
                    <a:pt x="759" y="1474"/>
                  </a:lnTo>
                  <a:lnTo>
                    <a:pt x="742" y="1553"/>
                  </a:lnTo>
                  <a:lnTo>
                    <a:pt x="795" y="1624"/>
                  </a:lnTo>
                  <a:lnTo>
                    <a:pt x="848" y="1695"/>
                  </a:lnTo>
                  <a:lnTo>
                    <a:pt x="892" y="1765"/>
                  </a:lnTo>
                  <a:lnTo>
                    <a:pt x="962" y="1800"/>
                  </a:lnTo>
                  <a:lnTo>
                    <a:pt x="1024" y="1818"/>
                  </a:lnTo>
                  <a:lnTo>
                    <a:pt x="1086" y="1862"/>
                  </a:lnTo>
                  <a:lnTo>
                    <a:pt x="1148" y="1950"/>
                  </a:lnTo>
                  <a:lnTo>
                    <a:pt x="1183" y="2003"/>
                  </a:lnTo>
                  <a:lnTo>
                    <a:pt x="1183" y="2074"/>
                  </a:lnTo>
                  <a:lnTo>
                    <a:pt x="1121" y="2092"/>
                  </a:lnTo>
                  <a:lnTo>
                    <a:pt x="1139" y="2171"/>
                  </a:lnTo>
                  <a:lnTo>
                    <a:pt x="1156" y="2242"/>
                  </a:lnTo>
                  <a:lnTo>
                    <a:pt x="1183" y="2321"/>
                  </a:lnTo>
                  <a:lnTo>
                    <a:pt x="1209" y="2365"/>
                  </a:lnTo>
                  <a:lnTo>
                    <a:pt x="1253" y="2418"/>
                  </a:lnTo>
                  <a:lnTo>
                    <a:pt x="1165" y="2497"/>
                  </a:lnTo>
                  <a:lnTo>
                    <a:pt x="1139" y="2568"/>
                  </a:lnTo>
                  <a:lnTo>
                    <a:pt x="1095" y="2630"/>
                  </a:lnTo>
                  <a:lnTo>
                    <a:pt x="1051" y="2595"/>
                  </a:lnTo>
                  <a:lnTo>
                    <a:pt x="998" y="2621"/>
                  </a:lnTo>
                  <a:lnTo>
                    <a:pt x="980" y="2674"/>
                  </a:lnTo>
                  <a:lnTo>
                    <a:pt x="909" y="2709"/>
                  </a:lnTo>
                  <a:lnTo>
                    <a:pt x="1024" y="2797"/>
                  </a:lnTo>
                  <a:lnTo>
                    <a:pt x="1112" y="2842"/>
                  </a:lnTo>
                  <a:lnTo>
                    <a:pt x="1192" y="2903"/>
                  </a:lnTo>
                  <a:lnTo>
                    <a:pt x="1253" y="2974"/>
                  </a:lnTo>
                  <a:lnTo>
                    <a:pt x="1271" y="3044"/>
                  </a:lnTo>
                  <a:lnTo>
                    <a:pt x="1262" y="3132"/>
                  </a:lnTo>
                  <a:lnTo>
                    <a:pt x="1306" y="3167"/>
                  </a:lnTo>
                  <a:lnTo>
                    <a:pt x="1359" y="3211"/>
                  </a:lnTo>
                  <a:lnTo>
                    <a:pt x="1324" y="3282"/>
                  </a:lnTo>
                  <a:lnTo>
                    <a:pt x="1236" y="3308"/>
                  </a:lnTo>
                  <a:lnTo>
                    <a:pt x="1236" y="3370"/>
                  </a:lnTo>
                  <a:lnTo>
                    <a:pt x="1218" y="3423"/>
                  </a:lnTo>
                  <a:lnTo>
                    <a:pt x="1209" y="3494"/>
                  </a:lnTo>
                  <a:lnTo>
                    <a:pt x="1236" y="3555"/>
                  </a:lnTo>
                  <a:lnTo>
                    <a:pt x="1271" y="3591"/>
                  </a:lnTo>
                  <a:lnTo>
                    <a:pt x="1333" y="3635"/>
                  </a:lnTo>
                  <a:lnTo>
                    <a:pt x="1386" y="3599"/>
                  </a:lnTo>
                  <a:lnTo>
                    <a:pt x="1412" y="3529"/>
                  </a:lnTo>
                  <a:lnTo>
                    <a:pt x="1439" y="3476"/>
                  </a:lnTo>
                  <a:lnTo>
                    <a:pt x="1501" y="3546"/>
                  </a:lnTo>
                  <a:lnTo>
                    <a:pt x="1492" y="3591"/>
                  </a:lnTo>
                  <a:lnTo>
                    <a:pt x="1430" y="3652"/>
                  </a:lnTo>
                  <a:lnTo>
                    <a:pt x="1465" y="3714"/>
                  </a:lnTo>
                  <a:lnTo>
                    <a:pt x="1439" y="3767"/>
                  </a:lnTo>
                  <a:lnTo>
                    <a:pt x="1456" y="3838"/>
                  </a:lnTo>
                  <a:lnTo>
                    <a:pt x="1492" y="3891"/>
                  </a:lnTo>
                  <a:lnTo>
                    <a:pt x="1492" y="3970"/>
                  </a:lnTo>
                  <a:lnTo>
                    <a:pt x="1554" y="3997"/>
                  </a:lnTo>
                  <a:lnTo>
                    <a:pt x="1633" y="3997"/>
                  </a:lnTo>
                  <a:lnTo>
                    <a:pt x="1933" y="3741"/>
                  </a:lnTo>
                  <a:lnTo>
                    <a:pt x="1986" y="3661"/>
                  </a:lnTo>
                  <a:lnTo>
                    <a:pt x="2021" y="3529"/>
                  </a:lnTo>
                  <a:lnTo>
                    <a:pt x="2030" y="3441"/>
                  </a:lnTo>
                  <a:lnTo>
                    <a:pt x="2065" y="3352"/>
                  </a:lnTo>
                  <a:lnTo>
                    <a:pt x="2110" y="3308"/>
                  </a:lnTo>
                  <a:lnTo>
                    <a:pt x="2127" y="3229"/>
                  </a:lnTo>
                  <a:lnTo>
                    <a:pt x="2118" y="3141"/>
                  </a:lnTo>
                  <a:lnTo>
                    <a:pt x="2110" y="3070"/>
                  </a:lnTo>
                  <a:lnTo>
                    <a:pt x="2083" y="2983"/>
                  </a:lnTo>
                  <a:lnTo>
                    <a:pt x="2039" y="2921"/>
                  </a:lnTo>
                  <a:lnTo>
                    <a:pt x="2048" y="2833"/>
                  </a:lnTo>
                  <a:lnTo>
                    <a:pt x="2092" y="2762"/>
                  </a:lnTo>
                  <a:lnTo>
                    <a:pt x="2154" y="2718"/>
                  </a:lnTo>
                  <a:lnTo>
                    <a:pt x="2154" y="2621"/>
                  </a:lnTo>
                  <a:lnTo>
                    <a:pt x="2171" y="2506"/>
                  </a:lnTo>
                  <a:lnTo>
                    <a:pt x="2154" y="2356"/>
                  </a:lnTo>
                  <a:lnTo>
                    <a:pt x="2110" y="2259"/>
                  </a:lnTo>
                  <a:lnTo>
                    <a:pt x="2092" y="2180"/>
                  </a:lnTo>
                  <a:lnTo>
                    <a:pt x="2101" y="2118"/>
                  </a:lnTo>
                  <a:lnTo>
                    <a:pt x="2110" y="2030"/>
                  </a:lnTo>
                  <a:lnTo>
                    <a:pt x="2083" y="1977"/>
                  </a:lnTo>
                  <a:lnTo>
                    <a:pt x="1995" y="1906"/>
                  </a:lnTo>
                  <a:lnTo>
                    <a:pt x="2021" y="1827"/>
                  </a:lnTo>
                  <a:lnTo>
                    <a:pt x="1933" y="1818"/>
                  </a:lnTo>
                  <a:lnTo>
                    <a:pt x="1854" y="1809"/>
                  </a:lnTo>
                  <a:lnTo>
                    <a:pt x="1809" y="1774"/>
                  </a:lnTo>
                  <a:lnTo>
                    <a:pt x="1748" y="1818"/>
                  </a:lnTo>
                  <a:lnTo>
                    <a:pt x="1686" y="1809"/>
                  </a:lnTo>
                  <a:lnTo>
                    <a:pt x="1651" y="1739"/>
                  </a:lnTo>
                  <a:lnTo>
                    <a:pt x="1580" y="1721"/>
                  </a:lnTo>
                  <a:lnTo>
                    <a:pt x="1501" y="1659"/>
                  </a:lnTo>
                  <a:lnTo>
                    <a:pt x="1474" y="1589"/>
                  </a:lnTo>
                  <a:lnTo>
                    <a:pt x="1412" y="1562"/>
                  </a:lnTo>
                  <a:lnTo>
                    <a:pt x="1351" y="1589"/>
                  </a:lnTo>
                  <a:lnTo>
                    <a:pt x="1315" y="1492"/>
                  </a:lnTo>
                  <a:lnTo>
                    <a:pt x="1262" y="1553"/>
                  </a:lnTo>
                  <a:lnTo>
                    <a:pt x="1165" y="1518"/>
                  </a:lnTo>
                  <a:lnTo>
                    <a:pt x="1112" y="1456"/>
                  </a:lnTo>
                  <a:lnTo>
                    <a:pt x="1042" y="1395"/>
                  </a:lnTo>
                  <a:lnTo>
                    <a:pt x="971" y="1350"/>
                  </a:lnTo>
                  <a:lnTo>
                    <a:pt x="892" y="1368"/>
                  </a:lnTo>
                  <a:lnTo>
                    <a:pt x="883" y="1297"/>
                  </a:lnTo>
                  <a:lnTo>
                    <a:pt x="901" y="1227"/>
                  </a:lnTo>
                  <a:lnTo>
                    <a:pt x="909" y="1183"/>
                  </a:lnTo>
                  <a:lnTo>
                    <a:pt x="874" y="1130"/>
                  </a:lnTo>
                  <a:lnTo>
                    <a:pt x="839" y="1050"/>
                  </a:lnTo>
                  <a:lnTo>
                    <a:pt x="918" y="997"/>
                  </a:lnTo>
                  <a:lnTo>
                    <a:pt x="874" y="980"/>
                  </a:lnTo>
                  <a:lnTo>
                    <a:pt x="821" y="944"/>
                  </a:lnTo>
                  <a:lnTo>
                    <a:pt x="803" y="909"/>
                  </a:lnTo>
                  <a:lnTo>
                    <a:pt x="795" y="830"/>
                  </a:lnTo>
                  <a:lnTo>
                    <a:pt x="856" y="794"/>
                  </a:lnTo>
                  <a:lnTo>
                    <a:pt x="865" y="750"/>
                  </a:lnTo>
                  <a:lnTo>
                    <a:pt x="803" y="671"/>
                  </a:lnTo>
                  <a:lnTo>
                    <a:pt x="750" y="644"/>
                  </a:lnTo>
                  <a:lnTo>
                    <a:pt x="680" y="609"/>
                  </a:lnTo>
                  <a:lnTo>
                    <a:pt x="733" y="556"/>
                  </a:lnTo>
                  <a:lnTo>
                    <a:pt x="715" y="477"/>
                  </a:lnTo>
                  <a:lnTo>
                    <a:pt x="662" y="389"/>
                  </a:lnTo>
                  <a:lnTo>
                    <a:pt x="618" y="371"/>
                  </a:lnTo>
                  <a:lnTo>
                    <a:pt x="539" y="353"/>
                  </a:lnTo>
                  <a:lnTo>
                    <a:pt x="468" y="362"/>
                  </a:lnTo>
                  <a:lnTo>
                    <a:pt x="459" y="309"/>
                  </a:lnTo>
                  <a:lnTo>
                    <a:pt x="406" y="274"/>
                  </a:lnTo>
                  <a:lnTo>
                    <a:pt x="345" y="274"/>
                  </a:lnTo>
                  <a:lnTo>
                    <a:pt x="336" y="221"/>
                  </a:lnTo>
                  <a:lnTo>
                    <a:pt x="292" y="186"/>
                  </a:lnTo>
                  <a:lnTo>
                    <a:pt x="300" y="124"/>
                  </a:lnTo>
                  <a:lnTo>
                    <a:pt x="292" y="62"/>
                  </a:lnTo>
                  <a:lnTo>
                    <a:pt x="283" y="0"/>
                  </a:lnTo>
                  <a:lnTo>
                    <a:pt x="195" y="2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89" name="Freeform 13"/>
            <p:cNvSpPr>
              <a:spLocks noChangeArrowheads="1"/>
            </p:cNvSpPr>
            <p:nvPr/>
          </p:nvSpPr>
          <p:spPr bwMode="auto">
            <a:xfrm>
              <a:off x="3810000" y="1557338"/>
              <a:ext cx="514350" cy="709612"/>
            </a:xfrm>
            <a:custGeom>
              <a:avLst/>
              <a:gdLst>
                <a:gd name="T0" fmla="*/ 143840680 w 1430"/>
                <a:gd name="T1" fmla="*/ 238296511 h 1969"/>
                <a:gd name="T2" fmla="*/ 130129117 w 1430"/>
                <a:gd name="T3" fmla="*/ 232582676 h 1969"/>
                <a:gd name="T4" fmla="*/ 111890549 w 1430"/>
                <a:gd name="T5" fmla="*/ 230375263 h 1969"/>
                <a:gd name="T6" fmla="*/ 100378116 w 1430"/>
                <a:gd name="T7" fmla="*/ 234920170 h 1969"/>
                <a:gd name="T8" fmla="*/ 79940419 w 1430"/>
                <a:gd name="T9" fmla="*/ 237257665 h 1969"/>
                <a:gd name="T10" fmla="*/ 75283587 w 1430"/>
                <a:gd name="T11" fmla="*/ 225699913 h 1969"/>
                <a:gd name="T12" fmla="*/ 62736143 w 1430"/>
                <a:gd name="T13" fmla="*/ 219986078 h 1969"/>
                <a:gd name="T14" fmla="*/ 59373255 w 1430"/>
                <a:gd name="T15" fmla="*/ 204013140 h 1969"/>
                <a:gd name="T16" fmla="*/ 58208777 w 1430"/>
                <a:gd name="T17" fmla="*/ 186741553 h 1969"/>
                <a:gd name="T18" fmla="*/ 52517294 w 1430"/>
                <a:gd name="T19" fmla="*/ 176482450 h 1969"/>
                <a:gd name="T20" fmla="*/ 73084458 w 1430"/>
                <a:gd name="T21" fmla="*/ 171937182 h 1969"/>
                <a:gd name="T22" fmla="*/ 76447705 w 1430"/>
                <a:gd name="T23" fmla="*/ 155834162 h 1969"/>
                <a:gd name="T24" fmla="*/ 63900620 w 1430"/>
                <a:gd name="T25" fmla="*/ 146743986 h 1969"/>
                <a:gd name="T26" fmla="*/ 51353176 w 1430"/>
                <a:gd name="T27" fmla="*/ 136355162 h 1969"/>
                <a:gd name="T28" fmla="*/ 37641614 w 1430"/>
                <a:gd name="T29" fmla="*/ 129472399 h 1969"/>
                <a:gd name="T30" fmla="*/ 27422765 w 1430"/>
                <a:gd name="T31" fmla="*/ 122589637 h 1969"/>
                <a:gd name="T32" fmla="*/ 10218849 w 1430"/>
                <a:gd name="T33" fmla="*/ 114668028 h 1969"/>
                <a:gd name="T34" fmla="*/ 0 w 1430"/>
                <a:gd name="T35" fmla="*/ 101941709 h 1969"/>
                <a:gd name="T36" fmla="*/ 21731282 w 1430"/>
                <a:gd name="T37" fmla="*/ 88306265 h 1969"/>
                <a:gd name="T38" fmla="*/ 17074450 w 1430"/>
                <a:gd name="T39" fmla="*/ 67657978 h 1969"/>
                <a:gd name="T40" fmla="*/ 4527365 w 1430"/>
                <a:gd name="T41" fmla="*/ 53892813 h 1969"/>
                <a:gd name="T42" fmla="*/ 12547085 w 1430"/>
                <a:gd name="T43" fmla="*/ 32075958 h 1969"/>
                <a:gd name="T44" fmla="*/ 14875680 w 1430"/>
                <a:gd name="T45" fmla="*/ 8051330 h 1969"/>
                <a:gd name="T46" fmla="*/ 26258647 w 1430"/>
                <a:gd name="T47" fmla="*/ 3506422 h 1969"/>
                <a:gd name="T48" fmla="*/ 33114248 w 1430"/>
                <a:gd name="T49" fmla="*/ 10388824 h 1969"/>
                <a:gd name="T50" fmla="*/ 33114248 w 1430"/>
                <a:gd name="T51" fmla="*/ 27530690 h 1969"/>
                <a:gd name="T52" fmla="*/ 54716423 w 1430"/>
                <a:gd name="T53" fmla="*/ 33244525 h 1969"/>
                <a:gd name="T54" fmla="*/ 53681412 w 1430"/>
                <a:gd name="T55" fmla="*/ 47010050 h 1969"/>
                <a:gd name="T56" fmla="*/ 49024940 w 1430"/>
                <a:gd name="T57" fmla="*/ 65320483 h 1969"/>
                <a:gd name="T58" fmla="*/ 67392974 w 1430"/>
                <a:gd name="T59" fmla="*/ 58437721 h 1969"/>
                <a:gd name="T60" fmla="*/ 84467784 w 1430"/>
                <a:gd name="T61" fmla="*/ 67657978 h 1969"/>
                <a:gd name="T62" fmla="*/ 97014869 w 1430"/>
                <a:gd name="T63" fmla="*/ 74540740 h 1969"/>
                <a:gd name="T64" fmla="*/ 111890549 w 1430"/>
                <a:gd name="T65" fmla="*/ 84799844 h 1969"/>
                <a:gd name="T66" fmla="*/ 120945280 w 1430"/>
                <a:gd name="T67" fmla="*/ 105447771 h 1969"/>
                <a:gd name="T68" fmla="*/ 125601752 w 1430"/>
                <a:gd name="T69" fmla="*/ 124927131 h 1969"/>
                <a:gd name="T70" fmla="*/ 138149196 w 1430"/>
                <a:gd name="T71" fmla="*/ 143237564 h 1969"/>
                <a:gd name="T72" fmla="*/ 155223646 w 1430"/>
                <a:gd name="T73" fmla="*/ 150120327 h 1969"/>
                <a:gd name="T74" fmla="*/ 171263445 w 1430"/>
                <a:gd name="T75" fmla="*/ 167262193 h 1969"/>
                <a:gd name="T76" fmla="*/ 175790810 w 1430"/>
                <a:gd name="T77" fmla="*/ 183365212 h 1969"/>
                <a:gd name="T78" fmla="*/ 170099327 w 1430"/>
                <a:gd name="T79" fmla="*/ 195961810 h 1969"/>
                <a:gd name="T80" fmla="*/ 175790810 w 1430"/>
                <a:gd name="T81" fmla="*/ 215440810 h 1969"/>
                <a:gd name="T82" fmla="*/ 184845541 w 1430"/>
                <a:gd name="T83" fmla="*/ 228037408 h 1969"/>
                <a:gd name="T84" fmla="*/ 170099327 w 1430"/>
                <a:gd name="T85" fmla="*/ 247516768 h 1969"/>
                <a:gd name="T86" fmla="*/ 158716360 w 1430"/>
                <a:gd name="T87" fmla="*/ 251023190 h 1969"/>
                <a:gd name="T88" fmla="*/ 146039809 w 1430"/>
                <a:gd name="T89" fmla="*/ 252062036 h 19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30" h="1969">
                  <a:moveTo>
                    <a:pt x="1121" y="1888"/>
                  </a:moveTo>
                  <a:lnTo>
                    <a:pt x="1112" y="1835"/>
                  </a:lnTo>
                  <a:lnTo>
                    <a:pt x="1041" y="1827"/>
                  </a:lnTo>
                  <a:lnTo>
                    <a:pt x="1006" y="1791"/>
                  </a:lnTo>
                  <a:lnTo>
                    <a:pt x="944" y="1765"/>
                  </a:lnTo>
                  <a:lnTo>
                    <a:pt x="865" y="1774"/>
                  </a:lnTo>
                  <a:lnTo>
                    <a:pt x="856" y="1712"/>
                  </a:lnTo>
                  <a:lnTo>
                    <a:pt x="776" y="1809"/>
                  </a:lnTo>
                  <a:lnTo>
                    <a:pt x="688" y="1844"/>
                  </a:lnTo>
                  <a:lnTo>
                    <a:pt x="618" y="1827"/>
                  </a:lnTo>
                  <a:lnTo>
                    <a:pt x="626" y="1765"/>
                  </a:lnTo>
                  <a:lnTo>
                    <a:pt x="582" y="1738"/>
                  </a:lnTo>
                  <a:lnTo>
                    <a:pt x="503" y="1738"/>
                  </a:lnTo>
                  <a:lnTo>
                    <a:pt x="485" y="1694"/>
                  </a:lnTo>
                  <a:lnTo>
                    <a:pt x="476" y="1633"/>
                  </a:lnTo>
                  <a:lnTo>
                    <a:pt x="459" y="1571"/>
                  </a:lnTo>
                  <a:lnTo>
                    <a:pt x="441" y="1500"/>
                  </a:lnTo>
                  <a:lnTo>
                    <a:pt x="450" y="1438"/>
                  </a:lnTo>
                  <a:lnTo>
                    <a:pt x="379" y="1403"/>
                  </a:lnTo>
                  <a:lnTo>
                    <a:pt x="406" y="1359"/>
                  </a:lnTo>
                  <a:lnTo>
                    <a:pt x="485" y="1333"/>
                  </a:lnTo>
                  <a:lnTo>
                    <a:pt x="565" y="1324"/>
                  </a:lnTo>
                  <a:lnTo>
                    <a:pt x="600" y="1288"/>
                  </a:lnTo>
                  <a:lnTo>
                    <a:pt x="591" y="1200"/>
                  </a:lnTo>
                  <a:lnTo>
                    <a:pt x="565" y="1138"/>
                  </a:lnTo>
                  <a:lnTo>
                    <a:pt x="494" y="1130"/>
                  </a:lnTo>
                  <a:lnTo>
                    <a:pt x="476" y="1077"/>
                  </a:lnTo>
                  <a:lnTo>
                    <a:pt x="397" y="1050"/>
                  </a:lnTo>
                  <a:lnTo>
                    <a:pt x="344" y="1015"/>
                  </a:lnTo>
                  <a:lnTo>
                    <a:pt x="291" y="997"/>
                  </a:lnTo>
                  <a:lnTo>
                    <a:pt x="300" y="953"/>
                  </a:lnTo>
                  <a:lnTo>
                    <a:pt x="212" y="944"/>
                  </a:lnTo>
                  <a:lnTo>
                    <a:pt x="141" y="883"/>
                  </a:lnTo>
                  <a:lnTo>
                    <a:pt x="79" y="883"/>
                  </a:lnTo>
                  <a:lnTo>
                    <a:pt x="18" y="865"/>
                  </a:lnTo>
                  <a:lnTo>
                    <a:pt x="0" y="785"/>
                  </a:lnTo>
                  <a:lnTo>
                    <a:pt x="97" y="733"/>
                  </a:lnTo>
                  <a:lnTo>
                    <a:pt x="168" y="680"/>
                  </a:lnTo>
                  <a:lnTo>
                    <a:pt x="168" y="609"/>
                  </a:lnTo>
                  <a:lnTo>
                    <a:pt x="132" y="521"/>
                  </a:lnTo>
                  <a:lnTo>
                    <a:pt x="88" y="468"/>
                  </a:lnTo>
                  <a:lnTo>
                    <a:pt x="35" y="415"/>
                  </a:lnTo>
                  <a:lnTo>
                    <a:pt x="79" y="344"/>
                  </a:lnTo>
                  <a:lnTo>
                    <a:pt x="97" y="247"/>
                  </a:lnTo>
                  <a:lnTo>
                    <a:pt x="123" y="141"/>
                  </a:lnTo>
                  <a:lnTo>
                    <a:pt x="115" y="62"/>
                  </a:lnTo>
                  <a:lnTo>
                    <a:pt x="159" y="0"/>
                  </a:lnTo>
                  <a:lnTo>
                    <a:pt x="203" y="27"/>
                  </a:lnTo>
                  <a:lnTo>
                    <a:pt x="194" y="97"/>
                  </a:lnTo>
                  <a:lnTo>
                    <a:pt x="256" y="80"/>
                  </a:lnTo>
                  <a:lnTo>
                    <a:pt x="256" y="150"/>
                  </a:lnTo>
                  <a:lnTo>
                    <a:pt x="256" y="212"/>
                  </a:lnTo>
                  <a:lnTo>
                    <a:pt x="318" y="238"/>
                  </a:lnTo>
                  <a:lnTo>
                    <a:pt x="423" y="256"/>
                  </a:lnTo>
                  <a:lnTo>
                    <a:pt x="415" y="291"/>
                  </a:lnTo>
                  <a:lnTo>
                    <a:pt x="415" y="362"/>
                  </a:lnTo>
                  <a:lnTo>
                    <a:pt x="362" y="432"/>
                  </a:lnTo>
                  <a:lnTo>
                    <a:pt x="379" y="503"/>
                  </a:lnTo>
                  <a:lnTo>
                    <a:pt x="441" y="459"/>
                  </a:lnTo>
                  <a:lnTo>
                    <a:pt x="521" y="450"/>
                  </a:lnTo>
                  <a:lnTo>
                    <a:pt x="573" y="468"/>
                  </a:lnTo>
                  <a:lnTo>
                    <a:pt x="653" y="521"/>
                  </a:lnTo>
                  <a:lnTo>
                    <a:pt x="688" y="565"/>
                  </a:lnTo>
                  <a:lnTo>
                    <a:pt x="750" y="574"/>
                  </a:lnTo>
                  <a:lnTo>
                    <a:pt x="803" y="582"/>
                  </a:lnTo>
                  <a:lnTo>
                    <a:pt x="865" y="653"/>
                  </a:lnTo>
                  <a:lnTo>
                    <a:pt x="944" y="715"/>
                  </a:lnTo>
                  <a:lnTo>
                    <a:pt x="935" y="812"/>
                  </a:lnTo>
                  <a:lnTo>
                    <a:pt x="918" y="891"/>
                  </a:lnTo>
                  <a:lnTo>
                    <a:pt x="971" y="962"/>
                  </a:lnTo>
                  <a:lnTo>
                    <a:pt x="1024" y="1033"/>
                  </a:lnTo>
                  <a:lnTo>
                    <a:pt x="1068" y="1103"/>
                  </a:lnTo>
                  <a:lnTo>
                    <a:pt x="1138" y="1138"/>
                  </a:lnTo>
                  <a:lnTo>
                    <a:pt x="1200" y="1156"/>
                  </a:lnTo>
                  <a:lnTo>
                    <a:pt x="1262" y="1200"/>
                  </a:lnTo>
                  <a:lnTo>
                    <a:pt x="1324" y="1288"/>
                  </a:lnTo>
                  <a:lnTo>
                    <a:pt x="1359" y="1341"/>
                  </a:lnTo>
                  <a:lnTo>
                    <a:pt x="1359" y="1412"/>
                  </a:lnTo>
                  <a:lnTo>
                    <a:pt x="1297" y="1430"/>
                  </a:lnTo>
                  <a:lnTo>
                    <a:pt x="1315" y="1509"/>
                  </a:lnTo>
                  <a:lnTo>
                    <a:pt x="1332" y="1580"/>
                  </a:lnTo>
                  <a:lnTo>
                    <a:pt x="1359" y="1659"/>
                  </a:lnTo>
                  <a:lnTo>
                    <a:pt x="1385" y="1703"/>
                  </a:lnTo>
                  <a:lnTo>
                    <a:pt x="1429" y="1756"/>
                  </a:lnTo>
                  <a:lnTo>
                    <a:pt x="1341" y="1835"/>
                  </a:lnTo>
                  <a:lnTo>
                    <a:pt x="1315" y="1906"/>
                  </a:lnTo>
                  <a:lnTo>
                    <a:pt x="1271" y="1968"/>
                  </a:lnTo>
                  <a:lnTo>
                    <a:pt x="1227" y="1933"/>
                  </a:lnTo>
                  <a:lnTo>
                    <a:pt x="1174" y="1959"/>
                  </a:lnTo>
                  <a:lnTo>
                    <a:pt x="1129" y="1941"/>
                  </a:lnTo>
                  <a:lnTo>
                    <a:pt x="1121" y="188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90" name="Freeform 14"/>
            <p:cNvSpPr>
              <a:spLocks noChangeArrowheads="1"/>
            </p:cNvSpPr>
            <p:nvPr/>
          </p:nvSpPr>
          <p:spPr bwMode="auto">
            <a:xfrm>
              <a:off x="3778250" y="3255963"/>
              <a:ext cx="542925" cy="387350"/>
            </a:xfrm>
            <a:custGeom>
              <a:avLst/>
              <a:gdLst>
                <a:gd name="T0" fmla="*/ 185873089 w 1510"/>
                <a:gd name="T1" fmla="*/ 0 h 1077"/>
                <a:gd name="T2" fmla="*/ 171008620 w 1510"/>
                <a:gd name="T3" fmla="*/ 10217310 h 1077"/>
                <a:gd name="T4" fmla="*/ 150585613 w 1510"/>
                <a:gd name="T5" fmla="*/ 4526642 h 1077"/>
                <a:gd name="T6" fmla="*/ 130033547 w 1510"/>
                <a:gd name="T7" fmla="*/ 14873048 h 1077"/>
                <a:gd name="T8" fmla="*/ 120856316 w 1510"/>
                <a:gd name="T9" fmla="*/ 25090358 h 1077"/>
                <a:gd name="T10" fmla="*/ 100304250 w 1510"/>
                <a:gd name="T11" fmla="*/ 38799741 h 1077"/>
                <a:gd name="T12" fmla="*/ 85439781 w 1510"/>
                <a:gd name="T13" fmla="*/ 42162359 h 1077"/>
                <a:gd name="T14" fmla="*/ 71867343 w 1510"/>
                <a:gd name="T15" fmla="*/ 12545359 h 1077"/>
                <a:gd name="T16" fmla="*/ 55839542 w 1510"/>
                <a:gd name="T17" fmla="*/ 19399691 h 1077"/>
                <a:gd name="T18" fmla="*/ 38777470 w 1510"/>
                <a:gd name="T19" fmla="*/ 10217310 h 1077"/>
                <a:gd name="T20" fmla="*/ 43301376 w 1510"/>
                <a:gd name="T21" fmla="*/ 30781025 h 1077"/>
                <a:gd name="T22" fmla="*/ 28436907 w 1510"/>
                <a:gd name="T23" fmla="*/ 36471692 h 1077"/>
                <a:gd name="T24" fmla="*/ 13701497 w 1510"/>
                <a:gd name="T25" fmla="*/ 42162359 h 1077"/>
                <a:gd name="T26" fmla="*/ 0 w 1510"/>
                <a:gd name="T27" fmla="*/ 46818457 h 1077"/>
                <a:gd name="T28" fmla="*/ 0 w 1510"/>
                <a:gd name="T29" fmla="*/ 62726074 h 1077"/>
                <a:gd name="T30" fmla="*/ 15898741 w 1510"/>
                <a:gd name="T31" fmla="*/ 59363457 h 1077"/>
                <a:gd name="T32" fmla="*/ 17062072 w 1510"/>
                <a:gd name="T33" fmla="*/ 69580766 h 1077"/>
                <a:gd name="T34" fmla="*/ 10211503 w 1510"/>
                <a:gd name="T35" fmla="*/ 82126125 h 1077"/>
                <a:gd name="T36" fmla="*/ 7884841 w 1510"/>
                <a:gd name="T37" fmla="*/ 98163198 h 1077"/>
                <a:gd name="T38" fmla="*/ 17062072 w 1510"/>
                <a:gd name="T39" fmla="*/ 108380507 h 1077"/>
                <a:gd name="T40" fmla="*/ 26239304 w 1510"/>
                <a:gd name="T41" fmla="*/ 118727273 h 1077"/>
                <a:gd name="T42" fmla="*/ 46662311 w 1510"/>
                <a:gd name="T43" fmla="*/ 122089891 h 1077"/>
                <a:gd name="T44" fmla="*/ 60363449 w 1510"/>
                <a:gd name="T45" fmla="*/ 126616533 h 1077"/>
                <a:gd name="T46" fmla="*/ 70704011 w 1510"/>
                <a:gd name="T47" fmla="*/ 134634890 h 1077"/>
                <a:gd name="T48" fmla="*/ 88929415 w 1510"/>
                <a:gd name="T49" fmla="*/ 133470865 h 1077"/>
                <a:gd name="T50" fmla="*/ 87766084 w 1510"/>
                <a:gd name="T51" fmla="*/ 119761841 h 1077"/>
                <a:gd name="T52" fmla="*/ 85439781 w 1510"/>
                <a:gd name="T53" fmla="*/ 99327222 h 1077"/>
                <a:gd name="T54" fmla="*/ 102630912 w 1510"/>
                <a:gd name="T55" fmla="*/ 93507459 h 1077"/>
                <a:gd name="T56" fmla="*/ 118529653 w 1510"/>
                <a:gd name="T57" fmla="*/ 86652767 h 1077"/>
                <a:gd name="T58" fmla="*/ 132231151 w 1510"/>
                <a:gd name="T59" fmla="*/ 71908815 h 1077"/>
                <a:gd name="T60" fmla="*/ 155109879 w 1510"/>
                <a:gd name="T61" fmla="*/ 69580766 h 1077"/>
                <a:gd name="T62" fmla="*/ 179022521 w 1510"/>
                <a:gd name="T63" fmla="*/ 65054124 h 1077"/>
                <a:gd name="T64" fmla="*/ 187036421 w 1510"/>
                <a:gd name="T65" fmla="*/ 42162359 h 1077"/>
                <a:gd name="T66" fmla="*/ 190397355 w 1510"/>
                <a:gd name="T67" fmla="*/ 21598644 h 1077"/>
                <a:gd name="T68" fmla="*/ 195050321 w 1510"/>
                <a:gd name="T69" fmla="*/ 2198593 h 107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10" h="1077">
                  <a:moveTo>
                    <a:pt x="1509" y="17"/>
                  </a:moveTo>
                  <a:lnTo>
                    <a:pt x="1438" y="0"/>
                  </a:lnTo>
                  <a:lnTo>
                    <a:pt x="1376" y="17"/>
                  </a:lnTo>
                  <a:lnTo>
                    <a:pt x="1323" y="79"/>
                  </a:lnTo>
                  <a:lnTo>
                    <a:pt x="1244" y="53"/>
                  </a:lnTo>
                  <a:lnTo>
                    <a:pt x="1165" y="35"/>
                  </a:lnTo>
                  <a:lnTo>
                    <a:pt x="1094" y="62"/>
                  </a:lnTo>
                  <a:lnTo>
                    <a:pt x="1006" y="115"/>
                  </a:lnTo>
                  <a:lnTo>
                    <a:pt x="935" y="141"/>
                  </a:lnTo>
                  <a:lnTo>
                    <a:pt x="935" y="194"/>
                  </a:lnTo>
                  <a:lnTo>
                    <a:pt x="891" y="256"/>
                  </a:lnTo>
                  <a:lnTo>
                    <a:pt x="776" y="300"/>
                  </a:lnTo>
                  <a:lnTo>
                    <a:pt x="732" y="362"/>
                  </a:lnTo>
                  <a:lnTo>
                    <a:pt x="661" y="326"/>
                  </a:lnTo>
                  <a:lnTo>
                    <a:pt x="609" y="176"/>
                  </a:lnTo>
                  <a:lnTo>
                    <a:pt x="556" y="97"/>
                  </a:lnTo>
                  <a:lnTo>
                    <a:pt x="503" y="123"/>
                  </a:lnTo>
                  <a:lnTo>
                    <a:pt x="432" y="150"/>
                  </a:lnTo>
                  <a:lnTo>
                    <a:pt x="388" y="97"/>
                  </a:lnTo>
                  <a:lnTo>
                    <a:pt x="300" y="79"/>
                  </a:lnTo>
                  <a:lnTo>
                    <a:pt x="317" y="150"/>
                  </a:lnTo>
                  <a:lnTo>
                    <a:pt x="335" y="238"/>
                  </a:lnTo>
                  <a:lnTo>
                    <a:pt x="282" y="300"/>
                  </a:lnTo>
                  <a:lnTo>
                    <a:pt x="220" y="282"/>
                  </a:lnTo>
                  <a:lnTo>
                    <a:pt x="158" y="291"/>
                  </a:lnTo>
                  <a:lnTo>
                    <a:pt x="106" y="326"/>
                  </a:lnTo>
                  <a:lnTo>
                    <a:pt x="70" y="353"/>
                  </a:lnTo>
                  <a:lnTo>
                    <a:pt x="0" y="362"/>
                  </a:lnTo>
                  <a:lnTo>
                    <a:pt x="35" y="432"/>
                  </a:lnTo>
                  <a:lnTo>
                    <a:pt x="0" y="485"/>
                  </a:lnTo>
                  <a:lnTo>
                    <a:pt x="61" y="494"/>
                  </a:lnTo>
                  <a:lnTo>
                    <a:pt x="123" y="459"/>
                  </a:lnTo>
                  <a:lnTo>
                    <a:pt x="194" y="476"/>
                  </a:lnTo>
                  <a:lnTo>
                    <a:pt x="132" y="538"/>
                  </a:lnTo>
                  <a:lnTo>
                    <a:pt x="88" y="582"/>
                  </a:lnTo>
                  <a:lnTo>
                    <a:pt x="79" y="635"/>
                  </a:lnTo>
                  <a:lnTo>
                    <a:pt x="79" y="688"/>
                  </a:lnTo>
                  <a:lnTo>
                    <a:pt x="61" y="759"/>
                  </a:lnTo>
                  <a:lnTo>
                    <a:pt x="61" y="829"/>
                  </a:lnTo>
                  <a:lnTo>
                    <a:pt x="132" y="838"/>
                  </a:lnTo>
                  <a:lnTo>
                    <a:pt x="185" y="856"/>
                  </a:lnTo>
                  <a:lnTo>
                    <a:pt x="203" y="918"/>
                  </a:lnTo>
                  <a:lnTo>
                    <a:pt x="238" y="962"/>
                  </a:lnTo>
                  <a:lnTo>
                    <a:pt x="361" y="944"/>
                  </a:lnTo>
                  <a:lnTo>
                    <a:pt x="441" y="944"/>
                  </a:lnTo>
                  <a:lnTo>
                    <a:pt x="467" y="979"/>
                  </a:lnTo>
                  <a:lnTo>
                    <a:pt x="547" y="988"/>
                  </a:lnTo>
                  <a:lnTo>
                    <a:pt x="547" y="1041"/>
                  </a:lnTo>
                  <a:lnTo>
                    <a:pt x="626" y="1076"/>
                  </a:lnTo>
                  <a:lnTo>
                    <a:pt x="688" y="1032"/>
                  </a:lnTo>
                  <a:lnTo>
                    <a:pt x="679" y="979"/>
                  </a:lnTo>
                  <a:lnTo>
                    <a:pt x="679" y="926"/>
                  </a:lnTo>
                  <a:lnTo>
                    <a:pt x="697" y="856"/>
                  </a:lnTo>
                  <a:lnTo>
                    <a:pt x="661" y="768"/>
                  </a:lnTo>
                  <a:lnTo>
                    <a:pt x="706" y="723"/>
                  </a:lnTo>
                  <a:lnTo>
                    <a:pt x="794" y="723"/>
                  </a:lnTo>
                  <a:lnTo>
                    <a:pt x="838" y="688"/>
                  </a:lnTo>
                  <a:lnTo>
                    <a:pt x="917" y="670"/>
                  </a:lnTo>
                  <a:lnTo>
                    <a:pt x="979" y="600"/>
                  </a:lnTo>
                  <a:lnTo>
                    <a:pt x="1023" y="556"/>
                  </a:lnTo>
                  <a:lnTo>
                    <a:pt x="1094" y="529"/>
                  </a:lnTo>
                  <a:lnTo>
                    <a:pt x="1200" y="538"/>
                  </a:lnTo>
                  <a:lnTo>
                    <a:pt x="1315" y="538"/>
                  </a:lnTo>
                  <a:lnTo>
                    <a:pt x="1385" y="503"/>
                  </a:lnTo>
                  <a:lnTo>
                    <a:pt x="1447" y="415"/>
                  </a:lnTo>
                  <a:lnTo>
                    <a:pt x="1447" y="326"/>
                  </a:lnTo>
                  <a:lnTo>
                    <a:pt x="1482" y="265"/>
                  </a:lnTo>
                  <a:lnTo>
                    <a:pt x="1473" y="167"/>
                  </a:lnTo>
                  <a:lnTo>
                    <a:pt x="1482" y="97"/>
                  </a:lnTo>
                  <a:lnTo>
                    <a:pt x="1509" y="17"/>
                  </a:lnTo>
                </a:path>
              </a:pathLst>
            </a:custGeom>
            <a:solidFill>
              <a:srgbClr val="FF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91" name="Freeform 15"/>
            <p:cNvSpPr>
              <a:spLocks noChangeArrowheads="1"/>
            </p:cNvSpPr>
            <p:nvPr/>
          </p:nvSpPr>
          <p:spPr bwMode="auto">
            <a:xfrm>
              <a:off x="2894013" y="2166938"/>
              <a:ext cx="830262" cy="1833562"/>
            </a:xfrm>
            <a:custGeom>
              <a:avLst/>
              <a:gdLst>
                <a:gd name="T0" fmla="*/ 285133252 w 2305"/>
                <a:gd name="T1" fmla="*/ 416280782 h 5092"/>
                <a:gd name="T2" fmla="*/ 280462910 w 2305"/>
                <a:gd name="T3" fmla="*/ 379721531 h 5092"/>
                <a:gd name="T4" fmla="*/ 258799192 w 2305"/>
                <a:gd name="T5" fmla="*/ 356775015 h 5092"/>
                <a:gd name="T6" fmla="*/ 224422404 w 2305"/>
                <a:gd name="T7" fmla="*/ 343033029 h 5092"/>
                <a:gd name="T8" fmla="*/ 184337701 w 2305"/>
                <a:gd name="T9" fmla="*/ 332791254 h 5092"/>
                <a:gd name="T10" fmla="*/ 178629785 w 2305"/>
                <a:gd name="T11" fmla="*/ 301936319 h 5092"/>
                <a:gd name="T12" fmla="*/ 153463311 w 2305"/>
                <a:gd name="T13" fmla="*/ 278989804 h 5092"/>
                <a:gd name="T14" fmla="*/ 162543972 w 2305"/>
                <a:gd name="T15" fmla="*/ 249301726 h 5092"/>
                <a:gd name="T16" fmla="*/ 183170116 w 2305"/>
                <a:gd name="T17" fmla="*/ 222984250 h 5092"/>
                <a:gd name="T18" fmla="*/ 216379317 w 2305"/>
                <a:gd name="T19" fmla="*/ 209242263 h 5092"/>
                <a:gd name="T20" fmla="*/ 188878032 w 2305"/>
                <a:gd name="T21" fmla="*/ 180591432 h 5092"/>
                <a:gd name="T22" fmla="*/ 122588920 w 2305"/>
                <a:gd name="T23" fmla="*/ 107473289 h 5092"/>
                <a:gd name="T24" fmla="*/ 144252998 w 2305"/>
                <a:gd name="T25" fmla="*/ 80118927 h 5092"/>
                <a:gd name="T26" fmla="*/ 137377497 w 2305"/>
                <a:gd name="T27" fmla="*/ 48097134 h 5092"/>
                <a:gd name="T28" fmla="*/ 99627965 w 2305"/>
                <a:gd name="T29" fmla="*/ 22946515 h 5092"/>
                <a:gd name="T30" fmla="*/ 65251178 w 2305"/>
                <a:gd name="T31" fmla="*/ 13741987 h 5092"/>
                <a:gd name="T32" fmla="*/ 81336992 w 2305"/>
                <a:gd name="T33" fmla="*/ 48097134 h 5092"/>
                <a:gd name="T34" fmla="*/ 101963136 w 2305"/>
                <a:gd name="T35" fmla="*/ 78952069 h 5092"/>
                <a:gd name="T36" fmla="*/ 96255220 w 2305"/>
                <a:gd name="T37" fmla="*/ 107473289 h 5092"/>
                <a:gd name="T38" fmla="*/ 36711958 w 2305"/>
                <a:gd name="T39" fmla="*/ 145199038 h 5092"/>
                <a:gd name="T40" fmla="*/ 24128541 w 2305"/>
                <a:gd name="T41" fmla="*/ 165812198 h 5092"/>
                <a:gd name="T42" fmla="*/ 9210312 w 2305"/>
                <a:gd name="T43" fmla="*/ 208075405 h 5092"/>
                <a:gd name="T44" fmla="*/ 40084703 w 2305"/>
                <a:gd name="T45" fmla="*/ 240097198 h 5092"/>
                <a:gd name="T46" fmla="*/ 50462601 w 2305"/>
                <a:gd name="T47" fmla="*/ 260710358 h 5092"/>
                <a:gd name="T48" fmla="*/ 75629076 w 2305"/>
                <a:gd name="T49" fmla="*/ 274452345 h 5092"/>
                <a:gd name="T50" fmla="*/ 87044547 w 2305"/>
                <a:gd name="T51" fmla="*/ 304140423 h 5092"/>
                <a:gd name="T52" fmla="*/ 72126319 w 2305"/>
                <a:gd name="T53" fmla="*/ 330457539 h 5092"/>
                <a:gd name="T54" fmla="*/ 85877322 w 2305"/>
                <a:gd name="T55" fmla="*/ 363645829 h 5092"/>
                <a:gd name="T56" fmla="*/ 97292794 w 2305"/>
                <a:gd name="T57" fmla="*/ 393463517 h 5092"/>
                <a:gd name="T58" fmla="*/ 90417652 w 2305"/>
                <a:gd name="T59" fmla="*/ 430022769 h 5092"/>
                <a:gd name="T60" fmla="*/ 65251178 w 2305"/>
                <a:gd name="T61" fmla="*/ 438060439 h 5092"/>
                <a:gd name="T62" fmla="*/ 80169406 w 2305"/>
                <a:gd name="T63" fmla="*/ 459710846 h 5092"/>
                <a:gd name="T64" fmla="*/ 89379719 w 2305"/>
                <a:gd name="T65" fmla="*/ 495232851 h 5092"/>
                <a:gd name="T66" fmla="*/ 97292794 w 2305"/>
                <a:gd name="T67" fmla="*/ 537496058 h 5092"/>
                <a:gd name="T68" fmla="*/ 100795550 w 2305"/>
                <a:gd name="T69" fmla="*/ 578722019 h 5092"/>
                <a:gd name="T70" fmla="*/ 84709737 w 2305"/>
                <a:gd name="T71" fmla="*/ 615281270 h 5092"/>
                <a:gd name="T72" fmla="*/ 70959094 w 2305"/>
                <a:gd name="T73" fmla="*/ 637061287 h 5092"/>
                <a:gd name="T74" fmla="*/ 99627965 w 2305"/>
                <a:gd name="T75" fmla="*/ 631356971 h 5092"/>
                <a:gd name="T76" fmla="*/ 129464422 w 2305"/>
                <a:gd name="T77" fmla="*/ 632523829 h 5092"/>
                <a:gd name="T78" fmla="*/ 172921870 w 2305"/>
                <a:gd name="T79" fmla="*/ 649636417 h 5092"/>
                <a:gd name="T80" fmla="*/ 218714489 w 2305"/>
                <a:gd name="T81" fmla="*/ 651970132 h 5092"/>
                <a:gd name="T82" fmla="*/ 237005462 w 2305"/>
                <a:gd name="T83" fmla="*/ 626819513 h 5092"/>
                <a:gd name="T84" fmla="*/ 216379317 w 2305"/>
                <a:gd name="T85" fmla="*/ 593630863 h 5092"/>
                <a:gd name="T86" fmla="*/ 247253708 w 2305"/>
                <a:gd name="T87" fmla="*/ 549034301 h 5092"/>
                <a:gd name="T88" fmla="*/ 279425336 w 2305"/>
                <a:gd name="T89" fmla="*/ 518049755 h 5092"/>
                <a:gd name="T90" fmla="*/ 261004351 w 2305"/>
                <a:gd name="T91" fmla="*/ 487194820 h 5092"/>
                <a:gd name="T92" fmla="*/ 264507108 w 2305"/>
                <a:gd name="T93" fmla="*/ 458673600 h 5092"/>
                <a:gd name="T94" fmla="*/ 298883895 w 2305"/>
                <a:gd name="T95" fmla="*/ 444931613 h 509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305" h="5092">
                  <a:moveTo>
                    <a:pt x="2277" y="3352"/>
                  </a:moveTo>
                  <a:lnTo>
                    <a:pt x="2268" y="3308"/>
                  </a:lnTo>
                  <a:lnTo>
                    <a:pt x="2233" y="3273"/>
                  </a:lnTo>
                  <a:lnTo>
                    <a:pt x="2198" y="3211"/>
                  </a:lnTo>
                  <a:lnTo>
                    <a:pt x="2207" y="3141"/>
                  </a:lnTo>
                  <a:lnTo>
                    <a:pt x="2171" y="3088"/>
                  </a:lnTo>
                  <a:lnTo>
                    <a:pt x="2127" y="3017"/>
                  </a:lnTo>
                  <a:lnTo>
                    <a:pt x="2162" y="2929"/>
                  </a:lnTo>
                  <a:lnTo>
                    <a:pt x="2171" y="2867"/>
                  </a:lnTo>
                  <a:lnTo>
                    <a:pt x="2145" y="2814"/>
                  </a:lnTo>
                  <a:lnTo>
                    <a:pt x="2039" y="2823"/>
                  </a:lnTo>
                  <a:lnTo>
                    <a:pt x="1995" y="2752"/>
                  </a:lnTo>
                  <a:lnTo>
                    <a:pt x="2004" y="2664"/>
                  </a:lnTo>
                  <a:lnTo>
                    <a:pt x="1977" y="2611"/>
                  </a:lnTo>
                  <a:lnTo>
                    <a:pt x="1871" y="2620"/>
                  </a:lnTo>
                  <a:lnTo>
                    <a:pt x="1730" y="2646"/>
                  </a:lnTo>
                  <a:lnTo>
                    <a:pt x="1633" y="2664"/>
                  </a:lnTo>
                  <a:lnTo>
                    <a:pt x="1527" y="2673"/>
                  </a:lnTo>
                  <a:lnTo>
                    <a:pt x="1448" y="2638"/>
                  </a:lnTo>
                  <a:lnTo>
                    <a:pt x="1421" y="2567"/>
                  </a:lnTo>
                  <a:lnTo>
                    <a:pt x="1359" y="2532"/>
                  </a:lnTo>
                  <a:lnTo>
                    <a:pt x="1351" y="2470"/>
                  </a:lnTo>
                  <a:lnTo>
                    <a:pt x="1351" y="2399"/>
                  </a:lnTo>
                  <a:lnTo>
                    <a:pt x="1377" y="2329"/>
                  </a:lnTo>
                  <a:lnTo>
                    <a:pt x="1324" y="2293"/>
                  </a:lnTo>
                  <a:lnTo>
                    <a:pt x="1262" y="2241"/>
                  </a:lnTo>
                  <a:lnTo>
                    <a:pt x="1236" y="2179"/>
                  </a:lnTo>
                  <a:lnTo>
                    <a:pt x="1183" y="2152"/>
                  </a:lnTo>
                  <a:lnTo>
                    <a:pt x="1174" y="2082"/>
                  </a:lnTo>
                  <a:lnTo>
                    <a:pt x="1121" y="2029"/>
                  </a:lnTo>
                  <a:lnTo>
                    <a:pt x="1121" y="1976"/>
                  </a:lnTo>
                  <a:lnTo>
                    <a:pt x="1253" y="1923"/>
                  </a:lnTo>
                  <a:lnTo>
                    <a:pt x="1315" y="1888"/>
                  </a:lnTo>
                  <a:lnTo>
                    <a:pt x="1306" y="1817"/>
                  </a:lnTo>
                  <a:lnTo>
                    <a:pt x="1298" y="1746"/>
                  </a:lnTo>
                  <a:lnTo>
                    <a:pt x="1412" y="1720"/>
                  </a:lnTo>
                  <a:lnTo>
                    <a:pt x="1492" y="1738"/>
                  </a:lnTo>
                  <a:lnTo>
                    <a:pt x="1562" y="1755"/>
                  </a:lnTo>
                  <a:lnTo>
                    <a:pt x="1633" y="1746"/>
                  </a:lnTo>
                  <a:lnTo>
                    <a:pt x="1668" y="1614"/>
                  </a:lnTo>
                  <a:lnTo>
                    <a:pt x="1651" y="1526"/>
                  </a:lnTo>
                  <a:lnTo>
                    <a:pt x="1615" y="1455"/>
                  </a:lnTo>
                  <a:lnTo>
                    <a:pt x="1545" y="1402"/>
                  </a:lnTo>
                  <a:lnTo>
                    <a:pt x="1456" y="1393"/>
                  </a:lnTo>
                  <a:lnTo>
                    <a:pt x="1271" y="1173"/>
                  </a:lnTo>
                  <a:lnTo>
                    <a:pt x="962" y="943"/>
                  </a:lnTo>
                  <a:lnTo>
                    <a:pt x="900" y="864"/>
                  </a:lnTo>
                  <a:lnTo>
                    <a:pt x="945" y="829"/>
                  </a:lnTo>
                  <a:lnTo>
                    <a:pt x="1006" y="785"/>
                  </a:lnTo>
                  <a:lnTo>
                    <a:pt x="1024" y="705"/>
                  </a:lnTo>
                  <a:lnTo>
                    <a:pt x="1033" y="644"/>
                  </a:lnTo>
                  <a:lnTo>
                    <a:pt x="1112" y="618"/>
                  </a:lnTo>
                  <a:lnTo>
                    <a:pt x="1103" y="556"/>
                  </a:lnTo>
                  <a:lnTo>
                    <a:pt x="1077" y="494"/>
                  </a:lnTo>
                  <a:lnTo>
                    <a:pt x="1095" y="441"/>
                  </a:lnTo>
                  <a:lnTo>
                    <a:pt x="1059" y="371"/>
                  </a:lnTo>
                  <a:lnTo>
                    <a:pt x="971" y="371"/>
                  </a:lnTo>
                  <a:lnTo>
                    <a:pt x="927" y="327"/>
                  </a:lnTo>
                  <a:lnTo>
                    <a:pt x="865" y="203"/>
                  </a:lnTo>
                  <a:lnTo>
                    <a:pt x="768" y="177"/>
                  </a:lnTo>
                  <a:lnTo>
                    <a:pt x="697" y="141"/>
                  </a:lnTo>
                  <a:lnTo>
                    <a:pt x="689" y="80"/>
                  </a:lnTo>
                  <a:lnTo>
                    <a:pt x="583" y="0"/>
                  </a:lnTo>
                  <a:lnTo>
                    <a:pt x="503" y="106"/>
                  </a:lnTo>
                  <a:lnTo>
                    <a:pt x="512" y="168"/>
                  </a:lnTo>
                  <a:lnTo>
                    <a:pt x="565" y="221"/>
                  </a:lnTo>
                  <a:lnTo>
                    <a:pt x="627" y="291"/>
                  </a:lnTo>
                  <a:lnTo>
                    <a:pt x="627" y="371"/>
                  </a:lnTo>
                  <a:lnTo>
                    <a:pt x="680" y="424"/>
                  </a:lnTo>
                  <a:lnTo>
                    <a:pt x="742" y="486"/>
                  </a:lnTo>
                  <a:lnTo>
                    <a:pt x="759" y="556"/>
                  </a:lnTo>
                  <a:lnTo>
                    <a:pt x="786" y="609"/>
                  </a:lnTo>
                  <a:lnTo>
                    <a:pt x="812" y="696"/>
                  </a:lnTo>
                  <a:lnTo>
                    <a:pt x="803" y="740"/>
                  </a:lnTo>
                  <a:lnTo>
                    <a:pt x="803" y="793"/>
                  </a:lnTo>
                  <a:lnTo>
                    <a:pt x="742" y="829"/>
                  </a:lnTo>
                  <a:lnTo>
                    <a:pt x="671" y="855"/>
                  </a:lnTo>
                  <a:lnTo>
                    <a:pt x="406" y="1217"/>
                  </a:lnTo>
                  <a:lnTo>
                    <a:pt x="344" y="1199"/>
                  </a:lnTo>
                  <a:lnTo>
                    <a:pt x="283" y="1120"/>
                  </a:lnTo>
                  <a:lnTo>
                    <a:pt x="230" y="1067"/>
                  </a:lnTo>
                  <a:lnTo>
                    <a:pt x="177" y="1093"/>
                  </a:lnTo>
                  <a:lnTo>
                    <a:pt x="186" y="1199"/>
                  </a:lnTo>
                  <a:lnTo>
                    <a:pt x="186" y="1279"/>
                  </a:lnTo>
                  <a:lnTo>
                    <a:pt x="97" y="1323"/>
                  </a:lnTo>
                  <a:lnTo>
                    <a:pt x="80" y="1358"/>
                  </a:lnTo>
                  <a:lnTo>
                    <a:pt x="0" y="1552"/>
                  </a:lnTo>
                  <a:lnTo>
                    <a:pt x="71" y="1605"/>
                  </a:lnTo>
                  <a:lnTo>
                    <a:pt x="142" y="1667"/>
                  </a:lnTo>
                  <a:lnTo>
                    <a:pt x="239" y="1729"/>
                  </a:lnTo>
                  <a:lnTo>
                    <a:pt x="283" y="1791"/>
                  </a:lnTo>
                  <a:lnTo>
                    <a:pt x="309" y="1852"/>
                  </a:lnTo>
                  <a:lnTo>
                    <a:pt x="265" y="1888"/>
                  </a:lnTo>
                  <a:lnTo>
                    <a:pt x="239" y="1949"/>
                  </a:lnTo>
                  <a:lnTo>
                    <a:pt x="309" y="1985"/>
                  </a:lnTo>
                  <a:lnTo>
                    <a:pt x="389" y="2011"/>
                  </a:lnTo>
                  <a:lnTo>
                    <a:pt x="442" y="2073"/>
                  </a:lnTo>
                  <a:lnTo>
                    <a:pt x="459" y="2161"/>
                  </a:lnTo>
                  <a:lnTo>
                    <a:pt x="512" y="2117"/>
                  </a:lnTo>
                  <a:lnTo>
                    <a:pt x="583" y="2117"/>
                  </a:lnTo>
                  <a:lnTo>
                    <a:pt x="636" y="2161"/>
                  </a:lnTo>
                  <a:lnTo>
                    <a:pt x="627" y="2205"/>
                  </a:lnTo>
                  <a:lnTo>
                    <a:pt x="671" y="2267"/>
                  </a:lnTo>
                  <a:lnTo>
                    <a:pt x="671" y="2346"/>
                  </a:lnTo>
                  <a:lnTo>
                    <a:pt x="671" y="2435"/>
                  </a:lnTo>
                  <a:lnTo>
                    <a:pt x="636" y="2470"/>
                  </a:lnTo>
                  <a:lnTo>
                    <a:pt x="627" y="2532"/>
                  </a:lnTo>
                  <a:lnTo>
                    <a:pt x="556" y="2549"/>
                  </a:lnTo>
                  <a:lnTo>
                    <a:pt x="547" y="2629"/>
                  </a:lnTo>
                  <a:lnTo>
                    <a:pt x="539" y="2708"/>
                  </a:lnTo>
                  <a:lnTo>
                    <a:pt x="609" y="2743"/>
                  </a:lnTo>
                  <a:lnTo>
                    <a:pt x="662" y="2805"/>
                  </a:lnTo>
                  <a:lnTo>
                    <a:pt x="697" y="2858"/>
                  </a:lnTo>
                  <a:lnTo>
                    <a:pt x="697" y="2920"/>
                  </a:lnTo>
                  <a:lnTo>
                    <a:pt x="733" y="2973"/>
                  </a:lnTo>
                  <a:lnTo>
                    <a:pt x="750" y="3035"/>
                  </a:lnTo>
                  <a:lnTo>
                    <a:pt x="812" y="3096"/>
                  </a:lnTo>
                  <a:lnTo>
                    <a:pt x="803" y="3176"/>
                  </a:lnTo>
                  <a:lnTo>
                    <a:pt x="750" y="3246"/>
                  </a:lnTo>
                  <a:lnTo>
                    <a:pt x="697" y="3317"/>
                  </a:lnTo>
                  <a:lnTo>
                    <a:pt x="662" y="3361"/>
                  </a:lnTo>
                  <a:lnTo>
                    <a:pt x="583" y="3352"/>
                  </a:lnTo>
                  <a:lnTo>
                    <a:pt x="512" y="3317"/>
                  </a:lnTo>
                  <a:lnTo>
                    <a:pt x="503" y="3379"/>
                  </a:lnTo>
                  <a:lnTo>
                    <a:pt x="468" y="3441"/>
                  </a:lnTo>
                  <a:lnTo>
                    <a:pt x="521" y="3458"/>
                  </a:lnTo>
                  <a:lnTo>
                    <a:pt x="618" y="3485"/>
                  </a:lnTo>
                  <a:lnTo>
                    <a:pt x="618" y="3546"/>
                  </a:lnTo>
                  <a:lnTo>
                    <a:pt x="653" y="3608"/>
                  </a:lnTo>
                  <a:lnTo>
                    <a:pt x="653" y="3679"/>
                  </a:lnTo>
                  <a:lnTo>
                    <a:pt x="653" y="3749"/>
                  </a:lnTo>
                  <a:lnTo>
                    <a:pt x="689" y="3820"/>
                  </a:lnTo>
                  <a:lnTo>
                    <a:pt x="680" y="3917"/>
                  </a:lnTo>
                  <a:lnTo>
                    <a:pt x="715" y="3979"/>
                  </a:lnTo>
                  <a:lnTo>
                    <a:pt x="689" y="4049"/>
                  </a:lnTo>
                  <a:lnTo>
                    <a:pt x="750" y="4146"/>
                  </a:lnTo>
                  <a:lnTo>
                    <a:pt x="733" y="4226"/>
                  </a:lnTo>
                  <a:lnTo>
                    <a:pt x="777" y="4279"/>
                  </a:lnTo>
                  <a:lnTo>
                    <a:pt x="777" y="4367"/>
                  </a:lnTo>
                  <a:lnTo>
                    <a:pt x="777" y="4464"/>
                  </a:lnTo>
                  <a:lnTo>
                    <a:pt x="777" y="4552"/>
                  </a:lnTo>
                  <a:lnTo>
                    <a:pt x="768" y="4614"/>
                  </a:lnTo>
                  <a:lnTo>
                    <a:pt x="715" y="4685"/>
                  </a:lnTo>
                  <a:lnTo>
                    <a:pt x="653" y="4746"/>
                  </a:lnTo>
                  <a:lnTo>
                    <a:pt x="556" y="4799"/>
                  </a:lnTo>
                  <a:lnTo>
                    <a:pt x="539" y="4861"/>
                  </a:lnTo>
                  <a:lnTo>
                    <a:pt x="636" y="4861"/>
                  </a:lnTo>
                  <a:lnTo>
                    <a:pt x="547" y="4914"/>
                  </a:lnTo>
                  <a:lnTo>
                    <a:pt x="556" y="4958"/>
                  </a:lnTo>
                  <a:lnTo>
                    <a:pt x="645" y="4923"/>
                  </a:lnTo>
                  <a:lnTo>
                    <a:pt x="715" y="4949"/>
                  </a:lnTo>
                  <a:lnTo>
                    <a:pt x="768" y="4870"/>
                  </a:lnTo>
                  <a:lnTo>
                    <a:pt x="795" y="4905"/>
                  </a:lnTo>
                  <a:lnTo>
                    <a:pt x="839" y="4852"/>
                  </a:lnTo>
                  <a:lnTo>
                    <a:pt x="927" y="4852"/>
                  </a:lnTo>
                  <a:lnTo>
                    <a:pt x="998" y="4879"/>
                  </a:lnTo>
                  <a:lnTo>
                    <a:pt x="1086" y="4932"/>
                  </a:lnTo>
                  <a:lnTo>
                    <a:pt x="1130" y="4967"/>
                  </a:lnTo>
                  <a:lnTo>
                    <a:pt x="1245" y="4941"/>
                  </a:lnTo>
                  <a:lnTo>
                    <a:pt x="1333" y="5011"/>
                  </a:lnTo>
                  <a:lnTo>
                    <a:pt x="1403" y="5055"/>
                  </a:lnTo>
                  <a:lnTo>
                    <a:pt x="1509" y="5091"/>
                  </a:lnTo>
                  <a:lnTo>
                    <a:pt x="1553" y="5029"/>
                  </a:lnTo>
                  <a:lnTo>
                    <a:pt x="1686" y="5029"/>
                  </a:lnTo>
                  <a:lnTo>
                    <a:pt x="1721" y="4949"/>
                  </a:lnTo>
                  <a:lnTo>
                    <a:pt x="1783" y="4923"/>
                  </a:lnTo>
                  <a:lnTo>
                    <a:pt x="1845" y="4905"/>
                  </a:lnTo>
                  <a:lnTo>
                    <a:pt x="1827" y="4835"/>
                  </a:lnTo>
                  <a:lnTo>
                    <a:pt x="1739" y="4799"/>
                  </a:lnTo>
                  <a:lnTo>
                    <a:pt x="1721" y="4746"/>
                  </a:lnTo>
                  <a:lnTo>
                    <a:pt x="1686" y="4676"/>
                  </a:lnTo>
                  <a:lnTo>
                    <a:pt x="1668" y="4579"/>
                  </a:lnTo>
                  <a:lnTo>
                    <a:pt x="1739" y="4579"/>
                  </a:lnTo>
                  <a:lnTo>
                    <a:pt x="1756" y="4508"/>
                  </a:lnTo>
                  <a:lnTo>
                    <a:pt x="1845" y="4341"/>
                  </a:lnTo>
                  <a:lnTo>
                    <a:pt x="1906" y="4235"/>
                  </a:lnTo>
                  <a:lnTo>
                    <a:pt x="1933" y="4191"/>
                  </a:lnTo>
                  <a:lnTo>
                    <a:pt x="2012" y="4164"/>
                  </a:lnTo>
                  <a:lnTo>
                    <a:pt x="2092" y="4076"/>
                  </a:lnTo>
                  <a:lnTo>
                    <a:pt x="2154" y="3996"/>
                  </a:lnTo>
                  <a:lnTo>
                    <a:pt x="2136" y="3944"/>
                  </a:lnTo>
                  <a:lnTo>
                    <a:pt x="2065" y="3899"/>
                  </a:lnTo>
                  <a:lnTo>
                    <a:pt x="2057" y="3829"/>
                  </a:lnTo>
                  <a:lnTo>
                    <a:pt x="2012" y="3758"/>
                  </a:lnTo>
                  <a:lnTo>
                    <a:pt x="1959" y="3714"/>
                  </a:lnTo>
                  <a:lnTo>
                    <a:pt x="1915" y="3644"/>
                  </a:lnTo>
                  <a:lnTo>
                    <a:pt x="1995" y="3599"/>
                  </a:lnTo>
                  <a:lnTo>
                    <a:pt x="2039" y="3538"/>
                  </a:lnTo>
                  <a:lnTo>
                    <a:pt x="2092" y="3485"/>
                  </a:lnTo>
                  <a:lnTo>
                    <a:pt x="2145" y="3485"/>
                  </a:lnTo>
                  <a:lnTo>
                    <a:pt x="2198" y="3432"/>
                  </a:lnTo>
                  <a:lnTo>
                    <a:pt x="2304" y="3432"/>
                  </a:lnTo>
                  <a:lnTo>
                    <a:pt x="2277" y="3352"/>
                  </a:lnTo>
                </a:path>
              </a:pathLst>
            </a:custGeom>
            <a:solidFill>
              <a:srgbClr val="FF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92" name="Freeform 16"/>
            <p:cNvSpPr>
              <a:spLocks noChangeArrowheads="1"/>
            </p:cNvSpPr>
            <p:nvPr/>
          </p:nvSpPr>
          <p:spPr bwMode="auto">
            <a:xfrm>
              <a:off x="4343400" y="2297113"/>
              <a:ext cx="874713" cy="965200"/>
            </a:xfrm>
            <a:custGeom>
              <a:avLst/>
              <a:gdLst>
                <a:gd name="T0" fmla="*/ 90310506 w 2436"/>
                <a:gd name="T1" fmla="*/ 142702245 h 2682"/>
                <a:gd name="T2" fmla="*/ 97168020 w 2436"/>
                <a:gd name="T3" fmla="*/ 165622315 h 2682"/>
                <a:gd name="T4" fmla="*/ 76595837 w 2436"/>
                <a:gd name="T5" fmla="*/ 181550285 h 2682"/>
                <a:gd name="T6" fmla="*/ 58352533 w 2436"/>
                <a:gd name="T7" fmla="*/ 203305244 h 2682"/>
                <a:gd name="T8" fmla="*/ 36615731 w 2436"/>
                <a:gd name="T9" fmla="*/ 218067384 h 2682"/>
                <a:gd name="T10" fmla="*/ 18372786 w 2436"/>
                <a:gd name="T11" fmla="*/ 234124531 h 2682"/>
                <a:gd name="T12" fmla="*/ 14879288 w 2436"/>
                <a:gd name="T13" fmla="*/ 258080894 h 2682"/>
                <a:gd name="T14" fmla="*/ 10350653 w 2436"/>
                <a:gd name="T15" fmla="*/ 282166794 h 2682"/>
                <a:gd name="T16" fmla="*/ 32087455 w 2436"/>
                <a:gd name="T17" fmla="*/ 303792217 h 2682"/>
                <a:gd name="T18" fmla="*/ 44637864 w 2436"/>
                <a:gd name="T19" fmla="*/ 312986440 h 2682"/>
                <a:gd name="T20" fmla="*/ 53694775 w 2436"/>
                <a:gd name="T21" fmla="*/ 330079520 h 2682"/>
                <a:gd name="T22" fmla="*/ 77760097 w 2436"/>
                <a:gd name="T23" fmla="*/ 334611863 h 2682"/>
                <a:gd name="T24" fmla="*/ 99367417 w 2436"/>
                <a:gd name="T25" fmla="*/ 346136666 h 2682"/>
                <a:gd name="T26" fmla="*/ 125632495 w 2436"/>
                <a:gd name="T27" fmla="*/ 338107913 h 2682"/>
                <a:gd name="T28" fmla="*/ 145040059 w 2436"/>
                <a:gd name="T29" fmla="*/ 338107913 h 2682"/>
                <a:gd name="T30" fmla="*/ 156425849 w 2436"/>
                <a:gd name="T31" fmla="*/ 301590813 h 2682"/>
                <a:gd name="T32" fmla="*/ 180491530 w 2436"/>
                <a:gd name="T33" fmla="*/ 306123157 h 2682"/>
                <a:gd name="T34" fmla="*/ 164447982 w 2436"/>
                <a:gd name="T35" fmla="*/ 328914050 h 2682"/>
                <a:gd name="T36" fmla="*/ 183855546 w 2436"/>
                <a:gd name="T37" fmla="*/ 328914050 h 2682"/>
                <a:gd name="T38" fmla="*/ 203263110 w 2436"/>
                <a:gd name="T39" fmla="*/ 316353313 h 2682"/>
                <a:gd name="T40" fmla="*/ 233021686 w 2436"/>
                <a:gd name="T41" fmla="*/ 308324560 h 2682"/>
                <a:gd name="T42" fmla="*/ 260321901 w 2436"/>
                <a:gd name="T43" fmla="*/ 283202727 h 2682"/>
                <a:gd name="T44" fmla="*/ 278565205 w 2436"/>
                <a:gd name="T45" fmla="*/ 258080894 h 2682"/>
                <a:gd name="T46" fmla="*/ 269378812 w 2436"/>
                <a:gd name="T47" fmla="*/ 230628481 h 2682"/>
                <a:gd name="T48" fmla="*/ 284258100 w 2436"/>
                <a:gd name="T49" fmla="*/ 229592188 h 2682"/>
                <a:gd name="T50" fmla="*/ 303665664 w 2436"/>
                <a:gd name="T51" fmla="*/ 232959061 h 2682"/>
                <a:gd name="T52" fmla="*/ 315051454 w 2436"/>
                <a:gd name="T53" fmla="*/ 209002698 h 2682"/>
                <a:gd name="T54" fmla="*/ 315051454 w 2436"/>
                <a:gd name="T55" fmla="*/ 181550285 h 2682"/>
                <a:gd name="T56" fmla="*/ 300172166 w 2436"/>
                <a:gd name="T57" fmla="*/ 165622315 h 2682"/>
                <a:gd name="T58" fmla="*/ 278565205 w 2436"/>
                <a:gd name="T59" fmla="*/ 159795325 h 2682"/>
                <a:gd name="T60" fmla="*/ 254629006 w 2436"/>
                <a:gd name="T61" fmla="*/ 145032825 h 2682"/>
                <a:gd name="T62" fmla="*/ 254629006 w 2436"/>
                <a:gd name="T63" fmla="*/ 116414942 h 2682"/>
                <a:gd name="T64" fmla="*/ 246736355 w 2436"/>
                <a:gd name="T65" fmla="*/ 95825452 h 2682"/>
                <a:gd name="T66" fmla="*/ 231857067 w 2436"/>
                <a:gd name="T67" fmla="*/ 81062953 h 2682"/>
                <a:gd name="T68" fmla="*/ 218142398 w 2436"/>
                <a:gd name="T69" fmla="*/ 70703619 h 2682"/>
                <a:gd name="T70" fmla="*/ 190713060 w 2436"/>
                <a:gd name="T71" fmla="*/ 76401432 h 2682"/>
                <a:gd name="T72" fmla="*/ 171305137 w 2436"/>
                <a:gd name="T73" fmla="*/ 81062953 h 2682"/>
                <a:gd name="T74" fmla="*/ 145040059 w 2436"/>
                <a:gd name="T75" fmla="*/ 70703619 h 2682"/>
                <a:gd name="T76" fmla="*/ 130160771 w 2436"/>
                <a:gd name="T77" fmla="*/ 58142523 h 2682"/>
                <a:gd name="T78" fmla="*/ 114246705 w 2436"/>
                <a:gd name="T79" fmla="*/ 42214913 h 2682"/>
                <a:gd name="T80" fmla="*/ 116575584 w 2436"/>
                <a:gd name="T81" fmla="*/ 20589490 h 2682"/>
                <a:gd name="T82" fmla="*/ 101696296 w 2436"/>
                <a:gd name="T83" fmla="*/ 5697813 h 2682"/>
                <a:gd name="T84" fmla="*/ 100531677 w 2436"/>
                <a:gd name="T85" fmla="*/ 34315696 h 2682"/>
                <a:gd name="T86" fmla="*/ 106224931 w 2436"/>
                <a:gd name="T87" fmla="*/ 66171276 h 2682"/>
                <a:gd name="T88" fmla="*/ 93674522 w 2436"/>
                <a:gd name="T89" fmla="*/ 93624049 h 26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436" h="2682">
                  <a:moveTo>
                    <a:pt x="680" y="943"/>
                  </a:moveTo>
                  <a:lnTo>
                    <a:pt x="698" y="1023"/>
                  </a:lnTo>
                  <a:lnTo>
                    <a:pt x="698" y="1102"/>
                  </a:lnTo>
                  <a:lnTo>
                    <a:pt x="733" y="1173"/>
                  </a:lnTo>
                  <a:lnTo>
                    <a:pt x="777" y="1226"/>
                  </a:lnTo>
                  <a:lnTo>
                    <a:pt x="751" y="1279"/>
                  </a:lnTo>
                  <a:lnTo>
                    <a:pt x="698" y="1331"/>
                  </a:lnTo>
                  <a:lnTo>
                    <a:pt x="609" y="1349"/>
                  </a:lnTo>
                  <a:lnTo>
                    <a:pt x="592" y="1402"/>
                  </a:lnTo>
                  <a:lnTo>
                    <a:pt x="530" y="1429"/>
                  </a:lnTo>
                  <a:lnTo>
                    <a:pt x="495" y="1508"/>
                  </a:lnTo>
                  <a:lnTo>
                    <a:pt x="451" y="1570"/>
                  </a:lnTo>
                  <a:lnTo>
                    <a:pt x="371" y="1587"/>
                  </a:lnTo>
                  <a:lnTo>
                    <a:pt x="309" y="1623"/>
                  </a:lnTo>
                  <a:lnTo>
                    <a:pt x="283" y="1684"/>
                  </a:lnTo>
                  <a:lnTo>
                    <a:pt x="195" y="1702"/>
                  </a:lnTo>
                  <a:lnTo>
                    <a:pt x="159" y="1746"/>
                  </a:lnTo>
                  <a:lnTo>
                    <a:pt x="142" y="1808"/>
                  </a:lnTo>
                  <a:lnTo>
                    <a:pt x="150" y="1887"/>
                  </a:lnTo>
                  <a:lnTo>
                    <a:pt x="168" y="1949"/>
                  </a:lnTo>
                  <a:lnTo>
                    <a:pt x="115" y="1993"/>
                  </a:lnTo>
                  <a:lnTo>
                    <a:pt x="80" y="2055"/>
                  </a:lnTo>
                  <a:lnTo>
                    <a:pt x="0" y="2126"/>
                  </a:lnTo>
                  <a:lnTo>
                    <a:pt x="80" y="2179"/>
                  </a:lnTo>
                  <a:lnTo>
                    <a:pt x="98" y="2258"/>
                  </a:lnTo>
                  <a:lnTo>
                    <a:pt x="168" y="2337"/>
                  </a:lnTo>
                  <a:lnTo>
                    <a:pt x="248" y="2346"/>
                  </a:lnTo>
                  <a:lnTo>
                    <a:pt x="309" y="2284"/>
                  </a:lnTo>
                  <a:lnTo>
                    <a:pt x="353" y="2329"/>
                  </a:lnTo>
                  <a:lnTo>
                    <a:pt x="345" y="2417"/>
                  </a:lnTo>
                  <a:lnTo>
                    <a:pt x="380" y="2452"/>
                  </a:lnTo>
                  <a:lnTo>
                    <a:pt x="362" y="2523"/>
                  </a:lnTo>
                  <a:lnTo>
                    <a:pt x="415" y="2549"/>
                  </a:lnTo>
                  <a:lnTo>
                    <a:pt x="451" y="2496"/>
                  </a:lnTo>
                  <a:lnTo>
                    <a:pt x="539" y="2540"/>
                  </a:lnTo>
                  <a:lnTo>
                    <a:pt x="601" y="2584"/>
                  </a:lnTo>
                  <a:lnTo>
                    <a:pt x="671" y="2593"/>
                  </a:lnTo>
                  <a:lnTo>
                    <a:pt x="706" y="2655"/>
                  </a:lnTo>
                  <a:lnTo>
                    <a:pt x="768" y="2673"/>
                  </a:lnTo>
                  <a:lnTo>
                    <a:pt x="839" y="2681"/>
                  </a:lnTo>
                  <a:lnTo>
                    <a:pt x="918" y="2646"/>
                  </a:lnTo>
                  <a:lnTo>
                    <a:pt x="971" y="2611"/>
                  </a:lnTo>
                  <a:lnTo>
                    <a:pt x="1042" y="2611"/>
                  </a:lnTo>
                  <a:lnTo>
                    <a:pt x="1095" y="2681"/>
                  </a:lnTo>
                  <a:lnTo>
                    <a:pt x="1121" y="2611"/>
                  </a:lnTo>
                  <a:lnTo>
                    <a:pt x="1121" y="2505"/>
                  </a:lnTo>
                  <a:lnTo>
                    <a:pt x="1148" y="2381"/>
                  </a:lnTo>
                  <a:lnTo>
                    <a:pt x="1209" y="2329"/>
                  </a:lnTo>
                  <a:lnTo>
                    <a:pt x="1289" y="2311"/>
                  </a:lnTo>
                  <a:lnTo>
                    <a:pt x="1359" y="2329"/>
                  </a:lnTo>
                  <a:lnTo>
                    <a:pt x="1395" y="2364"/>
                  </a:lnTo>
                  <a:lnTo>
                    <a:pt x="1412" y="2434"/>
                  </a:lnTo>
                  <a:lnTo>
                    <a:pt x="1342" y="2496"/>
                  </a:lnTo>
                  <a:lnTo>
                    <a:pt x="1271" y="2540"/>
                  </a:lnTo>
                  <a:lnTo>
                    <a:pt x="1307" y="2584"/>
                  </a:lnTo>
                  <a:lnTo>
                    <a:pt x="1412" y="2602"/>
                  </a:lnTo>
                  <a:lnTo>
                    <a:pt x="1421" y="2540"/>
                  </a:lnTo>
                  <a:lnTo>
                    <a:pt x="1457" y="2496"/>
                  </a:lnTo>
                  <a:lnTo>
                    <a:pt x="1518" y="2487"/>
                  </a:lnTo>
                  <a:lnTo>
                    <a:pt x="1571" y="2443"/>
                  </a:lnTo>
                  <a:lnTo>
                    <a:pt x="1580" y="2364"/>
                  </a:lnTo>
                  <a:lnTo>
                    <a:pt x="1721" y="2373"/>
                  </a:lnTo>
                  <a:lnTo>
                    <a:pt x="1801" y="2381"/>
                  </a:lnTo>
                  <a:lnTo>
                    <a:pt x="1854" y="2337"/>
                  </a:lnTo>
                  <a:lnTo>
                    <a:pt x="1924" y="2276"/>
                  </a:lnTo>
                  <a:lnTo>
                    <a:pt x="2012" y="2187"/>
                  </a:lnTo>
                  <a:lnTo>
                    <a:pt x="2073" y="2099"/>
                  </a:lnTo>
                  <a:lnTo>
                    <a:pt x="2135" y="2055"/>
                  </a:lnTo>
                  <a:lnTo>
                    <a:pt x="2153" y="1993"/>
                  </a:lnTo>
                  <a:lnTo>
                    <a:pt x="2144" y="1905"/>
                  </a:lnTo>
                  <a:lnTo>
                    <a:pt x="2135" y="1826"/>
                  </a:lnTo>
                  <a:lnTo>
                    <a:pt x="2082" y="1781"/>
                  </a:lnTo>
                  <a:lnTo>
                    <a:pt x="2073" y="1711"/>
                  </a:lnTo>
                  <a:lnTo>
                    <a:pt x="2153" y="1711"/>
                  </a:lnTo>
                  <a:lnTo>
                    <a:pt x="2197" y="1773"/>
                  </a:lnTo>
                  <a:lnTo>
                    <a:pt x="2214" y="1834"/>
                  </a:lnTo>
                  <a:lnTo>
                    <a:pt x="2276" y="1852"/>
                  </a:lnTo>
                  <a:lnTo>
                    <a:pt x="2347" y="1799"/>
                  </a:lnTo>
                  <a:lnTo>
                    <a:pt x="2373" y="1746"/>
                  </a:lnTo>
                  <a:lnTo>
                    <a:pt x="2391" y="1658"/>
                  </a:lnTo>
                  <a:lnTo>
                    <a:pt x="2435" y="1614"/>
                  </a:lnTo>
                  <a:lnTo>
                    <a:pt x="2426" y="1552"/>
                  </a:lnTo>
                  <a:lnTo>
                    <a:pt x="2426" y="1473"/>
                  </a:lnTo>
                  <a:lnTo>
                    <a:pt x="2435" y="1402"/>
                  </a:lnTo>
                  <a:lnTo>
                    <a:pt x="2409" y="1331"/>
                  </a:lnTo>
                  <a:lnTo>
                    <a:pt x="2356" y="1331"/>
                  </a:lnTo>
                  <a:lnTo>
                    <a:pt x="2320" y="1279"/>
                  </a:lnTo>
                  <a:lnTo>
                    <a:pt x="2312" y="1226"/>
                  </a:lnTo>
                  <a:lnTo>
                    <a:pt x="2241" y="1234"/>
                  </a:lnTo>
                  <a:lnTo>
                    <a:pt x="2153" y="1234"/>
                  </a:lnTo>
                  <a:lnTo>
                    <a:pt x="2064" y="1217"/>
                  </a:lnTo>
                  <a:lnTo>
                    <a:pt x="2012" y="1164"/>
                  </a:lnTo>
                  <a:lnTo>
                    <a:pt x="1968" y="1120"/>
                  </a:lnTo>
                  <a:lnTo>
                    <a:pt x="2003" y="1040"/>
                  </a:lnTo>
                  <a:lnTo>
                    <a:pt x="1951" y="970"/>
                  </a:lnTo>
                  <a:lnTo>
                    <a:pt x="1968" y="899"/>
                  </a:lnTo>
                  <a:lnTo>
                    <a:pt x="1977" y="837"/>
                  </a:lnTo>
                  <a:lnTo>
                    <a:pt x="1924" y="776"/>
                  </a:lnTo>
                  <a:lnTo>
                    <a:pt x="1907" y="740"/>
                  </a:lnTo>
                  <a:lnTo>
                    <a:pt x="1898" y="696"/>
                  </a:lnTo>
                  <a:lnTo>
                    <a:pt x="1845" y="652"/>
                  </a:lnTo>
                  <a:lnTo>
                    <a:pt x="1792" y="626"/>
                  </a:lnTo>
                  <a:lnTo>
                    <a:pt x="1792" y="590"/>
                  </a:lnTo>
                  <a:lnTo>
                    <a:pt x="1748" y="528"/>
                  </a:lnTo>
                  <a:lnTo>
                    <a:pt x="1686" y="546"/>
                  </a:lnTo>
                  <a:lnTo>
                    <a:pt x="1615" y="546"/>
                  </a:lnTo>
                  <a:lnTo>
                    <a:pt x="1509" y="528"/>
                  </a:lnTo>
                  <a:lnTo>
                    <a:pt x="1474" y="590"/>
                  </a:lnTo>
                  <a:lnTo>
                    <a:pt x="1457" y="643"/>
                  </a:lnTo>
                  <a:lnTo>
                    <a:pt x="1395" y="652"/>
                  </a:lnTo>
                  <a:lnTo>
                    <a:pt x="1324" y="626"/>
                  </a:lnTo>
                  <a:lnTo>
                    <a:pt x="1262" y="643"/>
                  </a:lnTo>
                  <a:lnTo>
                    <a:pt x="1192" y="608"/>
                  </a:lnTo>
                  <a:lnTo>
                    <a:pt x="1121" y="546"/>
                  </a:lnTo>
                  <a:lnTo>
                    <a:pt x="1077" y="502"/>
                  </a:lnTo>
                  <a:lnTo>
                    <a:pt x="1059" y="449"/>
                  </a:lnTo>
                  <a:lnTo>
                    <a:pt x="1006" y="449"/>
                  </a:lnTo>
                  <a:lnTo>
                    <a:pt x="909" y="449"/>
                  </a:lnTo>
                  <a:lnTo>
                    <a:pt x="874" y="396"/>
                  </a:lnTo>
                  <a:lnTo>
                    <a:pt x="883" y="326"/>
                  </a:lnTo>
                  <a:lnTo>
                    <a:pt x="954" y="291"/>
                  </a:lnTo>
                  <a:lnTo>
                    <a:pt x="962" y="229"/>
                  </a:lnTo>
                  <a:lnTo>
                    <a:pt x="901" y="159"/>
                  </a:lnTo>
                  <a:lnTo>
                    <a:pt x="856" y="62"/>
                  </a:lnTo>
                  <a:lnTo>
                    <a:pt x="848" y="0"/>
                  </a:lnTo>
                  <a:lnTo>
                    <a:pt x="786" y="44"/>
                  </a:lnTo>
                  <a:lnTo>
                    <a:pt x="742" y="115"/>
                  </a:lnTo>
                  <a:lnTo>
                    <a:pt x="733" y="203"/>
                  </a:lnTo>
                  <a:lnTo>
                    <a:pt x="777" y="265"/>
                  </a:lnTo>
                  <a:lnTo>
                    <a:pt x="804" y="352"/>
                  </a:lnTo>
                  <a:lnTo>
                    <a:pt x="812" y="423"/>
                  </a:lnTo>
                  <a:lnTo>
                    <a:pt x="821" y="511"/>
                  </a:lnTo>
                  <a:lnTo>
                    <a:pt x="804" y="590"/>
                  </a:lnTo>
                  <a:lnTo>
                    <a:pt x="759" y="634"/>
                  </a:lnTo>
                  <a:lnTo>
                    <a:pt x="724" y="723"/>
                  </a:lnTo>
                  <a:lnTo>
                    <a:pt x="715" y="811"/>
                  </a:lnTo>
                  <a:lnTo>
                    <a:pt x="680" y="94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93" name="Freeform 17"/>
            <p:cNvSpPr>
              <a:spLocks noChangeArrowheads="1"/>
            </p:cNvSpPr>
            <p:nvPr/>
          </p:nvSpPr>
          <p:spPr bwMode="auto">
            <a:xfrm>
              <a:off x="3584575" y="3373438"/>
              <a:ext cx="419100" cy="349250"/>
            </a:xfrm>
            <a:custGeom>
              <a:avLst/>
              <a:gdLst>
                <a:gd name="T0" fmla="*/ 28547140 w 1166"/>
                <a:gd name="T1" fmla="*/ 76417661 h 972"/>
                <a:gd name="T2" fmla="*/ 19375830 w 1166"/>
                <a:gd name="T3" fmla="*/ 70608882 h 972"/>
                <a:gd name="T4" fmla="*/ 18342620 w 1166"/>
                <a:gd name="T5" fmla="*/ 61572922 h 972"/>
                <a:gd name="T6" fmla="*/ 12529692 w 1166"/>
                <a:gd name="T7" fmla="*/ 52407990 h 972"/>
                <a:gd name="T8" fmla="*/ 5683553 w 1166"/>
                <a:gd name="T9" fmla="*/ 46728183 h 972"/>
                <a:gd name="T10" fmla="*/ 0 w 1166"/>
                <a:gd name="T11" fmla="*/ 37692583 h 972"/>
                <a:gd name="T12" fmla="*/ 10333896 w 1166"/>
                <a:gd name="T13" fmla="*/ 31883803 h 972"/>
                <a:gd name="T14" fmla="*/ 16017449 w 1166"/>
                <a:gd name="T15" fmla="*/ 24009671 h 972"/>
                <a:gd name="T16" fmla="*/ 22863588 w 1166"/>
                <a:gd name="T17" fmla="*/ 17168036 h 972"/>
                <a:gd name="T18" fmla="*/ 29709726 w 1166"/>
                <a:gd name="T19" fmla="*/ 17168036 h 972"/>
                <a:gd name="T20" fmla="*/ 36555865 w 1166"/>
                <a:gd name="T21" fmla="*/ 10326760 h 972"/>
                <a:gd name="T22" fmla="*/ 50248142 w 1166"/>
                <a:gd name="T23" fmla="*/ 10326760 h 972"/>
                <a:gd name="T24" fmla="*/ 46760385 w 1166"/>
                <a:gd name="T25" fmla="*/ 0 h 972"/>
                <a:gd name="T26" fmla="*/ 55931695 w 1166"/>
                <a:gd name="T27" fmla="*/ 4646952 h 972"/>
                <a:gd name="T28" fmla="*/ 69623973 w 1166"/>
                <a:gd name="T29" fmla="*/ 4646952 h 972"/>
                <a:gd name="T30" fmla="*/ 74144940 w 1166"/>
                <a:gd name="T31" fmla="*/ 13682911 h 972"/>
                <a:gd name="T32" fmla="*/ 69623973 w 1166"/>
                <a:gd name="T33" fmla="*/ 20524188 h 972"/>
                <a:gd name="T34" fmla="*/ 77503321 w 1166"/>
                <a:gd name="T35" fmla="*/ 21686015 h 972"/>
                <a:gd name="T36" fmla="*/ 85512046 w 1166"/>
                <a:gd name="T37" fmla="*/ 17168036 h 972"/>
                <a:gd name="T38" fmla="*/ 94683356 w 1166"/>
                <a:gd name="T39" fmla="*/ 19362719 h 972"/>
                <a:gd name="T40" fmla="*/ 94683356 w 1166"/>
                <a:gd name="T41" fmla="*/ 26203995 h 972"/>
                <a:gd name="T42" fmla="*/ 80991078 w 1166"/>
                <a:gd name="T43" fmla="*/ 33045631 h 972"/>
                <a:gd name="T44" fmla="*/ 79828493 w 1166"/>
                <a:gd name="T45" fmla="*/ 39886907 h 972"/>
                <a:gd name="T46" fmla="*/ 79828493 w 1166"/>
                <a:gd name="T47" fmla="*/ 46728183 h 972"/>
                <a:gd name="T48" fmla="*/ 77503321 w 1166"/>
                <a:gd name="T49" fmla="*/ 55893474 h 972"/>
                <a:gd name="T50" fmla="*/ 77503321 w 1166"/>
                <a:gd name="T51" fmla="*/ 64929074 h 972"/>
                <a:gd name="T52" fmla="*/ 86674631 w 1166"/>
                <a:gd name="T53" fmla="*/ 66090902 h 972"/>
                <a:gd name="T54" fmla="*/ 93520770 w 1166"/>
                <a:gd name="T55" fmla="*/ 68414557 h 972"/>
                <a:gd name="T56" fmla="*/ 95845942 w 1166"/>
                <a:gd name="T57" fmla="*/ 76417661 h 972"/>
                <a:gd name="T58" fmla="*/ 100366909 w 1166"/>
                <a:gd name="T59" fmla="*/ 82097469 h 972"/>
                <a:gd name="T60" fmla="*/ 116255341 w 1166"/>
                <a:gd name="T61" fmla="*/ 79773813 h 972"/>
                <a:gd name="T62" fmla="*/ 126588878 w 1166"/>
                <a:gd name="T63" fmla="*/ 79773813 h 972"/>
                <a:gd name="T64" fmla="*/ 129947618 w 1166"/>
                <a:gd name="T65" fmla="*/ 84291793 h 972"/>
                <a:gd name="T66" fmla="*/ 140281155 w 1166"/>
                <a:gd name="T67" fmla="*/ 85453621 h 972"/>
                <a:gd name="T68" fmla="*/ 140281155 w 1166"/>
                <a:gd name="T69" fmla="*/ 92294897 h 972"/>
                <a:gd name="T70" fmla="*/ 150486034 w 1166"/>
                <a:gd name="T71" fmla="*/ 96812877 h 972"/>
                <a:gd name="T72" fmla="*/ 150486034 w 1166"/>
                <a:gd name="T73" fmla="*/ 107139636 h 972"/>
                <a:gd name="T74" fmla="*/ 147127294 w 1166"/>
                <a:gd name="T75" fmla="*/ 112819444 h 972"/>
                <a:gd name="T76" fmla="*/ 136793757 w 1166"/>
                <a:gd name="T77" fmla="*/ 118498892 h 972"/>
                <a:gd name="T78" fmla="*/ 127751463 w 1166"/>
                <a:gd name="T79" fmla="*/ 116175596 h 972"/>
                <a:gd name="T80" fmla="*/ 117417567 w 1166"/>
                <a:gd name="T81" fmla="*/ 113980912 h 972"/>
                <a:gd name="T82" fmla="*/ 106050462 w 1166"/>
                <a:gd name="T83" fmla="*/ 115142740 h 972"/>
                <a:gd name="T84" fmla="*/ 96879151 w 1166"/>
                <a:gd name="T85" fmla="*/ 116175596 h 972"/>
                <a:gd name="T86" fmla="*/ 99204323 w 1166"/>
                <a:gd name="T87" fmla="*/ 120822548 h 972"/>
                <a:gd name="T88" fmla="*/ 87837217 w 1166"/>
                <a:gd name="T89" fmla="*/ 125340528 h 972"/>
                <a:gd name="T90" fmla="*/ 84349460 w 1166"/>
                <a:gd name="T91" fmla="*/ 113980912 h 972"/>
                <a:gd name="T92" fmla="*/ 76470111 w 1166"/>
                <a:gd name="T93" fmla="*/ 111657616 h 972"/>
                <a:gd name="T94" fmla="*/ 69623973 w 1166"/>
                <a:gd name="T95" fmla="*/ 110495788 h 972"/>
                <a:gd name="T96" fmla="*/ 62777834 w 1166"/>
                <a:gd name="T97" fmla="*/ 104815981 h 972"/>
                <a:gd name="T98" fmla="*/ 66136215 w 1166"/>
                <a:gd name="T99" fmla="*/ 92294897 h 972"/>
                <a:gd name="T100" fmla="*/ 54769109 w 1166"/>
                <a:gd name="T101" fmla="*/ 92294897 h 972"/>
                <a:gd name="T102" fmla="*/ 52443938 w 1166"/>
                <a:gd name="T103" fmla="*/ 87776917 h 972"/>
                <a:gd name="T104" fmla="*/ 45597799 w 1166"/>
                <a:gd name="T105" fmla="*/ 79773813 h 972"/>
                <a:gd name="T106" fmla="*/ 36555865 w 1166"/>
                <a:gd name="T107" fmla="*/ 75255834 h 972"/>
                <a:gd name="T108" fmla="*/ 28547140 w 1166"/>
                <a:gd name="T109" fmla="*/ 76417661 h 97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66" h="972">
                  <a:moveTo>
                    <a:pt x="221" y="592"/>
                  </a:moveTo>
                  <a:lnTo>
                    <a:pt x="150" y="547"/>
                  </a:lnTo>
                  <a:lnTo>
                    <a:pt x="142" y="477"/>
                  </a:lnTo>
                  <a:lnTo>
                    <a:pt x="97" y="406"/>
                  </a:lnTo>
                  <a:lnTo>
                    <a:pt x="44" y="362"/>
                  </a:lnTo>
                  <a:lnTo>
                    <a:pt x="0" y="292"/>
                  </a:lnTo>
                  <a:lnTo>
                    <a:pt x="80" y="247"/>
                  </a:lnTo>
                  <a:lnTo>
                    <a:pt x="124" y="186"/>
                  </a:lnTo>
                  <a:lnTo>
                    <a:pt x="177" y="133"/>
                  </a:lnTo>
                  <a:lnTo>
                    <a:pt x="230" y="133"/>
                  </a:lnTo>
                  <a:lnTo>
                    <a:pt x="283" y="80"/>
                  </a:lnTo>
                  <a:lnTo>
                    <a:pt x="389" y="80"/>
                  </a:lnTo>
                  <a:lnTo>
                    <a:pt x="362" y="0"/>
                  </a:lnTo>
                  <a:lnTo>
                    <a:pt x="433" y="36"/>
                  </a:lnTo>
                  <a:lnTo>
                    <a:pt x="539" y="36"/>
                  </a:lnTo>
                  <a:lnTo>
                    <a:pt x="574" y="106"/>
                  </a:lnTo>
                  <a:lnTo>
                    <a:pt x="539" y="159"/>
                  </a:lnTo>
                  <a:lnTo>
                    <a:pt x="600" y="168"/>
                  </a:lnTo>
                  <a:lnTo>
                    <a:pt x="662" y="133"/>
                  </a:lnTo>
                  <a:lnTo>
                    <a:pt x="733" y="150"/>
                  </a:lnTo>
                  <a:lnTo>
                    <a:pt x="733" y="203"/>
                  </a:lnTo>
                  <a:lnTo>
                    <a:pt x="627" y="256"/>
                  </a:lnTo>
                  <a:lnTo>
                    <a:pt x="618" y="309"/>
                  </a:lnTo>
                  <a:lnTo>
                    <a:pt x="618" y="362"/>
                  </a:lnTo>
                  <a:lnTo>
                    <a:pt x="600" y="433"/>
                  </a:lnTo>
                  <a:lnTo>
                    <a:pt x="600" y="503"/>
                  </a:lnTo>
                  <a:lnTo>
                    <a:pt x="671" y="512"/>
                  </a:lnTo>
                  <a:lnTo>
                    <a:pt x="724" y="530"/>
                  </a:lnTo>
                  <a:lnTo>
                    <a:pt x="742" y="592"/>
                  </a:lnTo>
                  <a:lnTo>
                    <a:pt x="777" y="636"/>
                  </a:lnTo>
                  <a:lnTo>
                    <a:pt x="900" y="618"/>
                  </a:lnTo>
                  <a:lnTo>
                    <a:pt x="980" y="618"/>
                  </a:lnTo>
                  <a:lnTo>
                    <a:pt x="1006" y="653"/>
                  </a:lnTo>
                  <a:lnTo>
                    <a:pt x="1086" y="662"/>
                  </a:lnTo>
                  <a:lnTo>
                    <a:pt x="1086" y="715"/>
                  </a:lnTo>
                  <a:lnTo>
                    <a:pt x="1165" y="750"/>
                  </a:lnTo>
                  <a:lnTo>
                    <a:pt x="1165" y="830"/>
                  </a:lnTo>
                  <a:lnTo>
                    <a:pt x="1139" y="874"/>
                  </a:lnTo>
                  <a:lnTo>
                    <a:pt x="1059" y="918"/>
                  </a:lnTo>
                  <a:lnTo>
                    <a:pt x="989" y="900"/>
                  </a:lnTo>
                  <a:lnTo>
                    <a:pt x="909" y="883"/>
                  </a:lnTo>
                  <a:lnTo>
                    <a:pt x="821" y="892"/>
                  </a:lnTo>
                  <a:lnTo>
                    <a:pt x="750" y="900"/>
                  </a:lnTo>
                  <a:lnTo>
                    <a:pt x="768" y="936"/>
                  </a:lnTo>
                  <a:lnTo>
                    <a:pt x="680" y="971"/>
                  </a:lnTo>
                  <a:lnTo>
                    <a:pt x="653" y="883"/>
                  </a:lnTo>
                  <a:lnTo>
                    <a:pt x="592" y="865"/>
                  </a:lnTo>
                  <a:lnTo>
                    <a:pt x="539" y="856"/>
                  </a:lnTo>
                  <a:lnTo>
                    <a:pt x="486" y="812"/>
                  </a:lnTo>
                  <a:lnTo>
                    <a:pt x="512" y="715"/>
                  </a:lnTo>
                  <a:lnTo>
                    <a:pt x="424" y="715"/>
                  </a:lnTo>
                  <a:lnTo>
                    <a:pt x="406" y="680"/>
                  </a:lnTo>
                  <a:lnTo>
                    <a:pt x="353" y="618"/>
                  </a:lnTo>
                  <a:lnTo>
                    <a:pt x="283" y="583"/>
                  </a:lnTo>
                  <a:lnTo>
                    <a:pt x="221" y="59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94" name="Freeform 18"/>
            <p:cNvSpPr>
              <a:spLocks noChangeArrowheads="1"/>
            </p:cNvSpPr>
            <p:nvPr/>
          </p:nvSpPr>
          <p:spPr bwMode="auto">
            <a:xfrm>
              <a:off x="3095625" y="3582988"/>
              <a:ext cx="788988" cy="796925"/>
            </a:xfrm>
            <a:custGeom>
              <a:avLst/>
              <a:gdLst>
                <a:gd name="T0" fmla="*/ 253187162 w 2190"/>
                <a:gd name="T1" fmla="*/ 57076421 h 2215"/>
                <a:gd name="T2" fmla="*/ 261103178 w 2190"/>
                <a:gd name="T3" fmla="*/ 82185154 h 2215"/>
                <a:gd name="T4" fmla="*/ 267981063 w 2190"/>
                <a:gd name="T5" fmla="*/ 110787935 h 2215"/>
                <a:gd name="T6" fmla="*/ 280569027 w 2190"/>
                <a:gd name="T7" fmla="*/ 131237457 h 2215"/>
                <a:gd name="T8" fmla="*/ 274859309 w 2190"/>
                <a:gd name="T9" fmla="*/ 149615658 h 2215"/>
                <a:gd name="T10" fmla="*/ 252018994 w 2190"/>
                <a:gd name="T11" fmla="*/ 172394425 h 2215"/>
                <a:gd name="T12" fmla="*/ 243973302 w 2190"/>
                <a:gd name="T13" fmla="*/ 205527275 h 2215"/>
                <a:gd name="T14" fmla="*/ 235927249 w 2190"/>
                <a:gd name="T15" fmla="*/ 239825289 h 2215"/>
                <a:gd name="T16" fmla="*/ 222171479 w 2190"/>
                <a:gd name="T17" fmla="*/ 258073987 h 2215"/>
                <a:gd name="T18" fmla="*/ 193621446 w 2190"/>
                <a:gd name="T19" fmla="*/ 246684604 h 2215"/>
                <a:gd name="T20" fmla="*/ 164941376 w 2190"/>
                <a:gd name="T21" fmla="*/ 247720264 h 2215"/>
                <a:gd name="T22" fmla="*/ 162605402 w 2190"/>
                <a:gd name="T23" fmla="*/ 271793336 h 2215"/>
                <a:gd name="T24" fmla="*/ 128345651 w 2190"/>
                <a:gd name="T25" fmla="*/ 278652651 h 2215"/>
                <a:gd name="T26" fmla="*/ 113421713 w 2190"/>
                <a:gd name="T27" fmla="*/ 286547626 h 2215"/>
                <a:gd name="T28" fmla="*/ 83703513 w 2190"/>
                <a:gd name="T29" fmla="*/ 280853114 h 2215"/>
                <a:gd name="T30" fmla="*/ 52687830 w 2190"/>
                <a:gd name="T31" fmla="*/ 278652651 h 2215"/>
                <a:gd name="T32" fmla="*/ 35557955 w 2190"/>
                <a:gd name="T33" fmla="*/ 269463731 h 2215"/>
                <a:gd name="T34" fmla="*/ 14923938 w 2190"/>
                <a:gd name="T35" fmla="*/ 258073987 h 2215"/>
                <a:gd name="T36" fmla="*/ 12587964 w 2190"/>
                <a:gd name="T37" fmla="*/ 246684604 h 2215"/>
                <a:gd name="T38" fmla="*/ 32053814 w 2190"/>
                <a:gd name="T39" fmla="*/ 234130417 h 2215"/>
                <a:gd name="T40" fmla="*/ 46977752 w 2190"/>
                <a:gd name="T41" fmla="*/ 206692438 h 2215"/>
                <a:gd name="T42" fmla="*/ 61901690 w 2190"/>
                <a:gd name="T43" fmla="*/ 194137892 h 2215"/>
                <a:gd name="T44" fmla="*/ 67611768 w 2190"/>
                <a:gd name="T45" fmla="*/ 180418902 h 2215"/>
                <a:gd name="T46" fmla="*/ 72153680 w 2190"/>
                <a:gd name="T47" fmla="*/ 170064819 h 2215"/>
                <a:gd name="T48" fmla="*/ 74489654 w 2190"/>
                <a:gd name="T49" fmla="*/ 162169844 h 2215"/>
                <a:gd name="T50" fmla="*/ 70985873 w 2190"/>
                <a:gd name="T51" fmla="*/ 159840238 h 2215"/>
                <a:gd name="T52" fmla="*/ 57359778 w 2190"/>
                <a:gd name="T53" fmla="*/ 166699913 h 2215"/>
                <a:gd name="T54" fmla="*/ 34389788 w 2190"/>
                <a:gd name="T55" fmla="*/ 159840238 h 2215"/>
                <a:gd name="T56" fmla="*/ 37893569 w 2190"/>
                <a:gd name="T57" fmla="*/ 142755983 h 2215"/>
                <a:gd name="T58" fmla="*/ 20634017 w 2190"/>
                <a:gd name="T59" fmla="*/ 154145726 h 2215"/>
                <a:gd name="T60" fmla="*/ 6877885 w 2190"/>
                <a:gd name="T61" fmla="*/ 142755983 h 2215"/>
                <a:gd name="T62" fmla="*/ 20634017 w 2190"/>
                <a:gd name="T63" fmla="*/ 131237457 h 2215"/>
                <a:gd name="T64" fmla="*/ 36725762 w 2190"/>
                <a:gd name="T65" fmla="*/ 118682910 h 2215"/>
                <a:gd name="T66" fmla="*/ 68779575 w 2190"/>
                <a:gd name="T67" fmla="*/ 129036994 h 2215"/>
                <a:gd name="T68" fmla="*/ 100833749 w 2190"/>
                <a:gd name="T69" fmla="*/ 139261574 h 2215"/>
                <a:gd name="T70" fmla="*/ 129383782 w 2190"/>
                <a:gd name="T71" fmla="*/ 141591180 h 2215"/>
                <a:gd name="T72" fmla="*/ 159231298 w 2190"/>
                <a:gd name="T73" fmla="*/ 127872191 h 2215"/>
                <a:gd name="T74" fmla="*/ 153521579 w 2190"/>
                <a:gd name="T75" fmla="*/ 111823595 h 2215"/>
                <a:gd name="T76" fmla="*/ 144307720 w 2190"/>
                <a:gd name="T77" fmla="*/ 83349956 h 2215"/>
                <a:gd name="T78" fmla="*/ 167277350 w 2190"/>
                <a:gd name="T79" fmla="*/ 52546712 h 2215"/>
                <a:gd name="T80" fmla="*/ 188949498 w 2190"/>
                <a:gd name="T81" fmla="*/ 29638442 h 2215"/>
                <a:gd name="T82" fmla="*/ 205041243 w 2190"/>
                <a:gd name="T83" fmla="*/ 1164803 h 2215"/>
                <a:gd name="T84" fmla="*/ 229049364 w 2190"/>
                <a:gd name="T85" fmla="*/ 12554187 h 2215"/>
                <a:gd name="T86" fmla="*/ 239431030 w 2190"/>
                <a:gd name="T87" fmla="*/ 29638442 h 2215"/>
                <a:gd name="T88" fmla="*/ 261103178 w 2190"/>
                <a:gd name="T89" fmla="*/ 38827722 h 221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190" h="2215">
                  <a:moveTo>
                    <a:pt x="2039" y="388"/>
                  </a:moveTo>
                  <a:lnTo>
                    <a:pt x="1986" y="397"/>
                  </a:lnTo>
                  <a:lnTo>
                    <a:pt x="1951" y="441"/>
                  </a:lnTo>
                  <a:lnTo>
                    <a:pt x="1968" y="511"/>
                  </a:lnTo>
                  <a:lnTo>
                    <a:pt x="1977" y="582"/>
                  </a:lnTo>
                  <a:lnTo>
                    <a:pt x="2012" y="635"/>
                  </a:lnTo>
                  <a:lnTo>
                    <a:pt x="2056" y="688"/>
                  </a:lnTo>
                  <a:lnTo>
                    <a:pt x="2039" y="759"/>
                  </a:lnTo>
                  <a:lnTo>
                    <a:pt x="2065" y="856"/>
                  </a:lnTo>
                  <a:lnTo>
                    <a:pt x="2065" y="935"/>
                  </a:lnTo>
                  <a:lnTo>
                    <a:pt x="2101" y="997"/>
                  </a:lnTo>
                  <a:lnTo>
                    <a:pt x="2162" y="1014"/>
                  </a:lnTo>
                  <a:lnTo>
                    <a:pt x="2189" y="1059"/>
                  </a:lnTo>
                  <a:lnTo>
                    <a:pt x="2162" y="1111"/>
                  </a:lnTo>
                  <a:lnTo>
                    <a:pt x="2118" y="1156"/>
                  </a:lnTo>
                  <a:lnTo>
                    <a:pt x="2030" y="1173"/>
                  </a:lnTo>
                  <a:lnTo>
                    <a:pt x="1959" y="1235"/>
                  </a:lnTo>
                  <a:lnTo>
                    <a:pt x="1942" y="1332"/>
                  </a:lnTo>
                  <a:lnTo>
                    <a:pt x="1915" y="1438"/>
                  </a:lnTo>
                  <a:lnTo>
                    <a:pt x="1871" y="1500"/>
                  </a:lnTo>
                  <a:lnTo>
                    <a:pt x="1880" y="1588"/>
                  </a:lnTo>
                  <a:lnTo>
                    <a:pt x="1845" y="1676"/>
                  </a:lnTo>
                  <a:lnTo>
                    <a:pt x="1836" y="1764"/>
                  </a:lnTo>
                  <a:lnTo>
                    <a:pt x="1818" y="1853"/>
                  </a:lnTo>
                  <a:lnTo>
                    <a:pt x="1783" y="1923"/>
                  </a:lnTo>
                  <a:lnTo>
                    <a:pt x="1765" y="1994"/>
                  </a:lnTo>
                  <a:lnTo>
                    <a:pt x="1712" y="1994"/>
                  </a:lnTo>
                  <a:lnTo>
                    <a:pt x="1633" y="1967"/>
                  </a:lnTo>
                  <a:lnTo>
                    <a:pt x="1562" y="1906"/>
                  </a:lnTo>
                  <a:lnTo>
                    <a:pt x="1492" y="1906"/>
                  </a:lnTo>
                  <a:lnTo>
                    <a:pt x="1403" y="1932"/>
                  </a:lnTo>
                  <a:lnTo>
                    <a:pt x="1333" y="1879"/>
                  </a:lnTo>
                  <a:lnTo>
                    <a:pt x="1271" y="1914"/>
                  </a:lnTo>
                  <a:lnTo>
                    <a:pt x="1262" y="1967"/>
                  </a:lnTo>
                  <a:lnTo>
                    <a:pt x="1253" y="2038"/>
                  </a:lnTo>
                  <a:lnTo>
                    <a:pt x="1253" y="2100"/>
                  </a:lnTo>
                  <a:lnTo>
                    <a:pt x="1174" y="2117"/>
                  </a:lnTo>
                  <a:lnTo>
                    <a:pt x="1068" y="2117"/>
                  </a:lnTo>
                  <a:lnTo>
                    <a:pt x="989" y="2153"/>
                  </a:lnTo>
                  <a:lnTo>
                    <a:pt x="936" y="2117"/>
                  </a:lnTo>
                  <a:lnTo>
                    <a:pt x="918" y="2170"/>
                  </a:lnTo>
                  <a:lnTo>
                    <a:pt x="874" y="2214"/>
                  </a:lnTo>
                  <a:lnTo>
                    <a:pt x="795" y="2206"/>
                  </a:lnTo>
                  <a:lnTo>
                    <a:pt x="706" y="2135"/>
                  </a:lnTo>
                  <a:lnTo>
                    <a:pt x="645" y="2170"/>
                  </a:lnTo>
                  <a:lnTo>
                    <a:pt x="556" y="2153"/>
                  </a:lnTo>
                  <a:lnTo>
                    <a:pt x="477" y="2135"/>
                  </a:lnTo>
                  <a:lnTo>
                    <a:pt x="406" y="2153"/>
                  </a:lnTo>
                  <a:lnTo>
                    <a:pt x="380" y="2091"/>
                  </a:lnTo>
                  <a:lnTo>
                    <a:pt x="318" y="2056"/>
                  </a:lnTo>
                  <a:lnTo>
                    <a:pt x="274" y="2082"/>
                  </a:lnTo>
                  <a:lnTo>
                    <a:pt x="221" y="2038"/>
                  </a:lnTo>
                  <a:lnTo>
                    <a:pt x="186" y="1976"/>
                  </a:lnTo>
                  <a:lnTo>
                    <a:pt x="115" y="1994"/>
                  </a:lnTo>
                  <a:lnTo>
                    <a:pt x="36" y="2038"/>
                  </a:lnTo>
                  <a:lnTo>
                    <a:pt x="44" y="1967"/>
                  </a:lnTo>
                  <a:lnTo>
                    <a:pt x="97" y="1906"/>
                  </a:lnTo>
                  <a:lnTo>
                    <a:pt x="150" y="1862"/>
                  </a:lnTo>
                  <a:lnTo>
                    <a:pt x="194" y="1835"/>
                  </a:lnTo>
                  <a:lnTo>
                    <a:pt x="247" y="1809"/>
                  </a:lnTo>
                  <a:lnTo>
                    <a:pt x="256" y="1720"/>
                  </a:lnTo>
                  <a:lnTo>
                    <a:pt x="292" y="1659"/>
                  </a:lnTo>
                  <a:lnTo>
                    <a:pt x="362" y="1597"/>
                  </a:lnTo>
                  <a:lnTo>
                    <a:pt x="424" y="1579"/>
                  </a:lnTo>
                  <a:lnTo>
                    <a:pt x="433" y="1526"/>
                  </a:lnTo>
                  <a:lnTo>
                    <a:pt x="477" y="1500"/>
                  </a:lnTo>
                  <a:lnTo>
                    <a:pt x="424" y="1447"/>
                  </a:lnTo>
                  <a:lnTo>
                    <a:pt x="442" y="1385"/>
                  </a:lnTo>
                  <a:lnTo>
                    <a:pt x="521" y="1394"/>
                  </a:lnTo>
                  <a:lnTo>
                    <a:pt x="530" y="1314"/>
                  </a:lnTo>
                  <a:lnTo>
                    <a:pt x="556" y="1314"/>
                  </a:lnTo>
                  <a:lnTo>
                    <a:pt x="574" y="1297"/>
                  </a:lnTo>
                  <a:lnTo>
                    <a:pt x="583" y="1270"/>
                  </a:lnTo>
                  <a:lnTo>
                    <a:pt x="574" y="1253"/>
                  </a:lnTo>
                  <a:lnTo>
                    <a:pt x="556" y="1244"/>
                  </a:lnTo>
                  <a:lnTo>
                    <a:pt x="547" y="1235"/>
                  </a:lnTo>
                  <a:lnTo>
                    <a:pt x="530" y="1235"/>
                  </a:lnTo>
                  <a:lnTo>
                    <a:pt x="512" y="1244"/>
                  </a:lnTo>
                  <a:lnTo>
                    <a:pt x="442" y="1288"/>
                  </a:lnTo>
                  <a:lnTo>
                    <a:pt x="353" y="1314"/>
                  </a:lnTo>
                  <a:lnTo>
                    <a:pt x="300" y="1297"/>
                  </a:lnTo>
                  <a:lnTo>
                    <a:pt x="265" y="1235"/>
                  </a:lnTo>
                  <a:lnTo>
                    <a:pt x="318" y="1182"/>
                  </a:lnTo>
                  <a:lnTo>
                    <a:pt x="362" y="1111"/>
                  </a:lnTo>
                  <a:lnTo>
                    <a:pt x="292" y="1103"/>
                  </a:lnTo>
                  <a:lnTo>
                    <a:pt x="239" y="1156"/>
                  </a:lnTo>
                  <a:lnTo>
                    <a:pt x="212" y="1217"/>
                  </a:lnTo>
                  <a:lnTo>
                    <a:pt x="159" y="1191"/>
                  </a:lnTo>
                  <a:lnTo>
                    <a:pt x="124" y="1138"/>
                  </a:lnTo>
                  <a:lnTo>
                    <a:pt x="106" y="1076"/>
                  </a:lnTo>
                  <a:lnTo>
                    <a:pt x="53" y="1103"/>
                  </a:lnTo>
                  <a:lnTo>
                    <a:pt x="0" y="1023"/>
                  </a:lnTo>
                  <a:lnTo>
                    <a:pt x="89" y="988"/>
                  </a:lnTo>
                  <a:lnTo>
                    <a:pt x="159" y="1014"/>
                  </a:lnTo>
                  <a:lnTo>
                    <a:pt x="212" y="935"/>
                  </a:lnTo>
                  <a:lnTo>
                    <a:pt x="239" y="970"/>
                  </a:lnTo>
                  <a:lnTo>
                    <a:pt x="283" y="917"/>
                  </a:lnTo>
                  <a:lnTo>
                    <a:pt x="371" y="917"/>
                  </a:lnTo>
                  <a:lnTo>
                    <a:pt x="442" y="944"/>
                  </a:lnTo>
                  <a:lnTo>
                    <a:pt x="530" y="997"/>
                  </a:lnTo>
                  <a:lnTo>
                    <a:pt x="574" y="1032"/>
                  </a:lnTo>
                  <a:lnTo>
                    <a:pt x="689" y="1006"/>
                  </a:lnTo>
                  <a:lnTo>
                    <a:pt x="777" y="1076"/>
                  </a:lnTo>
                  <a:lnTo>
                    <a:pt x="847" y="1120"/>
                  </a:lnTo>
                  <a:lnTo>
                    <a:pt x="953" y="1156"/>
                  </a:lnTo>
                  <a:lnTo>
                    <a:pt x="997" y="1094"/>
                  </a:lnTo>
                  <a:lnTo>
                    <a:pt x="1130" y="1094"/>
                  </a:lnTo>
                  <a:lnTo>
                    <a:pt x="1165" y="1014"/>
                  </a:lnTo>
                  <a:lnTo>
                    <a:pt x="1227" y="988"/>
                  </a:lnTo>
                  <a:lnTo>
                    <a:pt x="1289" y="970"/>
                  </a:lnTo>
                  <a:lnTo>
                    <a:pt x="1271" y="900"/>
                  </a:lnTo>
                  <a:lnTo>
                    <a:pt x="1183" y="864"/>
                  </a:lnTo>
                  <a:lnTo>
                    <a:pt x="1165" y="811"/>
                  </a:lnTo>
                  <a:lnTo>
                    <a:pt x="1130" y="741"/>
                  </a:lnTo>
                  <a:lnTo>
                    <a:pt x="1112" y="644"/>
                  </a:lnTo>
                  <a:lnTo>
                    <a:pt x="1183" y="644"/>
                  </a:lnTo>
                  <a:lnTo>
                    <a:pt x="1200" y="573"/>
                  </a:lnTo>
                  <a:lnTo>
                    <a:pt x="1289" y="406"/>
                  </a:lnTo>
                  <a:lnTo>
                    <a:pt x="1350" y="300"/>
                  </a:lnTo>
                  <a:lnTo>
                    <a:pt x="1377" y="256"/>
                  </a:lnTo>
                  <a:lnTo>
                    <a:pt x="1456" y="229"/>
                  </a:lnTo>
                  <a:lnTo>
                    <a:pt x="1536" y="141"/>
                  </a:lnTo>
                  <a:lnTo>
                    <a:pt x="1598" y="61"/>
                  </a:lnTo>
                  <a:lnTo>
                    <a:pt x="1580" y="9"/>
                  </a:lnTo>
                  <a:lnTo>
                    <a:pt x="1642" y="0"/>
                  </a:lnTo>
                  <a:lnTo>
                    <a:pt x="1712" y="35"/>
                  </a:lnTo>
                  <a:lnTo>
                    <a:pt x="1765" y="97"/>
                  </a:lnTo>
                  <a:lnTo>
                    <a:pt x="1783" y="132"/>
                  </a:lnTo>
                  <a:lnTo>
                    <a:pt x="1871" y="132"/>
                  </a:lnTo>
                  <a:lnTo>
                    <a:pt x="1845" y="229"/>
                  </a:lnTo>
                  <a:lnTo>
                    <a:pt x="1898" y="273"/>
                  </a:lnTo>
                  <a:lnTo>
                    <a:pt x="1951" y="282"/>
                  </a:lnTo>
                  <a:lnTo>
                    <a:pt x="2012" y="300"/>
                  </a:lnTo>
                  <a:lnTo>
                    <a:pt x="2039" y="388"/>
                  </a:lnTo>
                </a:path>
              </a:pathLst>
            </a:custGeom>
            <a:solidFill>
              <a:srgbClr val="FF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95" name="Freeform 19"/>
            <p:cNvSpPr>
              <a:spLocks noChangeArrowheads="1"/>
            </p:cNvSpPr>
            <p:nvPr/>
          </p:nvSpPr>
          <p:spPr bwMode="auto">
            <a:xfrm>
              <a:off x="4311650" y="2713038"/>
              <a:ext cx="1135063" cy="965200"/>
            </a:xfrm>
            <a:custGeom>
              <a:avLst/>
              <a:gdLst>
                <a:gd name="T0" fmla="*/ 377980038 w 3159"/>
                <a:gd name="T1" fmla="*/ 2328992 h 2683"/>
                <a:gd name="T2" fmla="*/ 357398004 w 3159"/>
                <a:gd name="T3" fmla="*/ 4528856 h 2683"/>
                <a:gd name="T4" fmla="*/ 337981223 w 3159"/>
                <a:gd name="T5" fmla="*/ 26267794 h 2683"/>
                <a:gd name="T6" fmla="*/ 326590251 w 3159"/>
                <a:gd name="T7" fmla="*/ 31960965 h 2683"/>
                <a:gd name="T8" fmla="*/ 326590251 w 3159"/>
                <a:gd name="T9" fmla="*/ 59393435 h 2683"/>
                <a:gd name="T10" fmla="*/ 315198919 w 3159"/>
                <a:gd name="T11" fmla="*/ 83331877 h 2683"/>
                <a:gd name="T12" fmla="*/ 295782137 w 3159"/>
                <a:gd name="T13" fmla="*/ 79967337 h 2683"/>
                <a:gd name="T14" fmla="*/ 280896130 w 3159"/>
                <a:gd name="T15" fmla="*/ 81002525 h 2683"/>
                <a:gd name="T16" fmla="*/ 290086471 w 3159"/>
                <a:gd name="T17" fmla="*/ 108434995 h 2683"/>
                <a:gd name="T18" fmla="*/ 271834941 w 3159"/>
                <a:gd name="T19" fmla="*/ 133537753 h 2683"/>
                <a:gd name="T20" fmla="*/ 244521863 w 3159"/>
                <a:gd name="T21" fmla="*/ 158640870 h 2683"/>
                <a:gd name="T22" fmla="*/ 214749488 w 3159"/>
                <a:gd name="T23" fmla="*/ 166663754 h 2683"/>
                <a:gd name="T24" fmla="*/ 195332707 w 3159"/>
                <a:gd name="T25" fmla="*/ 179215133 h 2683"/>
                <a:gd name="T26" fmla="*/ 175915925 w 3159"/>
                <a:gd name="T27" fmla="*/ 179215133 h 2683"/>
                <a:gd name="T28" fmla="*/ 191967184 w 3159"/>
                <a:gd name="T29" fmla="*/ 156441367 h 2683"/>
                <a:gd name="T30" fmla="*/ 167890476 w 3159"/>
                <a:gd name="T31" fmla="*/ 151912151 h 2683"/>
                <a:gd name="T32" fmla="*/ 156499144 w 3159"/>
                <a:gd name="T33" fmla="*/ 188402332 h 2683"/>
                <a:gd name="T34" fmla="*/ 137082362 w 3159"/>
                <a:gd name="T35" fmla="*/ 188402332 h 2683"/>
                <a:gd name="T36" fmla="*/ 110805023 w 3159"/>
                <a:gd name="T37" fmla="*/ 196424856 h 2683"/>
                <a:gd name="T38" fmla="*/ 89187611 w 3159"/>
                <a:gd name="T39" fmla="*/ 184908664 h 2683"/>
                <a:gd name="T40" fmla="*/ 65110902 w 3159"/>
                <a:gd name="T41" fmla="*/ 180379809 h 2683"/>
                <a:gd name="T42" fmla="*/ 56049714 w 3159"/>
                <a:gd name="T43" fmla="*/ 163299214 h 2683"/>
                <a:gd name="T44" fmla="*/ 43493490 w 3159"/>
                <a:gd name="T45" fmla="*/ 154112015 h 2683"/>
                <a:gd name="T46" fmla="*/ 21746925 w 3159"/>
                <a:gd name="T47" fmla="*/ 132502565 h 2683"/>
                <a:gd name="T48" fmla="*/ 1164892 w 3159"/>
                <a:gd name="T49" fmla="*/ 142724952 h 2683"/>
                <a:gd name="T50" fmla="*/ 11391332 w 3159"/>
                <a:gd name="T51" fmla="*/ 159805546 h 2683"/>
                <a:gd name="T52" fmla="*/ 0 w 3159"/>
                <a:gd name="T53" fmla="*/ 179215133 h 2683"/>
                <a:gd name="T54" fmla="*/ 11391332 w 3159"/>
                <a:gd name="T55" fmla="*/ 195260539 h 2683"/>
                <a:gd name="T56" fmla="*/ 34303149 w 3159"/>
                <a:gd name="T57" fmla="*/ 194095863 h 2683"/>
                <a:gd name="T58" fmla="*/ 49189156 w 3159"/>
                <a:gd name="T59" fmla="*/ 192931188 h 2683"/>
                <a:gd name="T60" fmla="*/ 53719570 w 3159"/>
                <a:gd name="T61" fmla="*/ 221527973 h 2683"/>
                <a:gd name="T62" fmla="*/ 69770829 w 3159"/>
                <a:gd name="T63" fmla="*/ 234079712 h 2683"/>
                <a:gd name="T64" fmla="*/ 93718385 w 3159"/>
                <a:gd name="T65" fmla="*/ 248960083 h 2683"/>
                <a:gd name="T66" fmla="*/ 115464950 w 3159"/>
                <a:gd name="T67" fmla="*/ 228386181 h 2683"/>
                <a:gd name="T68" fmla="*/ 131386696 w 3159"/>
                <a:gd name="T69" fmla="*/ 228386181 h 2683"/>
                <a:gd name="T70" fmla="*/ 158829287 w 3159"/>
                <a:gd name="T71" fmla="*/ 244301739 h 2683"/>
                <a:gd name="T72" fmla="*/ 173715294 w 3159"/>
                <a:gd name="T73" fmla="*/ 263711326 h 2683"/>
                <a:gd name="T74" fmla="*/ 182776483 w 3159"/>
                <a:gd name="T75" fmla="*/ 293472787 h 2683"/>
                <a:gd name="T76" fmla="*/ 179410960 w 3159"/>
                <a:gd name="T77" fmla="*/ 315082237 h 2683"/>
                <a:gd name="T78" fmla="*/ 197662850 w 3159"/>
                <a:gd name="T79" fmla="*/ 329962968 h 2683"/>
                <a:gd name="T80" fmla="*/ 219409415 w 3159"/>
                <a:gd name="T81" fmla="*/ 336820816 h 2683"/>
                <a:gd name="T82" fmla="*/ 247887385 w 3159"/>
                <a:gd name="T83" fmla="*/ 337985491 h 2683"/>
                <a:gd name="T84" fmla="*/ 247887385 w 3159"/>
                <a:gd name="T85" fmla="*/ 307188842 h 2683"/>
                <a:gd name="T86" fmla="*/ 266139275 w 3159"/>
                <a:gd name="T87" fmla="*/ 292308111 h 2683"/>
                <a:gd name="T88" fmla="*/ 266139275 w 3159"/>
                <a:gd name="T89" fmla="*/ 270569533 h 2683"/>
                <a:gd name="T90" fmla="*/ 276365356 w 3159"/>
                <a:gd name="T91" fmla="*/ 249995271 h 2683"/>
                <a:gd name="T92" fmla="*/ 300312911 w 3159"/>
                <a:gd name="T93" fmla="*/ 252324623 h 2683"/>
                <a:gd name="T94" fmla="*/ 326590251 w 3159"/>
                <a:gd name="T95" fmla="*/ 234079712 h 2683"/>
                <a:gd name="T96" fmla="*/ 346007032 w 3159"/>
                <a:gd name="T97" fmla="*/ 211176098 h 2683"/>
                <a:gd name="T98" fmla="*/ 362058291 w 3159"/>
                <a:gd name="T99" fmla="*/ 212340774 h 2683"/>
                <a:gd name="T100" fmla="*/ 364258562 w 3159"/>
                <a:gd name="T101" fmla="*/ 186073340 h 2683"/>
                <a:gd name="T102" fmla="*/ 336945844 w 3159"/>
                <a:gd name="T103" fmla="*/ 171321738 h 2683"/>
                <a:gd name="T104" fmla="*/ 348336816 w 3159"/>
                <a:gd name="T105" fmla="*/ 140395960 h 2683"/>
                <a:gd name="T106" fmla="*/ 343676889 w 3159"/>
                <a:gd name="T107" fmla="*/ 108434995 h 2683"/>
                <a:gd name="T108" fmla="*/ 377980038 w 3159"/>
                <a:gd name="T109" fmla="*/ 82167201 h 2683"/>
                <a:gd name="T110" fmla="*/ 408787791 w 3159"/>
                <a:gd name="T111" fmla="*/ 1164676 h 26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159" h="2683">
                  <a:moveTo>
                    <a:pt x="3026" y="18"/>
                  </a:moveTo>
                  <a:lnTo>
                    <a:pt x="2973" y="53"/>
                  </a:lnTo>
                  <a:lnTo>
                    <a:pt x="2920" y="18"/>
                  </a:lnTo>
                  <a:lnTo>
                    <a:pt x="2858" y="0"/>
                  </a:lnTo>
                  <a:lnTo>
                    <a:pt x="2832" y="71"/>
                  </a:lnTo>
                  <a:lnTo>
                    <a:pt x="2761" y="35"/>
                  </a:lnTo>
                  <a:lnTo>
                    <a:pt x="2717" y="106"/>
                  </a:lnTo>
                  <a:lnTo>
                    <a:pt x="2664" y="194"/>
                  </a:lnTo>
                  <a:lnTo>
                    <a:pt x="2611" y="203"/>
                  </a:lnTo>
                  <a:lnTo>
                    <a:pt x="2558" y="185"/>
                  </a:lnTo>
                  <a:lnTo>
                    <a:pt x="2497" y="176"/>
                  </a:lnTo>
                  <a:lnTo>
                    <a:pt x="2523" y="247"/>
                  </a:lnTo>
                  <a:lnTo>
                    <a:pt x="2514" y="318"/>
                  </a:lnTo>
                  <a:lnTo>
                    <a:pt x="2514" y="397"/>
                  </a:lnTo>
                  <a:lnTo>
                    <a:pt x="2523" y="459"/>
                  </a:lnTo>
                  <a:lnTo>
                    <a:pt x="2479" y="503"/>
                  </a:lnTo>
                  <a:lnTo>
                    <a:pt x="2461" y="591"/>
                  </a:lnTo>
                  <a:lnTo>
                    <a:pt x="2435" y="644"/>
                  </a:lnTo>
                  <a:lnTo>
                    <a:pt x="2364" y="697"/>
                  </a:lnTo>
                  <a:lnTo>
                    <a:pt x="2302" y="679"/>
                  </a:lnTo>
                  <a:lnTo>
                    <a:pt x="2285" y="618"/>
                  </a:lnTo>
                  <a:lnTo>
                    <a:pt x="2241" y="556"/>
                  </a:lnTo>
                  <a:lnTo>
                    <a:pt x="2161" y="556"/>
                  </a:lnTo>
                  <a:lnTo>
                    <a:pt x="2170" y="626"/>
                  </a:lnTo>
                  <a:lnTo>
                    <a:pt x="2223" y="671"/>
                  </a:lnTo>
                  <a:lnTo>
                    <a:pt x="2232" y="750"/>
                  </a:lnTo>
                  <a:lnTo>
                    <a:pt x="2241" y="838"/>
                  </a:lnTo>
                  <a:lnTo>
                    <a:pt x="2223" y="900"/>
                  </a:lnTo>
                  <a:lnTo>
                    <a:pt x="2161" y="944"/>
                  </a:lnTo>
                  <a:lnTo>
                    <a:pt x="2100" y="1032"/>
                  </a:lnTo>
                  <a:lnTo>
                    <a:pt x="2012" y="1121"/>
                  </a:lnTo>
                  <a:lnTo>
                    <a:pt x="1942" y="1182"/>
                  </a:lnTo>
                  <a:lnTo>
                    <a:pt x="1889" y="1226"/>
                  </a:lnTo>
                  <a:lnTo>
                    <a:pt x="1809" y="1218"/>
                  </a:lnTo>
                  <a:lnTo>
                    <a:pt x="1668" y="1209"/>
                  </a:lnTo>
                  <a:lnTo>
                    <a:pt x="1659" y="1288"/>
                  </a:lnTo>
                  <a:lnTo>
                    <a:pt x="1606" y="1332"/>
                  </a:lnTo>
                  <a:lnTo>
                    <a:pt x="1545" y="1341"/>
                  </a:lnTo>
                  <a:lnTo>
                    <a:pt x="1509" y="1385"/>
                  </a:lnTo>
                  <a:lnTo>
                    <a:pt x="1500" y="1447"/>
                  </a:lnTo>
                  <a:lnTo>
                    <a:pt x="1395" y="1429"/>
                  </a:lnTo>
                  <a:lnTo>
                    <a:pt x="1359" y="1385"/>
                  </a:lnTo>
                  <a:lnTo>
                    <a:pt x="1430" y="1341"/>
                  </a:lnTo>
                  <a:lnTo>
                    <a:pt x="1500" y="1279"/>
                  </a:lnTo>
                  <a:lnTo>
                    <a:pt x="1483" y="1209"/>
                  </a:lnTo>
                  <a:lnTo>
                    <a:pt x="1447" y="1174"/>
                  </a:lnTo>
                  <a:lnTo>
                    <a:pt x="1377" y="1156"/>
                  </a:lnTo>
                  <a:lnTo>
                    <a:pt x="1297" y="1174"/>
                  </a:lnTo>
                  <a:lnTo>
                    <a:pt x="1236" y="1226"/>
                  </a:lnTo>
                  <a:lnTo>
                    <a:pt x="1209" y="1350"/>
                  </a:lnTo>
                  <a:lnTo>
                    <a:pt x="1209" y="1456"/>
                  </a:lnTo>
                  <a:lnTo>
                    <a:pt x="1183" y="1526"/>
                  </a:lnTo>
                  <a:lnTo>
                    <a:pt x="1130" y="1456"/>
                  </a:lnTo>
                  <a:lnTo>
                    <a:pt x="1059" y="1456"/>
                  </a:lnTo>
                  <a:lnTo>
                    <a:pt x="1006" y="1491"/>
                  </a:lnTo>
                  <a:lnTo>
                    <a:pt x="927" y="1526"/>
                  </a:lnTo>
                  <a:lnTo>
                    <a:pt x="856" y="1518"/>
                  </a:lnTo>
                  <a:lnTo>
                    <a:pt x="794" y="1500"/>
                  </a:lnTo>
                  <a:lnTo>
                    <a:pt x="759" y="1438"/>
                  </a:lnTo>
                  <a:lnTo>
                    <a:pt x="689" y="1429"/>
                  </a:lnTo>
                  <a:lnTo>
                    <a:pt x="627" y="1385"/>
                  </a:lnTo>
                  <a:lnTo>
                    <a:pt x="539" y="1341"/>
                  </a:lnTo>
                  <a:lnTo>
                    <a:pt x="503" y="1394"/>
                  </a:lnTo>
                  <a:lnTo>
                    <a:pt x="450" y="1368"/>
                  </a:lnTo>
                  <a:lnTo>
                    <a:pt x="468" y="1297"/>
                  </a:lnTo>
                  <a:lnTo>
                    <a:pt x="433" y="1262"/>
                  </a:lnTo>
                  <a:lnTo>
                    <a:pt x="441" y="1174"/>
                  </a:lnTo>
                  <a:lnTo>
                    <a:pt x="397" y="1129"/>
                  </a:lnTo>
                  <a:lnTo>
                    <a:pt x="336" y="1191"/>
                  </a:lnTo>
                  <a:lnTo>
                    <a:pt x="256" y="1182"/>
                  </a:lnTo>
                  <a:lnTo>
                    <a:pt x="186" y="1103"/>
                  </a:lnTo>
                  <a:lnTo>
                    <a:pt x="168" y="1024"/>
                  </a:lnTo>
                  <a:lnTo>
                    <a:pt x="88" y="971"/>
                  </a:lnTo>
                  <a:lnTo>
                    <a:pt x="27" y="1050"/>
                  </a:lnTo>
                  <a:lnTo>
                    <a:pt x="9" y="1103"/>
                  </a:lnTo>
                  <a:lnTo>
                    <a:pt x="44" y="1165"/>
                  </a:lnTo>
                  <a:lnTo>
                    <a:pt x="88" y="1174"/>
                  </a:lnTo>
                  <a:lnTo>
                    <a:pt x="88" y="1235"/>
                  </a:lnTo>
                  <a:lnTo>
                    <a:pt x="62" y="1279"/>
                  </a:lnTo>
                  <a:lnTo>
                    <a:pt x="35" y="1332"/>
                  </a:lnTo>
                  <a:lnTo>
                    <a:pt x="0" y="1385"/>
                  </a:lnTo>
                  <a:lnTo>
                    <a:pt x="9" y="1456"/>
                  </a:lnTo>
                  <a:lnTo>
                    <a:pt x="27" y="1526"/>
                  </a:lnTo>
                  <a:lnTo>
                    <a:pt x="88" y="1509"/>
                  </a:lnTo>
                  <a:lnTo>
                    <a:pt x="150" y="1482"/>
                  </a:lnTo>
                  <a:lnTo>
                    <a:pt x="203" y="1518"/>
                  </a:lnTo>
                  <a:lnTo>
                    <a:pt x="265" y="1500"/>
                  </a:lnTo>
                  <a:lnTo>
                    <a:pt x="309" y="1456"/>
                  </a:lnTo>
                  <a:lnTo>
                    <a:pt x="344" y="1438"/>
                  </a:lnTo>
                  <a:lnTo>
                    <a:pt x="380" y="1491"/>
                  </a:lnTo>
                  <a:lnTo>
                    <a:pt x="415" y="1588"/>
                  </a:lnTo>
                  <a:lnTo>
                    <a:pt x="371" y="1641"/>
                  </a:lnTo>
                  <a:lnTo>
                    <a:pt x="415" y="1712"/>
                  </a:lnTo>
                  <a:lnTo>
                    <a:pt x="459" y="1765"/>
                  </a:lnTo>
                  <a:lnTo>
                    <a:pt x="477" y="1809"/>
                  </a:lnTo>
                  <a:lnTo>
                    <a:pt x="539" y="1809"/>
                  </a:lnTo>
                  <a:lnTo>
                    <a:pt x="636" y="1835"/>
                  </a:lnTo>
                  <a:lnTo>
                    <a:pt x="653" y="1888"/>
                  </a:lnTo>
                  <a:lnTo>
                    <a:pt x="724" y="1924"/>
                  </a:lnTo>
                  <a:lnTo>
                    <a:pt x="803" y="1888"/>
                  </a:lnTo>
                  <a:lnTo>
                    <a:pt x="874" y="1826"/>
                  </a:lnTo>
                  <a:lnTo>
                    <a:pt x="892" y="1765"/>
                  </a:lnTo>
                  <a:lnTo>
                    <a:pt x="944" y="1747"/>
                  </a:lnTo>
                  <a:lnTo>
                    <a:pt x="980" y="1703"/>
                  </a:lnTo>
                  <a:lnTo>
                    <a:pt x="1015" y="1765"/>
                  </a:lnTo>
                  <a:lnTo>
                    <a:pt x="1077" y="1809"/>
                  </a:lnTo>
                  <a:lnTo>
                    <a:pt x="1200" y="1826"/>
                  </a:lnTo>
                  <a:lnTo>
                    <a:pt x="1227" y="1888"/>
                  </a:lnTo>
                  <a:lnTo>
                    <a:pt x="1227" y="1959"/>
                  </a:lnTo>
                  <a:lnTo>
                    <a:pt x="1271" y="2003"/>
                  </a:lnTo>
                  <a:lnTo>
                    <a:pt x="1342" y="2038"/>
                  </a:lnTo>
                  <a:lnTo>
                    <a:pt x="1350" y="2118"/>
                  </a:lnTo>
                  <a:lnTo>
                    <a:pt x="1395" y="2206"/>
                  </a:lnTo>
                  <a:lnTo>
                    <a:pt x="1412" y="2268"/>
                  </a:lnTo>
                  <a:lnTo>
                    <a:pt x="1377" y="2321"/>
                  </a:lnTo>
                  <a:lnTo>
                    <a:pt x="1333" y="2400"/>
                  </a:lnTo>
                  <a:lnTo>
                    <a:pt x="1386" y="2435"/>
                  </a:lnTo>
                  <a:lnTo>
                    <a:pt x="1483" y="2427"/>
                  </a:lnTo>
                  <a:lnTo>
                    <a:pt x="1527" y="2479"/>
                  </a:lnTo>
                  <a:lnTo>
                    <a:pt x="1527" y="2550"/>
                  </a:lnTo>
                  <a:lnTo>
                    <a:pt x="1597" y="2559"/>
                  </a:lnTo>
                  <a:lnTo>
                    <a:pt x="1624" y="2612"/>
                  </a:lnTo>
                  <a:lnTo>
                    <a:pt x="1695" y="2603"/>
                  </a:lnTo>
                  <a:lnTo>
                    <a:pt x="1748" y="2674"/>
                  </a:lnTo>
                  <a:lnTo>
                    <a:pt x="1862" y="2682"/>
                  </a:lnTo>
                  <a:lnTo>
                    <a:pt x="1915" y="2612"/>
                  </a:lnTo>
                  <a:lnTo>
                    <a:pt x="1889" y="2541"/>
                  </a:lnTo>
                  <a:lnTo>
                    <a:pt x="1933" y="2462"/>
                  </a:lnTo>
                  <a:lnTo>
                    <a:pt x="1915" y="2374"/>
                  </a:lnTo>
                  <a:lnTo>
                    <a:pt x="1933" y="2329"/>
                  </a:lnTo>
                  <a:lnTo>
                    <a:pt x="1995" y="2312"/>
                  </a:lnTo>
                  <a:lnTo>
                    <a:pt x="2056" y="2259"/>
                  </a:lnTo>
                  <a:lnTo>
                    <a:pt x="2091" y="2188"/>
                  </a:lnTo>
                  <a:lnTo>
                    <a:pt x="2039" y="2153"/>
                  </a:lnTo>
                  <a:lnTo>
                    <a:pt x="2056" y="2091"/>
                  </a:lnTo>
                  <a:lnTo>
                    <a:pt x="2039" y="2021"/>
                  </a:lnTo>
                  <a:lnTo>
                    <a:pt x="2082" y="1985"/>
                  </a:lnTo>
                  <a:lnTo>
                    <a:pt x="2135" y="1932"/>
                  </a:lnTo>
                  <a:lnTo>
                    <a:pt x="2179" y="1897"/>
                  </a:lnTo>
                  <a:lnTo>
                    <a:pt x="2250" y="1924"/>
                  </a:lnTo>
                  <a:lnTo>
                    <a:pt x="2320" y="1950"/>
                  </a:lnTo>
                  <a:lnTo>
                    <a:pt x="2400" y="1924"/>
                  </a:lnTo>
                  <a:lnTo>
                    <a:pt x="2479" y="1879"/>
                  </a:lnTo>
                  <a:lnTo>
                    <a:pt x="2523" y="1809"/>
                  </a:lnTo>
                  <a:lnTo>
                    <a:pt x="2576" y="1756"/>
                  </a:lnTo>
                  <a:lnTo>
                    <a:pt x="2603" y="1712"/>
                  </a:lnTo>
                  <a:lnTo>
                    <a:pt x="2673" y="1632"/>
                  </a:lnTo>
                  <a:lnTo>
                    <a:pt x="2717" y="1694"/>
                  </a:lnTo>
                  <a:lnTo>
                    <a:pt x="2797" y="1712"/>
                  </a:lnTo>
                  <a:lnTo>
                    <a:pt x="2797" y="1641"/>
                  </a:lnTo>
                  <a:lnTo>
                    <a:pt x="2788" y="1562"/>
                  </a:lnTo>
                  <a:lnTo>
                    <a:pt x="2850" y="1518"/>
                  </a:lnTo>
                  <a:lnTo>
                    <a:pt x="2814" y="1438"/>
                  </a:lnTo>
                  <a:lnTo>
                    <a:pt x="2779" y="1403"/>
                  </a:lnTo>
                  <a:lnTo>
                    <a:pt x="2691" y="1368"/>
                  </a:lnTo>
                  <a:lnTo>
                    <a:pt x="2603" y="1324"/>
                  </a:lnTo>
                  <a:lnTo>
                    <a:pt x="2647" y="1271"/>
                  </a:lnTo>
                  <a:lnTo>
                    <a:pt x="2691" y="1165"/>
                  </a:lnTo>
                  <a:lnTo>
                    <a:pt x="2691" y="1085"/>
                  </a:lnTo>
                  <a:lnTo>
                    <a:pt x="2655" y="1015"/>
                  </a:lnTo>
                  <a:lnTo>
                    <a:pt x="2638" y="926"/>
                  </a:lnTo>
                  <a:lnTo>
                    <a:pt x="2655" y="838"/>
                  </a:lnTo>
                  <a:lnTo>
                    <a:pt x="2726" y="768"/>
                  </a:lnTo>
                  <a:lnTo>
                    <a:pt x="2832" y="697"/>
                  </a:lnTo>
                  <a:lnTo>
                    <a:pt x="2920" y="635"/>
                  </a:lnTo>
                  <a:lnTo>
                    <a:pt x="2964" y="556"/>
                  </a:lnTo>
                  <a:lnTo>
                    <a:pt x="2956" y="468"/>
                  </a:lnTo>
                  <a:lnTo>
                    <a:pt x="3158" y="9"/>
                  </a:lnTo>
                  <a:lnTo>
                    <a:pt x="3097" y="18"/>
                  </a:lnTo>
                  <a:lnTo>
                    <a:pt x="3026" y="1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96" name="Freeform 20"/>
            <p:cNvSpPr>
              <a:spLocks noChangeArrowheads="1"/>
            </p:cNvSpPr>
            <p:nvPr/>
          </p:nvSpPr>
          <p:spPr bwMode="auto">
            <a:xfrm>
              <a:off x="3730625" y="3443288"/>
              <a:ext cx="665163" cy="947737"/>
            </a:xfrm>
            <a:custGeom>
              <a:avLst/>
              <a:gdLst>
                <a:gd name="T0" fmla="*/ 239508426 w 1846"/>
                <a:gd name="T1" fmla="*/ 199276928 h 2631"/>
                <a:gd name="T2" fmla="*/ 232627993 w 1846"/>
                <a:gd name="T3" fmla="*/ 180983906 h 2631"/>
                <a:gd name="T4" fmla="*/ 239508426 w 1846"/>
                <a:gd name="T5" fmla="*/ 163728872 h 2631"/>
                <a:gd name="T6" fmla="*/ 227954934 w 1846"/>
                <a:gd name="T7" fmla="*/ 149976780 h 2631"/>
                <a:gd name="T8" fmla="*/ 213155773 w 1846"/>
                <a:gd name="T9" fmla="*/ 158020294 h 2631"/>
                <a:gd name="T10" fmla="*/ 198227274 w 1846"/>
                <a:gd name="T11" fmla="*/ 149976780 h 2631"/>
                <a:gd name="T12" fmla="*/ 182130060 w 1846"/>
                <a:gd name="T13" fmla="*/ 134019053 h 2631"/>
                <a:gd name="T14" fmla="*/ 187971835 w 1846"/>
                <a:gd name="T15" fmla="*/ 112223088 h 2631"/>
                <a:gd name="T16" fmla="*/ 186803480 w 1846"/>
                <a:gd name="T17" fmla="*/ 97302989 h 2631"/>
                <a:gd name="T18" fmla="*/ 189010492 w 1846"/>
                <a:gd name="T19" fmla="*/ 77842679 h 2631"/>
                <a:gd name="T20" fmla="*/ 190178847 w 1846"/>
                <a:gd name="T21" fmla="*/ 59549657 h 2631"/>
                <a:gd name="T22" fmla="*/ 198227274 w 1846"/>
                <a:gd name="T23" fmla="*/ 45797205 h 2631"/>
                <a:gd name="T24" fmla="*/ 200563984 w 1846"/>
                <a:gd name="T25" fmla="*/ 31007125 h 2631"/>
                <a:gd name="T26" fmla="*/ 195890564 w 1846"/>
                <a:gd name="T27" fmla="*/ 16087386 h 2631"/>
                <a:gd name="T28" fmla="*/ 192515197 w 1846"/>
                <a:gd name="T29" fmla="*/ 0 h 2631"/>
                <a:gd name="T30" fmla="*/ 173042976 w 1846"/>
                <a:gd name="T31" fmla="*/ 2335295 h 2631"/>
                <a:gd name="T32" fmla="*/ 150066050 w 1846"/>
                <a:gd name="T33" fmla="*/ 4670590 h 2631"/>
                <a:gd name="T34" fmla="*/ 136305547 w 1846"/>
                <a:gd name="T35" fmla="*/ 19460670 h 2631"/>
                <a:gd name="T36" fmla="*/ 120338390 w 1846"/>
                <a:gd name="T37" fmla="*/ 26336896 h 2631"/>
                <a:gd name="T38" fmla="*/ 103072822 w 1846"/>
                <a:gd name="T39" fmla="*/ 32174772 h 2631"/>
                <a:gd name="T40" fmla="*/ 105409531 w 1846"/>
                <a:gd name="T41" fmla="*/ 52673431 h 2631"/>
                <a:gd name="T42" fmla="*/ 106577886 w 1846"/>
                <a:gd name="T43" fmla="*/ 66425523 h 2631"/>
                <a:gd name="T44" fmla="*/ 98529460 w 1846"/>
                <a:gd name="T45" fmla="*/ 82512909 h 2631"/>
                <a:gd name="T46" fmla="*/ 102034524 w 1846"/>
                <a:gd name="T47" fmla="*/ 93930066 h 2631"/>
                <a:gd name="T48" fmla="*/ 88274020 w 1846"/>
                <a:gd name="T49" fmla="*/ 105346862 h 2631"/>
                <a:gd name="T50" fmla="*/ 71008812 w 1846"/>
                <a:gd name="T51" fmla="*/ 122601896 h 2631"/>
                <a:gd name="T52" fmla="*/ 69970154 w 1846"/>
                <a:gd name="T53" fmla="*/ 139727271 h 2631"/>
                <a:gd name="T54" fmla="*/ 56209650 w 1846"/>
                <a:gd name="T55" fmla="*/ 164896519 h 2631"/>
                <a:gd name="T56" fmla="*/ 51536591 w 1846"/>
                <a:gd name="T57" fmla="*/ 182021894 h 2631"/>
                <a:gd name="T58" fmla="*/ 51536591 w 1846"/>
                <a:gd name="T59" fmla="*/ 194606338 h 2631"/>
                <a:gd name="T60" fmla="*/ 34401080 w 1846"/>
                <a:gd name="T61" fmla="*/ 202650212 h 2631"/>
                <a:gd name="T62" fmla="*/ 22977286 w 1846"/>
                <a:gd name="T63" fmla="*/ 223278169 h 2631"/>
                <a:gd name="T64" fmla="*/ 13760504 w 1846"/>
                <a:gd name="T65" fmla="*/ 245074133 h 2631"/>
                <a:gd name="T66" fmla="*/ 10385136 w 1846"/>
                <a:gd name="T67" fmla="*/ 267908087 h 2631"/>
                <a:gd name="T68" fmla="*/ 6880072 w 1846"/>
                <a:gd name="T69" fmla="*/ 290871699 h 2631"/>
                <a:gd name="T70" fmla="*/ 0 w 1846"/>
                <a:gd name="T71" fmla="*/ 309164721 h 2631"/>
                <a:gd name="T72" fmla="*/ 2336710 w 1846"/>
                <a:gd name="T73" fmla="*/ 329792678 h 2631"/>
                <a:gd name="T74" fmla="*/ 20640576 w 1846"/>
                <a:gd name="T75" fmla="*/ 341209835 h 2631"/>
                <a:gd name="T76" fmla="*/ 36737429 w 1846"/>
                <a:gd name="T77" fmla="*/ 333165962 h 2631"/>
                <a:gd name="T78" fmla="*/ 50497933 w 1846"/>
                <a:gd name="T79" fmla="*/ 330960326 h 2631"/>
                <a:gd name="T80" fmla="*/ 65296735 w 1846"/>
                <a:gd name="T81" fmla="*/ 318246223 h 2631"/>
                <a:gd name="T82" fmla="*/ 79057239 w 1846"/>
                <a:gd name="T83" fmla="*/ 310332369 h 2631"/>
                <a:gd name="T84" fmla="*/ 84768956 w 1846"/>
                <a:gd name="T85" fmla="*/ 295412270 h 2631"/>
                <a:gd name="T86" fmla="*/ 103072822 w 1846"/>
                <a:gd name="T87" fmla="*/ 281660178 h 2631"/>
                <a:gd name="T88" fmla="*/ 122675100 w 1846"/>
                <a:gd name="T89" fmla="*/ 278286895 h 2631"/>
                <a:gd name="T90" fmla="*/ 135266889 w 1846"/>
                <a:gd name="T91" fmla="*/ 277119247 h 2631"/>
                <a:gd name="T92" fmla="*/ 156946122 w 1846"/>
                <a:gd name="T93" fmla="*/ 271411029 h 2631"/>
                <a:gd name="T94" fmla="*/ 156946122 w 1846"/>
                <a:gd name="T95" fmla="*/ 282827826 h 2631"/>
                <a:gd name="T96" fmla="*/ 161619542 w 1846"/>
                <a:gd name="T97" fmla="*/ 294244622 h 2631"/>
                <a:gd name="T98" fmla="*/ 185635125 w 1846"/>
                <a:gd name="T99" fmla="*/ 289704052 h 2631"/>
                <a:gd name="T100" fmla="*/ 195890564 w 1846"/>
                <a:gd name="T101" fmla="*/ 273616665 h 2631"/>
                <a:gd name="T102" fmla="*/ 201602281 w 1846"/>
                <a:gd name="T103" fmla="*/ 257658938 h 2631"/>
                <a:gd name="T104" fmla="*/ 207444056 w 1846"/>
                <a:gd name="T105" fmla="*/ 242738839 h 2631"/>
                <a:gd name="T106" fmla="*/ 222242857 w 1846"/>
                <a:gd name="T107" fmla="*/ 230154395 h 2631"/>
                <a:gd name="T108" fmla="*/ 232627993 w 1846"/>
                <a:gd name="T109" fmla="*/ 214067008 h 263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46" h="2631">
                  <a:moveTo>
                    <a:pt x="1792" y="1650"/>
                  </a:moveTo>
                  <a:lnTo>
                    <a:pt x="1845" y="1536"/>
                  </a:lnTo>
                  <a:lnTo>
                    <a:pt x="1809" y="1474"/>
                  </a:lnTo>
                  <a:lnTo>
                    <a:pt x="1792" y="1395"/>
                  </a:lnTo>
                  <a:lnTo>
                    <a:pt x="1845" y="1342"/>
                  </a:lnTo>
                  <a:lnTo>
                    <a:pt x="1845" y="1262"/>
                  </a:lnTo>
                  <a:lnTo>
                    <a:pt x="1809" y="1209"/>
                  </a:lnTo>
                  <a:lnTo>
                    <a:pt x="1756" y="1156"/>
                  </a:lnTo>
                  <a:lnTo>
                    <a:pt x="1703" y="1183"/>
                  </a:lnTo>
                  <a:lnTo>
                    <a:pt x="1642" y="1218"/>
                  </a:lnTo>
                  <a:lnTo>
                    <a:pt x="1571" y="1209"/>
                  </a:lnTo>
                  <a:lnTo>
                    <a:pt x="1527" y="1156"/>
                  </a:lnTo>
                  <a:lnTo>
                    <a:pt x="1456" y="1139"/>
                  </a:lnTo>
                  <a:lnTo>
                    <a:pt x="1403" y="1033"/>
                  </a:lnTo>
                  <a:lnTo>
                    <a:pt x="1430" y="962"/>
                  </a:lnTo>
                  <a:lnTo>
                    <a:pt x="1448" y="865"/>
                  </a:lnTo>
                  <a:lnTo>
                    <a:pt x="1439" y="830"/>
                  </a:lnTo>
                  <a:lnTo>
                    <a:pt x="1439" y="750"/>
                  </a:lnTo>
                  <a:lnTo>
                    <a:pt x="1439" y="671"/>
                  </a:lnTo>
                  <a:lnTo>
                    <a:pt x="1456" y="600"/>
                  </a:lnTo>
                  <a:lnTo>
                    <a:pt x="1483" y="521"/>
                  </a:lnTo>
                  <a:lnTo>
                    <a:pt x="1465" y="459"/>
                  </a:lnTo>
                  <a:lnTo>
                    <a:pt x="1483" y="398"/>
                  </a:lnTo>
                  <a:lnTo>
                    <a:pt x="1527" y="353"/>
                  </a:lnTo>
                  <a:lnTo>
                    <a:pt x="1509" y="283"/>
                  </a:lnTo>
                  <a:lnTo>
                    <a:pt x="1545" y="239"/>
                  </a:lnTo>
                  <a:lnTo>
                    <a:pt x="1518" y="186"/>
                  </a:lnTo>
                  <a:lnTo>
                    <a:pt x="1509" y="124"/>
                  </a:lnTo>
                  <a:lnTo>
                    <a:pt x="1509" y="45"/>
                  </a:lnTo>
                  <a:lnTo>
                    <a:pt x="1483" y="0"/>
                  </a:lnTo>
                  <a:lnTo>
                    <a:pt x="1448" y="18"/>
                  </a:lnTo>
                  <a:lnTo>
                    <a:pt x="1333" y="18"/>
                  </a:lnTo>
                  <a:lnTo>
                    <a:pt x="1227" y="9"/>
                  </a:lnTo>
                  <a:lnTo>
                    <a:pt x="1156" y="36"/>
                  </a:lnTo>
                  <a:lnTo>
                    <a:pt x="1112" y="80"/>
                  </a:lnTo>
                  <a:lnTo>
                    <a:pt x="1050" y="150"/>
                  </a:lnTo>
                  <a:lnTo>
                    <a:pt x="971" y="168"/>
                  </a:lnTo>
                  <a:lnTo>
                    <a:pt x="927" y="203"/>
                  </a:lnTo>
                  <a:lnTo>
                    <a:pt x="839" y="203"/>
                  </a:lnTo>
                  <a:lnTo>
                    <a:pt x="794" y="248"/>
                  </a:lnTo>
                  <a:lnTo>
                    <a:pt x="830" y="336"/>
                  </a:lnTo>
                  <a:lnTo>
                    <a:pt x="812" y="406"/>
                  </a:lnTo>
                  <a:lnTo>
                    <a:pt x="812" y="459"/>
                  </a:lnTo>
                  <a:lnTo>
                    <a:pt x="821" y="512"/>
                  </a:lnTo>
                  <a:lnTo>
                    <a:pt x="759" y="556"/>
                  </a:lnTo>
                  <a:lnTo>
                    <a:pt x="759" y="636"/>
                  </a:lnTo>
                  <a:lnTo>
                    <a:pt x="733" y="680"/>
                  </a:lnTo>
                  <a:lnTo>
                    <a:pt x="786" y="724"/>
                  </a:lnTo>
                  <a:lnTo>
                    <a:pt x="750" y="777"/>
                  </a:lnTo>
                  <a:lnTo>
                    <a:pt x="680" y="812"/>
                  </a:lnTo>
                  <a:lnTo>
                    <a:pt x="609" y="883"/>
                  </a:lnTo>
                  <a:lnTo>
                    <a:pt x="547" y="945"/>
                  </a:lnTo>
                  <a:lnTo>
                    <a:pt x="530" y="1015"/>
                  </a:lnTo>
                  <a:lnTo>
                    <a:pt x="539" y="1077"/>
                  </a:lnTo>
                  <a:lnTo>
                    <a:pt x="486" y="1174"/>
                  </a:lnTo>
                  <a:lnTo>
                    <a:pt x="433" y="1271"/>
                  </a:lnTo>
                  <a:lnTo>
                    <a:pt x="406" y="1333"/>
                  </a:lnTo>
                  <a:lnTo>
                    <a:pt x="397" y="1403"/>
                  </a:lnTo>
                  <a:lnTo>
                    <a:pt x="424" y="1448"/>
                  </a:lnTo>
                  <a:lnTo>
                    <a:pt x="397" y="1500"/>
                  </a:lnTo>
                  <a:lnTo>
                    <a:pt x="353" y="1545"/>
                  </a:lnTo>
                  <a:lnTo>
                    <a:pt x="265" y="1562"/>
                  </a:lnTo>
                  <a:lnTo>
                    <a:pt x="194" y="1624"/>
                  </a:lnTo>
                  <a:lnTo>
                    <a:pt x="177" y="1721"/>
                  </a:lnTo>
                  <a:lnTo>
                    <a:pt x="150" y="1827"/>
                  </a:lnTo>
                  <a:lnTo>
                    <a:pt x="106" y="1889"/>
                  </a:lnTo>
                  <a:lnTo>
                    <a:pt x="115" y="1977"/>
                  </a:lnTo>
                  <a:lnTo>
                    <a:pt x="80" y="2065"/>
                  </a:lnTo>
                  <a:lnTo>
                    <a:pt x="71" y="2153"/>
                  </a:lnTo>
                  <a:lnTo>
                    <a:pt x="53" y="2242"/>
                  </a:lnTo>
                  <a:lnTo>
                    <a:pt x="18" y="2312"/>
                  </a:lnTo>
                  <a:lnTo>
                    <a:pt x="0" y="2383"/>
                  </a:lnTo>
                  <a:lnTo>
                    <a:pt x="9" y="2480"/>
                  </a:lnTo>
                  <a:lnTo>
                    <a:pt x="18" y="2542"/>
                  </a:lnTo>
                  <a:lnTo>
                    <a:pt x="62" y="2603"/>
                  </a:lnTo>
                  <a:lnTo>
                    <a:pt x="159" y="2630"/>
                  </a:lnTo>
                  <a:lnTo>
                    <a:pt x="247" y="2621"/>
                  </a:lnTo>
                  <a:lnTo>
                    <a:pt x="283" y="2568"/>
                  </a:lnTo>
                  <a:lnTo>
                    <a:pt x="327" y="2533"/>
                  </a:lnTo>
                  <a:lnTo>
                    <a:pt x="389" y="2551"/>
                  </a:lnTo>
                  <a:lnTo>
                    <a:pt x="433" y="2480"/>
                  </a:lnTo>
                  <a:lnTo>
                    <a:pt x="503" y="2453"/>
                  </a:lnTo>
                  <a:lnTo>
                    <a:pt x="592" y="2436"/>
                  </a:lnTo>
                  <a:lnTo>
                    <a:pt x="609" y="2392"/>
                  </a:lnTo>
                  <a:lnTo>
                    <a:pt x="592" y="2330"/>
                  </a:lnTo>
                  <a:lnTo>
                    <a:pt x="653" y="2277"/>
                  </a:lnTo>
                  <a:lnTo>
                    <a:pt x="724" y="2233"/>
                  </a:lnTo>
                  <a:lnTo>
                    <a:pt x="794" y="2171"/>
                  </a:lnTo>
                  <a:lnTo>
                    <a:pt x="847" y="2136"/>
                  </a:lnTo>
                  <a:lnTo>
                    <a:pt x="945" y="2145"/>
                  </a:lnTo>
                  <a:lnTo>
                    <a:pt x="989" y="2189"/>
                  </a:lnTo>
                  <a:lnTo>
                    <a:pt x="1042" y="2136"/>
                  </a:lnTo>
                  <a:lnTo>
                    <a:pt x="1130" y="2100"/>
                  </a:lnTo>
                  <a:lnTo>
                    <a:pt x="1209" y="2092"/>
                  </a:lnTo>
                  <a:lnTo>
                    <a:pt x="1262" y="2145"/>
                  </a:lnTo>
                  <a:lnTo>
                    <a:pt x="1209" y="2180"/>
                  </a:lnTo>
                  <a:lnTo>
                    <a:pt x="1183" y="2233"/>
                  </a:lnTo>
                  <a:lnTo>
                    <a:pt x="1245" y="2268"/>
                  </a:lnTo>
                  <a:lnTo>
                    <a:pt x="1359" y="2268"/>
                  </a:lnTo>
                  <a:lnTo>
                    <a:pt x="1430" y="2233"/>
                  </a:lnTo>
                  <a:lnTo>
                    <a:pt x="1465" y="2180"/>
                  </a:lnTo>
                  <a:lnTo>
                    <a:pt x="1509" y="2109"/>
                  </a:lnTo>
                  <a:lnTo>
                    <a:pt x="1553" y="2048"/>
                  </a:lnTo>
                  <a:lnTo>
                    <a:pt x="1553" y="1986"/>
                  </a:lnTo>
                  <a:lnTo>
                    <a:pt x="1580" y="1942"/>
                  </a:lnTo>
                  <a:lnTo>
                    <a:pt x="1598" y="1871"/>
                  </a:lnTo>
                  <a:lnTo>
                    <a:pt x="1650" y="1827"/>
                  </a:lnTo>
                  <a:lnTo>
                    <a:pt x="1712" y="1774"/>
                  </a:lnTo>
                  <a:lnTo>
                    <a:pt x="1783" y="1712"/>
                  </a:lnTo>
                  <a:lnTo>
                    <a:pt x="1792" y="165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97" name="Freeform 21"/>
            <p:cNvSpPr>
              <a:spLocks noChangeArrowheads="1"/>
            </p:cNvSpPr>
            <p:nvPr/>
          </p:nvSpPr>
          <p:spPr bwMode="auto">
            <a:xfrm>
              <a:off x="4991100" y="2982913"/>
              <a:ext cx="1382713" cy="844550"/>
            </a:xfrm>
            <a:custGeom>
              <a:avLst/>
              <a:gdLst>
                <a:gd name="T0" fmla="*/ 5696431 w 3847"/>
                <a:gd name="T1" fmla="*/ 221457349 h 2348"/>
                <a:gd name="T2" fmla="*/ 13723171 w 3847"/>
                <a:gd name="T3" fmla="*/ 202053740 h 2348"/>
                <a:gd name="T4" fmla="*/ 19419602 w 3847"/>
                <a:gd name="T5" fmla="*/ 181486360 h 2348"/>
                <a:gd name="T6" fmla="*/ 24986512 w 3847"/>
                <a:gd name="T7" fmla="*/ 159754490 h 2348"/>
                <a:gd name="T8" fmla="*/ 46736423 w 3847"/>
                <a:gd name="T9" fmla="*/ 151863794 h 2348"/>
                <a:gd name="T10" fmla="*/ 76383553 w 3847"/>
                <a:gd name="T11" fmla="*/ 146042783 h 2348"/>
                <a:gd name="T12" fmla="*/ 92437033 w 3847"/>
                <a:gd name="T13" fmla="*/ 124440381 h 2348"/>
                <a:gd name="T14" fmla="*/ 117553067 w 3847"/>
                <a:gd name="T15" fmla="*/ 124440381 h 2348"/>
                <a:gd name="T16" fmla="*/ 124414473 w 3847"/>
                <a:gd name="T17" fmla="*/ 99345228 h 2348"/>
                <a:gd name="T18" fmla="*/ 103829896 w 3847"/>
                <a:gd name="T19" fmla="*/ 79941979 h 2348"/>
                <a:gd name="T20" fmla="*/ 103829896 w 3847"/>
                <a:gd name="T21" fmla="*/ 53682696 h 2348"/>
                <a:gd name="T22" fmla="*/ 96968130 w 3847"/>
                <a:gd name="T23" fmla="*/ 22766532 h 2348"/>
                <a:gd name="T24" fmla="*/ 118588520 w 3847"/>
                <a:gd name="T25" fmla="*/ 31950826 h 2348"/>
                <a:gd name="T26" fmla="*/ 135807335 w 3847"/>
                <a:gd name="T27" fmla="*/ 43334272 h 2348"/>
                <a:gd name="T28" fmla="*/ 166619799 w 3847"/>
                <a:gd name="T29" fmla="*/ 28587543 h 2348"/>
                <a:gd name="T30" fmla="*/ 195231116 w 3847"/>
                <a:gd name="T31" fmla="*/ 22766532 h 2348"/>
                <a:gd name="T32" fmla="*/ 226043581 w 3847"/>
                <a:gd name="T33" fmla="*/ 21731870 h 2348"/>
                <a:gd name="T34" fmla="*/ 260351329 w 3847"/>
                <a:gd name="T35" fmla="*/ 17074989 h 2348"/>
                <a:gd name="T36" fmla="*/ 295694890 w 3847"/>
                <a:gd name="T37" fmla="*/ 14875837 h 2348"/>
                <a:gd name="T38" fmla="*/ 331167973 w 3847"/>
                <a:gd name="T39" fmla="*/ 14875837 h 2348"/>
                <a:gd name="T40" fmla="*/ 374538274 w 3847"/>
                <a:gd name="T41" fmla="*/ 11383446 h 2348"/>
                <a:gd name="T42" fmla="*/ 410011356 w 3847"/>
                <a:gd name="T43" fmla="*/ 0 h 2348"/>
                <a:gd name="T44" fmla="*/ 453381658 w 3847"/>
                <a:gd name="T45" fmla="*/ 10218956 h 2348"/>
                <a:gd name="T46" fmla="*/ 473966235 w 3847"/>
                <a:gd name="T47" fmla="*/ 23930663 h 2348"/>
                <a:gd name="T48" fmla="*/ 497916933 w 3847"/>
                <a:gd name="T49" fmla="*/ 33114956 h 2348"/>
                <a:gd name="T50" fmla="*/ 486524071 w 3847"/>
                <a:gd name="T51" fmla="*/ 52518566 h 2348"/>
                <a:gd name="T52" fmla="*/ 470600113 w 3847"/>
                <a:gd name="T53" fmla="*/ 69593555 h 2348"/>
                <a:gd name="T54" fmla="*/ 461408398 w 3847"/>
                <a:gd name="T55" fmla="*/ 88996805 h 2348"/>
                <a:gd name="T56" fmla="*/ 439658486 w 3847"/>
                <a:gd name="T57" fmla="*/ 101544381 h 2348"/>
                <a:gd name="T58" fmla="*/ 403149591 w 3847"/>
                <a:gd name="T59" fmla="*/ 114091957 h 2348"/>
                <a:gd name="T60" fmla="*/ 371172152 w 3847"/>
                <a:gd name="T61" fmla="*/ 134659337 h 2348"/>
                <a:gd name="T62" fmla="*/ 349422240 w 3847"/>
                <a:gd name="T63" fmla="*/ 159754490 h 2348"/>
                <a:gd name="T64" fmla="*/ 324306207 w 3847"/>
                <a:gd name="T65" fmla="*/ 187177903 h 2348"/>
                <a:gd name="T66" fmla="*/ 301391321 w 3847"/>
                <a:gd name="T67" fmla="*/ 207745643 h 2348"/>
                <a:gd name="T68" fmla="*/ 263717451 w 3847"/>
                <a:gd name="T69" fmla="*/ 228313023 h 2348"/>
                <a:gd name="T70" fmla="*/ 226043581 w 3847"/>
                <a:gd name="T71" fmla="*/ 248880762 h 2348"/>
                <a:gd name="T72" fmla="*/ 176976848 w 3847"/>
                <a:gd name="T73" fmla="*/ 284194871 h 2348"/>
                <a:gd name="T74" fmla="*/ 147200197 w 3847"/>
                <a:gd name="T75" fmla="*/ 278503328 h 2348"/>
                <a:gd name="T76" fmla="*/ 110691301 w 3847"/>
                <a:gd name="T77" fmla="*/ 296742447 h 2348"/>
                <a:gd name="T78" fmla="*/ 84410293 w 3847"/>
                <a:gd name="T79" fmla="*/ 293379164 h 2348"/>
                <a:gd name="T80" fmla="*/ 56963951 w 3847"/>
                <a:gd name="T81" fmla="*/ 303598121 h 2348"/>
                <a:gd name="T82" fmla="*/ 31847918 w 3847"/>
                <a:gd name="T83" fmla="*/ 276174708 h 2348"/>
                <a:gd name="T84" fmla="*/ 3366122 w 3847"/>
                <a:gd name="T85" fmla="*/ 240860599 h 234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847" h="2348">
                  <a:moveTo>
                    <a:pt x="26" y="1862"/>
                  </a:moveTo>
                  <a:lnTo>
                    <a:pt x="0" y="1791"/>
                  </a:lnTo>
                  <a:lnTo>
                    <a:pt x="44" y="1712"/>
                  </a:lnTo>
                  <a:lnTo>
                    <a:pt x="26" y="1624"/>
                  </a:lnTo>
                  <a:lnTo>
                    <a:pt x="44" y="1579"/>
                  </a:lnTo>
                  <a:lnTo>
                    <a:pt x="106" y="1562"/>
                  </a:lnTo>
                  <a:lnTo>
                    <a:pt x="167" y="1509"/>
                  </a:lnTo>
                  <a:lnTo>
                    <a:pt x="202" y="1438"/>
                  </a:lnTo>
                  <a:lnTo>
                    <a:pt x="150" y="1403"/>
                  </a:lnTo>
                  <a:lnTo>
                    <a:pt x="167" y="1341"/>
                  </a:lnTo>
                  <a:lnTo>
                    <a:pt x="150" y="1271"/>
                  </a:lnTo>
                  <a:lnTo>
                    <a:pt x="193" y="1235"/>
                  </a:lnTo>
                  <a:lnTo>
                    <a:pt x="246" y="1182"/>
                  </a:lnTo>
                  <a:lnTo>
                    <a:pt x="290" y="1147"/>
                  </a:lnTo>
                  <a:lnTo>
                    <a:pt x="361" y="1174"/>
                  </a:lnTo>
                  <a:lnTo>
                    <a:pt x="431" y="1200"/>
                  </a:lnTo>
                  <a:lnTo>
                    <a:pt x="511" y="1174"/>
                  </a:lnTo>
                  <a:lnTo>
                    <a:pt x="590" y="1129"/>
                  </a:lnTo>
                  <a:lnTo>
                    <a:pt x="634" y="1059"/>
                  </a:lnTo>
                  <a:lnTo>
                    <a:pt x="687" y="1006"/>
                  </a:lnTo>
                  <a:lnTo>
                    <a:pt x="714" y="962"/>
                  </a:lnTo>
                  <a:lnTo>
                    <a:pt x="784" y="882"/>
                  </a:lnTo>
                  <a:lnTo>
                    <a:pt x="828" y="944"/>
                  </a:lnTo>
                  <a:lnTo>
                    <a:pt x="908" y="962"/>
                  </a:lnTo>
                  <a:lnTo>
                    <a:pt x="908" y="891"/>
                  </a:lnTo>
                  <a:lnTo>
                    <a:pt x="899" y="812"/>
                  </a:lnTo>
                  <a:lnTo>
                    <a:pt x="961" y="768"/>
                  </a:lnTo>
                  <a:lnTo>
                    <a:pt x="925" y="688"/>
                  </a:lnTo>
                  <a:lnTo>
                    <a:pt x="890" y="653"/>
                  </a:lnTo>
                  <a:lnTo>
                    <a:pt x="802" y="618"/>
                  </a:lnTo>
                  <a:lnTo>
                    <a:pt x="714" y="574"/>
                  </a:lnTo>
                  <a:lnTo>
                    <a:pt x="758" y="521"/>
                  </a:lnTo>
                  <a:lnTo>
                    <a:pt x="802" y="415"/>
                  </a:lnTo>
                  <a:lnTo>
                    <a:pt x="802" y="335"/>
                  </a:lnTo>
                  <a:lnTo>
                    <a:pt x="766" y="265"/>
                  </a:lnTo>
                  <a:lnTo>
                    <a:pt x="749" y="176"/>
                  </a:lnTo>
                  <a:lnTo>
                    <a:pt x="837" y="168"/>
                  </a:lnTo>
                  <a:lnTo>
                    <a:pt x="899" y="185"/>
                  </a:lnTo>
                  <a:lnTo>
                    <a:pt x="916" y="247"/>
                  </a:lnTo>
                  <a:lnTo>
                    <a:pt x="952" y="300"/>
                  </a:lnTo>
                  <a:lnTo>
                    <a:pt x="1005" y="291"/>
                  </a:lnTo>
                  <a:lnTo>
                    <a:pt x="1049" y="335"/>
                  </a:lnTo>
                  <a:lnTo>
                    <a:pt x="1128" y="291"/>
                  </a:lnTo>
                  <a:lnTo>
                    <a:pt x="1217" y="247"/>
                  </a:lnTo>
                  <a:lnTo>
                    <a:pt x="1287" y="221"/>
                  </a:lnTo>
                  <a:lnTo>
                    <a:pt x="1402" y="221"/>
                  </a:lnTo>
                  <a:lnTo>
                    <a:pt x="1428" y="176"/>
                  </a:lnTo>
                  <a:lnTo>
                    <a:pt x="1508" y="176"/>
                  </a:lnTo>
                  <a:lnTo>
                    <a:pt x="1578" y="141"/>
                  </a:lnTo>
                  <a:lnTo>
                    <a:pt x="1684" y="141"/>
                  </a:lnTo>
                  <a:lnTo>
                    <a:pt x="1746" y="168"/>
                  </a:lnTo>
                  <a:lnTo>
                    <a:pt x="1861" y="168"/>
                  </a:lnTo>
                  <a:lnTo>
                    <a:pt x="1923" y="124"/>
                  </a:lnTo>
                  <a:lnTo>
                    <a:pt x="2011" y="132"/>
                  </a:lnTo>
                  <a:lnTo>
                    <a:pt x="2099" y="97"/>
                  </a:lnTo>
                  <a:lnTo>
                    <a:pt x="2178" y="53"/>
                  </a:lnTo>
                  <a:lnTo>
                    <a:pt x="2284" y="115"/>
                  </a:lnTo>
                  <a:lnTo>
                    <a:pt x="2364" y="79"/>
                  </a:lnTo>
                  <a:lnTo>
                    <a:pt x="2461" y="97"/>
                  </a:lnTo>
                  <a:lnTo>
                    <a:pt x="2558" y="115"/>
                  </a:lnTo>
                  <a:lnTo>
                    <a:pt x="2690" y="97"/>
                  </a:lnTo>
                  <a:lnTo>
                    <a:pt x="2814" y="124"/>
                  </a:lnTo>
                  <a:lnTo>
                    <a:pt x="2893" y="88"/>
                  </a:lnTo>
                  <a:lnTo>
                    <a:pt x="2981" y="115"/>
                  </a:lnTo>
                  <a:lnTo>
                    <a:pt x="3079" y="44"/>
                  </a:lnTo>
                  <a:lnTo>
                    <a:pt x="3167" y="0"/>
                  </a:lnTo>
                  <a:lnTo>
                    <a:pt x="3299" y="44"/>
                  </a:lnTo>
                  <a:lnTo>
                    <a:pt x="3387" y="35"/>
                  </a:lnTo>
                  <a:lnTo>
                    <a:pt x="3502" y="79"/>
                  </a:lnTo>
                  <a:lnTo>
                    <a:pt x="3555" y="132"/>
                  </a:lnTo>
                  <a:lnTo>
                    <a:pt x="3590" y="185"/>
                  </a:lnTo>
                  <a:lnTo>
                    <a:pt x="3661" y="185"/>
                  </a:lnTo>
                  <a:lnTo>
                    <a:pt x="3732" y="221"/>
                  </a:lnTo>
                  <a:lnTo>
                    <a:pt x="3758" y="265"/>
                  </a:lnTo>
                  <a:lnTo>
                    <a:pt x="3846" y="256"/>
                  </a:lnTo>
                  <a:lnTo>
                    <a:pt x="3838" y="309"/>
                  </a:lnTo>
                  <a:lnTo>
                    <a:pt x="3785" y="335"/>
                  </a:lnTo>
                  <a:lnTo>
                    <a:pt x="3758" y="406"/>
                  </a:lnTo>
                  <a:lnTo>
                    <a:pt x="3696" y="441"/>
                  </a:lnTo>
                  <a:lnTo>
                    <a:pt x="3679" y="494"/>
                  </a:lnTo>
                  <a:lnTo>
                    <a:pt x="3635" y="538"/>
                  </a:lnTo>
                  <a:lnTo>
                    <a:pt x="3635" y="591"/>
                  </a:lnTo>
                  <a:lnTo>
                    <a:pt x="3573" y="635"/>
                  </a:lnTo>
                  <a:lnTo>
                    <a:pt x="3564" y="688"/>
                  </a:lnTo>
                  <a:lnTo>
                    <a:pt x="3502" y="732"/>
                  </a:lnTo>
                  <a:lnTo>
                    <a:pt x="3476" y="776"/>
                  </a:lnTo>
                  <a:lnTo>
                    <a:pt x="3396" y="785"/>
                  </a:lnTo>
                  <a:lnTo>
                    <a:pt x="3326" y="812"/>
                  </a:lnTo>
                  <a:lnTo>
                    <a:pt x="3220" y="812"/>
                  </a:lnTo>
                  <a:lnTo>
                    <a:pt x="3114" y="882"/>
                  </a:lnTo>
                  <a:lnTo>
                    <a:pt x="3017" y="944"/>
                  </a:lnTo>
                  <a:lnTo>
                    <a:pt x="2946" y="988"/>
                  </a:lnTo>
                  <a:lnTo>
                    <a:pt x="2867" y="1041"/>
                  </a:lnTo>
                  <a:lnTo>
                    <a:pt x="2840" y="1138"/>
                  </a:lnTo>
                  <a:lnTo>
                    <a:pt x="2787" y="1182"/>
                  </a:lnTo>
                  <a:lnTo>
                    <a:pt x="2699" y="1235"/>
                  </a:lnTo>
                  <a:lnTo>
                    <a:pt x="2629" y="1288"/>
                  </a:lnTo>
                  <a:lnTo>
                    <a:pt x="2549" y="1332"/>
                  </a:lnTo>
                  <a:lnTo>
                    <a:pt x="2505" y="1447"/>
                  </a:lnTo>
                  <a:lnTo>
                    <a:pt x="2461" y="1527"/>
                  </a:lnTo>
                  <a:lnTo>
                    <a:pt x="2417" y="1579"/>
                  </a:lnTo>
                  <a:lnTo>
                    <a:pt x="2328" y="1606"/>
                  </a:lnTo>
                  <a:lnTo>
                    <a:pt x="2284" y="1668"/>
                  </a:lnTo>
                  <a:lnTo>
                    <a:pt x="2170" y="1694"/>
                  </a:lnTo>
                  <a:lnTo>
                    <a:pt x="2037" y="1765"/>
                  </a:lnTo>
                  <a:lnTo>
                    <a:pt x="1940" y="1818"/>
                  </a:lnTo>
                  <a:lnTo>
                    <a:pt x="1772" y="1853"/>
                  </a:lnTo>
                  <a:lnTo>
                    <a:pt x="1746" y="1924"/>
                  </a:lnTo>
                  <a:lnTo>
                    <a:pt x="1658" y="1950"/>
                  </a:lnTo>
                  <a:lnTo>
                    <a:pt x="1543" y="1985"/>
                  </a:lnTo>
                  <a:lnTo>
                    <a:pt x="1367" y="2197"/>
                  </a:lnTo>
                  <a:lnTo>
                    <a:pt x="1287" y="2224"/>
                  </a:lnTo>
                  <a:lnTo>
                    <a:pt x="1225" y="2197"/>
                  </a:lnTo>
                  <a:lnTo>
                    <a:pt x="1137" y="2153"/>
                  </a:lnTo>
                  <a:lnTo>
                    <a:pt x="1031" y="2162"/>
                  </a:lnTo>
                  <a:lnTo>
                    <a:pt x="952" y="2206"/>
                  </a:lnTo>
                  <a:lnTo>
                    <a:pt x="855" y="2294"/>
                  </a:lnTo>
                  <a:lnTo>
                    <a:pt x="793" y="2268"/>
                  </a:lnTo>
                  <a:lnTo>
                    <a:pt x="731" y="2294"/>
                  </a:lnTo>
                  <a:lnTo>
                    <a:pt x="652" y="2268"/>
                  </a:lnTo>
                  <a:lnTo>
                    <a:pt x="581" y="2329"/>
                  </a:lnTo>
                  <a:lnTo>
                    <a:pt x="511" y="2303"/>
                  </a:lnTo>
                  <a:lnTo>
                    <a:pt x="440" y="2347"/>
                  </a:lnTo>
                  <a:lnTo>
                    <a:pt x="387" y="2285"/>
                  </a:lnTo>
                  <a:lnTo>
                    <a:pt x="343" y="2215"/>
                  </a:lnTo>
                  <a:lnTo>
                    <a:pt x="246" y="2135"/>
                  </a:lnTo>
                  <a:lnTo>
                    <a:pt x="150" y="2029"/>
                  </a:lnTo>
                  <a:lnTo>
                    <a:pt x="79" y="1950"/>
                  </a:lnTo>
                  <a:lnTo>
                    <a:pt x="26" y="1862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98" name="Freeform 22"/>
            <p:cNvSpPr>
              <a:spLocks noChangeArrowheads="1"/>
            </p:cNvSpPr>
            <p:nvPr/>
          </p:nvSpPr>
          <p:spPr bwMode="auto">
            <a:xfrm>
              <a:off x="4232275" y="3551238"/>
              <a:ext cx="1647825" cy="1357312"/>
            </a:xfrm>
            <a:custGeom>
              <a:avLst/>
              <a:gdLst>
                <a:gd name="T0" fmla="*/ 588080398 w 4580"/>
                <a:gd name="T1" fmla="*/ 295257932 h 3769"/>
                <a:gd name="T2" fmla="*/ 563960635 w 4580"/>
                <a:gd name="T3" fmla="*/ 294090950 h 3769"/>
                <a:gd name="T4" fmla="*/ 550215053 w 4580"/>
                <a:gd name="T5" fmla="*/ 294090950 h 3769"/>
                <a:gd name="T6" fmla="*/ 530763690 w 4580"/>
                <a:gd name="T7" fmla="*/ 297591896 h 3769"/>
                <a:gd name="T8" fmla="*/ 505606545 w 4580"/>
                <a:gd name="T9" fmla="*/ 299796595 h 3769"/>
                <a:gd name="T10" fmla="*/ 480449400 w 4580"/>
                <a:gd name="T11" fmla="*/ 302130559 h 3769"/>
                <a:gd name="T12" fmla="*/ 439212293 w 4580"/>
                <a:gd name="T13" fmla="*/ 307835843 h 3769"/>
                <a:gd name="T14" fmla="*/ 420927939 w 4580"/>
                <a:gd name="T15" fmla="*/ 304464522 h 3769"/>
                <a:gd name="T16" fmla="*/ 404977965 w 4580"/>
                <a:gd name="T17" fmla="*/ 313541488 h 3769"/>
                <a:gd name="T18" fmla="*/ 371781019 w 4580"/>
                <a:gd name="T19" fmla="*/ 321581096 h 3769"/>
                <a:gd name="T20" fmla="*/ 361406839 w 4580"/>
                <a:gd name="T21" fmla="*/ 336492971 h 3769"/>
                <a:gd name="T22" fmla="*/ 330543913 w 4580"/>
                <a:gd name="T23" fmla="*/ 341031274 h 3769"/>
                <a:gd name="T24" fmla="*/ 307591160 w 4580"/>
                <a:gd name="T25" fmla="*/ 351275221 h 3769"/>
                <a:gd name="T26" fmla="*/ 295142575 w 4580"/>
                <a:gd name="T27" fmla="*/ 363853133 h 3769"/>
                <a:gd name="T28" fmla="*/ 269985430 w 4580"/>
                <a:gd name="T29" fmla="*/ 373059723 h 3769"/>
                <a:gd name="T30" fmla="*/ 247162305 w 4580"/>
                <a:gd name="T31" fmla="*/ 376431404 h 3769"/>
                <a:gd name="T32" fmla="*/ 217336761 w 4580"/>
                <a:gd name="T33" fmla="*/ 378765368 h 3769"/>
                <a:gd name="T34" fmla="*/ 204758188 w 4580"/>
                <a:gd name="T35" fmla="*/ 481722981 h 3769"/>
                <a:gd name="T36" fmla="*/ 155611268 w 4580"/>
                <a:gd name="T37" fmla="*/ 488595608 h 3769"/>
                <a:gd name="T38" fmla="*/ 124618715 w 4580"/>
                <a:gd name="T39" fmla="*/ 472646015 h 3769"/>
                <a:gd name="T40" fmla="*/ 91551036 w 4580"/>
                <a:gd name="T41" fmla="*/ 458901122 h 3769"/>
                <a:gd name="T42" fmla="*/ 60558843 w 4580"/>
                <a:gd name="T43" fmla="*/ 443989247 h 3769"/>
                <a:gd name="T44" fmla="*/ 52648309 w 4580"/>
                <a:gd name="T45" fmla="*/ 409626835 h 3769"/>
                <a:gd name="T46" fmla="*/ 42274489 w 4580"/>
                <a:gd name="T47" fmla="*/ 371892741 h 3769"/>
                <a:gd name="T48" fmla="*/ 52648309 w 4580"/>
                <a:gd name="T49" fmla="*/ 338697310 h 3769"/>
                <a:gd name="T50" fmla="*/ 27361537 w 4580"/>
                <a:gd name="T51" fmla="*/ 307835843 h 3769"/>
                <a:gd name="T52" fmla="*/ 3371402 w 4580"/>
                <a:gd name="T53" fmla="*/ 294090950 h 3769"/>
                <a:gd name="T54" fmla="*/ 39940109 w 4580"/>
                <a:gd name="T55" fmla="*/ 256357216 h 3769"/>
                <a:gd name="T56" fmla="*/ 44608508 w 4580"/>
                <a:gd name="T57" fmla="*/ 226662731 h 3769"/>
                <a:gd name="T58" fmla="*/ 57187081 w 4580"/>
                <a:gd name="T59" fmla="*/ 203711248 h 3769"/>
                <a:gd name="T60" fmla="*/ 75471435 w 4580"/>
                <a:gd name="T61" fmla="*/ 187761656 h 3769"/>
                <a:gd name="T62" fmla="*/ 104129609 w 4580"/>
                <a:gd name="T63" fmla="*/ 145359635 h 3769"/>
                <a:gd name="T64" fmla="*/ 132658515 w 4580"/>
                <a:gd name="T65" fmla="*/ 131614741 h 3769"/>
                <a:gd name="T66" fmla="*/ 161317050 w 4580"/>
                <a:gd name="T67" fmla="*/ 121370794 h 3769"/>
                <a:gd name="T68" fmla="*/ 167022471 w 4580"/>
                <a:gd name="T69" fmla="*/ 99586293 h 3769"/>
                <a:gd name="T70" fmla="*/ 176229642 w 4580"/>
                <a:gd name="T71" fmla="*/ 72096506 h 3769"/>
                <a:gd name="T72" fmla="*/ 200219777 w 4580"/>
                <a:gd name="T73" fmla="*/ 95047990 h 3769"/>
                <a:gd name="T74" fmla="*/ 224209552 w 4580"/>
                <a:gd name="T75" fmla="*/ 103087598 h 3769"/>
                <a:gd name="T76" fmla="*/ 252868086 w 4580"/>
                <a:gd name="T77" fmla="*/ 104124955 h 3769"/>
                <a:gd name="T78" fmla="*/ 276858221 w 4580"/>
                <a:gd name="T79" fmla="*/ 36696376 h 3769"/>
                <a:gd name="T80" fmla="*/ 305386768 w 4580"/>
                <a:gd name="T81" fmla="*/ 72096506 h 3769"/>
                <a:gd name="T82" fmla="*/ 330543913 w 4580"/>
                <a:gd name="T83" fmla="*/ 99586293 h 3769"/>
                <a:gd name="T84" fmla="*/ 358035437 w 4580"/>
                <a:gd name="T85" fmla="*/ 89342345 h 3769"/>
                <a:gd name="T86" fmla="*/ 384359592 w 4580"/>
                <a:gd name="T87" fmla="*/ 92714026 h 3769"/>
                <a:gd name="T88" fmla="*/ 420927939 w 4580"/>
                <a:gd name="T89" fmla="*/ 74430470 h 3769"/>
                <a:gd name="T90" fmla="*/ 450753483 w 4580"/>
                <a:gd name="T91" fmla="*/ 80135755 h 3769"/>
                <a:gd name="T92" fmla="*/ 499900763 w 4580"/>
                <a:gd name="T93" fmla="*/ 44735985 h 3769"/>
                <a:gd name="T94" fmla="*/ 537636481 w 4580"/>
                <a:gd name="T95" fmla="*/ 24118465 h 3769"/>
                <a:gd name="T96" fmla="*/ 575372198 w 4580"/>
                <a:gd name="T97" fmla="*/ 3500946 h 37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580" h="3769">
                  <a:moveTo>
                    <a:pt x="4508" y="0"/>
                  </a:moveTo>
                  <a:lnTo>
                    <a:pt x="4579" y="2259"/>
                  </a:lnTo>
                  <a:lnTo>
                    <a:pt x="4535" y="2277"/>
                  </a:lnTo>
                  <a:lnTo>
                    <a:pt x="4464" y="2242"/>
                  </a:lnTo>
                  <a:lnTo>
                    <a:pt x="4420" y="2268"/>
                  </a:lnTo>
                  <a:lnTo>
                    <a:pt x="4349" y="2268"/>
                  </a:lnTo>
                  <a:lnTo>
                    <a:pt x="4314" y="2233"/>
                  </a:lnTo>
                  <a:lnTo>
                    <a:pt x="4287" y="2198"/>
                  </a:lnTo>
                  <a:lnTo>
                    <a:pt x="4243" y="2268"/>
                  </a:lnTo>
                  <a:lnTo>
                    <a:pt x="4173" y="2295"/>
                  </a:lnTo>
                  <a:lnTo>
                    <a:pt x="4120" y="2251"/>
                  </a:lnTo>
                  <a:lnTo>
                    <a:pt x="4093" y="2295"/>
                  </a:lnTo>
                  <a:lnTo>
                    <a:pt x="4049" y="2277"/>
                  </a:lnTo>
                  <a:lnTo>
                    <a:pt x="3987" y="2312"/>
                  </a:lnTo>
                  <a:lnTo>
                    <a:pt x="3899" y="2312"/>
                  </a:lnTo>
                  <a:lnTo>
                    <a:pt x="3811" y="2312"/>
                  </a:lnTo>
                  <a:lnTo>
                    <a:pt x="3767" y="2268"/>
                  </a:lnTo>
                  <a:lnTo>
                    <a:pt x="3705" y="2330"/>
                  </a:lnTo>
                  <a:lnTo>
                    <a:pt x="3608" y="2339"/>
                  </a:lnTo>
                  <a:lnTo>
                    <a:pt x="3502" y="2356"/>
                  </a:lnTo>
                  <a:lnTo>
                    <a:pt x="3387" y="2374"/>
                  </a:lnTo>
                  <a:lnTo>
                    <a:pt x="3334" y="2303"/>
                  </a:lnTo>
                  <a:lnTo>
                    <a:pt x="3264" y="2303"/>
                  </a:lnTo>
                  <a:lnTo>
                    <a:pt x="3246" y="2348"/>
                  </a:lnTo>
                  <a:lnTo>
                    <a:pt x="3255" y="2427"/>
                  </a:lnTo>
                  <a:lnTo>
                    <a:pt x="3176" y="2383"/>
                  </a:lnTo>
                  <a:lnTo>
                    <a:pt x="3123" y="2418"/>
                  </a:lnTo>
                  <a:lnTo>
                    <a:pt x="3025" y="2418"/>
                  </a:lnTo>
                  <a:lnTo>
                    <a:pt x="2946" y="2480"/>
                  </a:lnTo>
                  <a:lnTo>
                    <a:pt x="2867" y="2480"/>
                  </a:lnTo>
                  <a:lnTo>
                    <a:pt x="2875" y="2524"/>
                  </a:lnTo>
                  <a:lnTo>
                    <a:pt x="2787" y="2542"/>
                  </a:lnTo>
                  <a:lnTo>
                    <a:pt x="2787" y="2595"/>
                  </a:lnTo>
                  <a:lnTo>
                    <a:pt x="2743" y="2630"/>
                  </a:lnTo>
                  <a:lnTo>
                    <a:pt x="2664" y="2612"/>
                  </a:lnTo>
                  <a:lnTo>
                    <a:pt x="2549" y="2630"/>
                  </a:lnTo>
                  <a:lnTo>
                    <a:pt x="2487" y="2621"/>
                  </a:lnTo>
                  <a:lnTo>
                    <a:pt x="2425" y="2656"/>
                  </a:lnTo>
                  <a:lnTo>
                    <a:pt x="2372" y="2709"/>
                  </a:lnTo>
                  <a:lnTo>
                    <a:pt x="2346" y="2762"/>
                  </a:lnTo>
                  <a:lnTo>
                    <a:pt x="2328" y="2806"/>
                  </a:lnTo>
                  <a:lnTo>
                    <a:pt x="2276" y="2806"/>
                  </a:lnTo>
                  <a:lnTo>
                    <a:pt x="2223" y="2824"/>
                  </a:lnTo>
                  <a:lnTo>
                    <a:pt x="2188" y="2868"/>
                  </a:lnTo>
                  <a:lnTo>
                    <a:pt x="2082" y="2877"/>
                  </a:lnTo>
                  <a:lnTo>
                    <a:pt x="2012" y="2886"/>
                  </a:lnTo>
                  <a:lnTo>
                    <a:pt x="1950" y="2921"/>
                  </a:lnTo>
                  <a:lnTo>
                    <a:pt x="1906" y="2903"/>
                  </a:lnTo>
                  <a:lnTo>
                    <a:pt x="1835" y="2921"/>
                  </a:lnTo>
                  <a:lnTo>
                    <a:pt x="1773" y="2895"/>
                  </a:lnTo>
                  <a:lnTo>
                    <a:pt x="1676" y="2921"/>
                  </a:lnTo>
                  <a:lnTo>
                    <a:pt x="1615" y="2886"/>
                  </a:lnTo>
                  <a:lnTo>
                    <a:pt x="1579" y="2939"/>
                  </a:lnTo>
                  <a:lnTo>
                    <a:pt x="1579" y="3715"/>
                  </a:lnTo>
                  <a:lnTo>
                    <a:pt x="1429" y="3724"/>
                  </a:lnTo>
                  <a:lnTo>
                    <a:pt x="1314" y="3751"/>
                  </a:lnTo>
                  <a:lnTo>
                    <a:pt x="1200" y="3768"/>
                  </a:lnTo>
                  <a:lnTo>
                    <a:pt x="1112" y="3733"/>
                  </a:lnTo>
                  <a:lnTo>
                    <a:pt x="1041" y="3680"/>
                  </a:lnTo>
                  <a:lnTo>
                    <a:pt x="961" y="3645"/>
                  </a:lnTo>
                  <a:lnTo>
                    <a:pt x="900" y="3583"/>
                  </a:lnTo>
                  <a:lnTo>
                    <a:pt x="803" y="3556"/>
                  </a:lnTo>
                  <a:lnTo>
                    <a:pt x="706" y="3539"/>
                  </a:lnTo>
                  <a:lnTo>
                    <a:pt x="617" y="3556"/>
                  </a:lnTo>
                  <a:lnTo>
                    <a:pt x="547" y="3503"/>
                  </a:lnTo>
                  <a:lnTo>
                    <a:pt x="467" y="3424"/>
                  </a:lnTo>
                  <a:lnTo>
                    <a:pt x="441" y="3353"/>
                  </a:lnTo>
                  <a:lnTo>
                    <a:pt x="397" y="3301"/>
                  </a:lnTo>
                  <a:lnTo>
                    <a:pt x="406" y="3159"/>
                  </a:lnTo>
                  <a:lnTo>
                    <a:pt x="370" y="3062"/>
                  </a:lnTo>
                  <a:lnTo>
                    <a:pt x="326" y="2974"/>
                  </a:lnTo>
                  <a:lnTo>
                    <a:pt x="326" y="2868"/>
                  </a:lnTo>
                  <a:lnTo>
                    <a:pt x="300" y="2780"/>
                  </a:lnTo>
                  <a:lnTo>
                    <a:pt x="353" y="2718"/>
                  </a:lnTo>
                  <a:lnTo>
                    <a:pt x="406" y="2612"/>
                  </a:lnTo>
                  <a:lnTo>
                    <a:pt x="388" y="2498"/>
                  </a:lnTo>
                  <a:lnTo>
                    <a:pt x="326" y="2436"/>
                  </a:lnTo>
                  <a:lnTo>
                    <a:pt x="211" y="2374"/>
                  </a:lnTo>
                  <a:lnTo>
                    <a:pt x="105" y="2339"/>
                  </a:lnTo>
                  <a:lnTo>
                    <a:pt x="0" y="2339"/>
                  </a:lnTo>
                  <a:lnTo>
                    <a:pt x="26" y="2268"/>
                  </a:lnTo>
                  <a:lnTo>
                    <a:pt x="150" y="2145"/>
                  </a:lnTo>
                  <a:lnTo>
                    <a:pt x="229" y="2074"/>
                  </a:lnTo>
                  <a:lnTo>
                    <a:pt x="308" y="1977"/>
                  </a:lnTo>
                  <a:lnTo>
                    <a:pt x="335" y="1915"/>
                  </a:lnTo>
                  <a:lnTo>
                    <a:pt x="335" y="1836"/>
                  </a:lnTo>
                  <a:lnTo>
                    <a:pt x="344" y="1748"/>
                  </a:lnTo>
                  <a:lnTo>
                    <a:pt x="370" y="1659"/>
                  </a:lnTo>
                  <a:lnTo>
                    <a:pt x="423" y="1633"/>
                  </a:lnTo>
                  <a:lnTo>
                    <a:pt x="441" y="1571"/>
                  </a:lnTo>
                  <a:lnTo>
                    <a:pt x="485" y="1518"/>
                  </a:lnTo>
                  <a:lnTo>
                    <a:pt x="529" y="1500"/>
                  </a:lnTo>
                  <a:lnTo>
                    <a:pt x="582" y="1448"/>
                  </a:lnTo>
                  <a:lnTo>
                    <a:pt x="626" y="1386"/>
                  </a:lnTo>
                  <a:lnTo>
                    <a:pt x="688" y="1271"/>
                  </a:lnTo>
                  <a:lnTo>
                    <a:pt x="803" y="1121"/>
                  </a:lnTo>
                  <a:lnTo>
                    <a:pt x="882" y="1112"/>
                  </a:lnTo>
                  <a:lnTo>
                    <a:pt x="970" y="1077"/>
                  </a:lnTo>
                  <a:lnTo>
                    <a:pt x="1023" y="1015"/>
                  </a:lnTo>
                  <a:lnTo>
                    <a:pt x="1120" y="1015"/>
                  </a:lnTo>
                  <a:lnTo>
                    <a:pt x="1200" y="980"/>
                  </a:lnTo>
                  <a:lnTo>
                    <a:pt x="1244" y="936"/>
                  </a:lnTo>
                  <a:lnTo>
                    <a:pt x="1306" y="900"/>
                  </a:lnTo>
                  <a:lnTo>
                    <a:pt x="1341" y="856"/>
                  </a:lnTo>
                  <a:lnTo>
                    <a:pt x="1288" y="768"/>
                  </a:lnTo>
                  <a:lnTo>
                    <a:pt x="1253" y="689"/>
                  </a:lnTo>
                  <a:lnTo>
                    <a:pt x="1297" y="609"/>
                  </a:lnTo>
                  <a:lnTo>
                    <a:pt x="1359" y="556"/>
                  </a:lnTo>
                  <a:lnTo>
                    <a:pt x="1438" y="565"/>
                  </a:lnTo>
                  <a:lnTo>
                    <a:pt x="1517" y="627"/>
                  </a:lnTo>
                  <a:lnTo>
                    <a:pt x="1544" y="733"/>
                  </a:lnTo>
                  <a:lnTo>
                    <a:pt x="1597" y="821"/>
                  </a:lnTo>
                  <a:lnTo>
                    <a:pt x="1667" y="821"/>
                  </a:lnTo>
                  <a:lnTo>
                    <a:pt x="1729" y="795"/>
                  </a:lnTo>
                  <a:lnTo>
                    <a:pt x="1782" y="750"/>
                  </a:lnTo>
                  <a:lnTo>
                    <a:pt x="1862" y="768"/>
                  </a:lnTo>
                  <a:lnTo>
                    <a:pt x="1950" y="803"/>
                  </a:lnTo>
                  <a:lnTo>
                    <a:pt x="2012" y="848"/>
                  </a:lnTo>
                  <a:lnTo>
                    <a:pt x="2082" y="874"/>
                  </a:lnTo>
                  <a:lnTo>
                    <a:pt x="2135" y="283"/>
                  </a:lnTo>
                  <a:lnTo>
                    <a:pt x="2188" y="371"/>
                  </a:lnTo>
                  <a:lnTo>
                    <a:pt x="2259" y="450"/>
                  </a:lnTo>
                  <a:lnTo>
                    <a:pt x="2355" y="556"/>
                  </a:lnTo>
                  <a:lnTo>
                    <a:pt x="2452" y="636"/>
                  </a:lnTo>
                  <a:lnTo>
                    <a:pt x="2496" y="706"/>
                  </a:lnTo>
                  <a:lnTo>
                    <a:pt x="2549" y="768"/>
                  </a:lnTo>
                  <a:lnTo>
                    <a:pt x="2620" y="724"/>
                  </a:lnTo>
                  <a:lnTo>
                    <a:pt x="2690" y="750"/>
                  </a:lnTo>
                  <a:lnTo>
                    <a:pt x="2761" y="689"/>
                  </a:lnTo>
                  <a:lnTo>
                    <a:pt x="2840" y="715"/>
                  </a:lnTo>
                  <a:lnTo>
                    <a:pt x="2902" y="689"/>
                  </a:lnTo>
                  <a:lnTo>
                    <a:pt x="2964" y="715"/>
                  </a:lnTo>
                  <a:lnTo>
                    <a:pt x="3061" y="627"/>
                  </a:lnTo>
                  <a:lnTo>
                    <a:pt x="3140" y="583"/>
                  </a:lnTo>
                  <a:lnTo>
                    <a:pt x="3246" y="574"/>
                  </a:lnTo>
                  <a:lnTo>
                    <a:pt x="3334" y="618"/>
                  </a:lnTo>
                  <a:lnTo>
                    <a:pt x="3396" y="645"/>
                  </a:lnTo>
                  <a:lnTo>
                    <a:pt x="3476" y="618"/>
                  </a:lnTo>
                  <a:lnTo>
                    <a:pt x="3652" y="406"/>
                  </a:lnTo>
                  <a:lnTo>
                    <a:pt x="3767" y="371"/>
                  </a:lnTo>
                  <a:lnTo>
                    <a:pt x="3855" y="345"/>
                  </a:lnTo>
                  <a:lnTo>
                    <a:pt x="3881" y="274"/>
                  </a:lnTo>
                  <a:lnTo>
                    <a:pt x="4049" y="239"/>
                  </a:lnTo>
                  <a:lnTo>
                    <a:pt x="4146" y="186"/>
                  </a:lnTo>
                  <a:lnTo>
                    <a:pt x="4279" y="115"/>
                  </a:lnTo>
                  <a:lnTo>
                    <a:pt x="4393" y="89"/>
                  </a:lnTo>
                  <a:lnTo>
                    <a:pt x="4437" y="27"/>
                  </a:lnTo>
                  <a:lnTo>
                    <a:pt x="4526" y="0"/>
                  </a:lnTo>
                  <a:lnTo>
                    <a:pt x="4508" y="0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399" name="Freeform 23"/>
            <p:cNvSpPr>
              <a:spLocks noChangeArrowheads="1"/>
            </p:cNvSpPr>
            <p:nvPr/>
          </p:nvSpPr>
          <p:spPr bwMode="auto">
            <a:xfrm>
              <a:off x="3524250" y="4037013"/>
              <a:ext cx="882650" cy="928687"/>
            </a:xfrm>
            <a:custGeom>
              <a:avLst/>
              <a:gdLst>
                <a:gd name="T0" fmla="*/ 257919774 w 2454"/>
                <a:gd name="T1" fmla="*/ 119109695 h 2578"/>
                <a:gd name="T2" fmla="*/ 284177533 w 2454"/>
                <a:gd name="T3" fmla="*/ 93938238 h 2578"/>
                <a:gd name="T4" fmla="*/ 297888459 w 2454"/>
                <a:gd name="T5" fmla="*/ 73308276 h 2578"/>
                <a:gd name="T6" fmla="*/ 299052554 w 2454"/>
                <a:gd name="T7" fmla="*/ 51640278 h 2578"/>
                <a:gd name="T8" fmla="*/ 309270837 w 2454"/>
                <a:gd name="T9" fmla="*/ 36719150 h 2578"/>
                <a:gd name="T10" fmla="*/ 317290395 w 2454"/>
                <a:gd name="T11" fmla="*/ 21798022 h 2578"/>
                <a:gd name="T12" fmla="*/ 313798112 w 2454"/>
                <a:gd name="T13" fmla="*/ 4670799 h 2578"/>
                <a:gd name="T14" fmla="*/ 304743923 w 2454"/>
                <a:gd name="T15" fmla="*/ 8044594 h 2578"/>
                <a:gd name="T16" fmla="*/ 287540353 w 2454"/>
                <a:gd name="T17" fmla="*/ 22965722 h 2578"/>
                <a:gd name="T18" fmla="*/ 278486164 w 2454"/>
                <a:gd name="T19" fmla="*/ 37886850 h 2578"/>
                <a:gd name="T20" fmla="*/ 274993880 w 2454"/>
                <a:gd name="T21" fmla="*/ 51640278 h 2578"/>
                <a:gd name="T22" fmla="*/ 263611142 w 2454"/>
                <a:gd name="T23" fmla="*/ 68767141 h 2578"/>
                <a:gd name="T24" fmla="*/ 249900216 w 2454"/>
                <a:gd name="T25" fmla="*/ 80185170 h 2578"/>
                <a:gd name="T26" fmla="*/ 227135100 w 2454"/>
                <a:gd name="T27" fmla="*/ 75643675 h 2578"/>
                <a:gd name="T28" fmla="*/ 237353383 w 2454"/>
                <a:gd name="T29" fmla="*/ 64226007 h 2578"/>
                <a:gd name="T30" fmla="*/ 220279636 w 2454"/>
                <a:gd name="T31" fmla="*/ 58387148 h 2578"/>
                <a:gd name="T32" fmla="*/ 202041435 w 2454"/>
                <a:gd name="T33" fmla="*/ 69934841 h 2578"/>
                <a:gd name="T34" fmla="*/ 183674130 w 2454"/>
                <a:gd name="T35" fmla="*/ 63057947 h 2578"/>
                <a:gd name="T36" fmla="*/ 167764118 w 2454"/>
                <a:gd name="T37" fmla="*/ 75643675 h 2578"/>
                <a:gd name="T38" fmla="*/ 150690372 w 2454"/>
                <a:gd name="T39" fmla="*/ 88229404 h 2578"/>
                <a:gd name="T40" fmla="*/ 150690372 w 2454"/>
                <a:gd name="T41" fmla="*/ 101982832 h 2578"/>
                <a:gd name="T42" fmla="*/ 130123981 w 2454"/>
                <a:gd name="T43" fmla="*/ 107691667 h 2578"/>
                <a:gd name="T44" fmla="*/ 116413055 w 2454"/>
                <a:gd name="T45" fmla="*/ 114568561 h 2578"/>
                <a:gd name="T46" fmla="*/ 106065307 w 2454"/>
                <a:gd name="T47" fmla="*/ 125986590 h 2578"/>
                <a:gd name="T48" fmla="*/ 88991561 w 2454"/>
                <a:gd name="T49" fmla="*/ 132863124 h 2578"/>
                <a:gd name="T50" fmla="*/ 95846664 w 2454"/>
                <a:gd name="T51" fmla="*/ 159202280 h 2578"/>
                <a:gd name="T52" fmla="*/ 107229402 w 2454"/>
                <a:gd name="T53" fmla="*/ 176329144 h 2578"/>
                <a:gd name="T54" fmla="*/ 115248960 w 2454"/>
                <a:gd name="T55" fmla="*/ 192417971 h 2578"/>
                <a:gd name="T56" fmla="*/ 107229402 w 2454"/>
                <a:gd name="T57" fmla="*/ 200462565 h 2578"/>
                <a:gd name="T58" fmla="*/ 92354381 w 2454"/>
                <a:gd name="T59" fmla="*/ 196959106 h 2578"/>
                <a:gd name="T60" fmla="*/ 82136097 w 2454"/>
                <a:gd name="T61" fmla="*/ 205003700 h 2578"/>
                <a:gd name="T62" fmla="*/ 67261076 w 2454"/>
                <a:gd name="T63" fmla="*/ 211880234 h 2578"/>
                <a:gd name="T64" fmla="*/ 46694686 w 2454"/>
                <a:gd name="T65" fmla="*/ 208377135 h 2578"/>
                <a:gd name="T66" fmla="*/ 38804232 w 2454"/>
                <a:gd name="T67" fmla="*/ 222130563 h 2578"/>
                <a:gd name="T68" fmla="*/ 38804232 w 2454"/>
                <a:gd name="T69" fmla="*/ 235883991 h 2578"/>
                <a:gd name="T70" fmla="*/ 38804232 w 2454"/>
                <a:gd name="T71" fmla="*/ 251972819 h 2578"/>
                <a:gd name="T72" fmla="*/ 21601021 w 2454"/>
                <a:gd name="T73" fmla="*/ 250805119 h 2578"/>
                <a:gd name="T74" fmla="*/ 1034631 w 2454"/>
                <a:gd name="T75" fmla="*/ 249637419 h 2578"/>
                <a:gd name="T76" fmla="*/ 3363180 w 2454"/>
                <a:gd name="T77" fmla="*/ 267931982 h 2578"/>
                <a:gd name="T78" fmla="*/ 4527274 w 2454"/>
                <a:gd name="T79" fmla="*/ 284020810 h 2578"/>
                <a:gd name="T80" fmla="*/ 22765116 w 2454"/>
                <a:gd name="T81" fmla="*/ 289730005 h 2578"/>
                <a:gd name="T82" fmla="*/ 28456484 w 2454"/>
                <a:gd name="T83" fmla="*/ 312565702 h 2578"/>
                <a:gd name="T84" fmla="*/ 43331506 w 2454"/>
                <a:gd name="T85" fmla="*/ 322945695 h 2578"/>
                <a:gd name="T86" fmla="*/ 57042433 w 2454"/>
                <a:gd name="T87" fmla="*/ 328654530 h 2578"/>
                <a:gd name="T88" fmla="*/ 72952085 w 2454"/>
                <a:gd name="T89" fmla="*/ 332028325 h 2578"/>
                <a:gd name="T90" fmla="*/ 87827106 w 2454"/>
                <a:gd name="T91" fmla="*/ 334363724 h 2578"/>
                <a:gd name="T92" fmla="*/ 107229402 w 2454"/>
                <a:gd name="T93" fmla="*/ 320610296 h 2578"/>
                <a:gd name="T94" fmla="*/ 124432613 w 2454"/>
                <a:gd name="T95" fmla="*/ 304651133 h 2578"/>
                <a:gd name="T96" fmla="*/ 133487161 w 2454"/>
                <a:gd name="T97" fmla="*/ 287394605 h 2578"/>
                <a:gd name="T98" fmla="*/ 147198088 w 2454"/>
                <a:gd name="T99" fmla="*/ 271435442 h 2578"/>
                <a:gd name="T100" fmla="*/ 164271835 w 2454"/>
                <a:gd name="T101" fmla="*/ 254178554 h 2578"/>
                <a:gd name="T102" fmla="*/ 177982761 w 2454"/>
                <a:gd name="T103" fmla="*/ 237051691 h 2578"/>
                <a:gd name="T104" fmla="*/ 189494603 w 2454"/>
                <a:gd name="T105" fmla="*/ 223298263 h 2578"/>
                <a:gd name="T106" fmla="*/ 203076426 w 2454"/>
                <a:gd name="T107" fmla="*/ 201500601 h 2578"/>
                <a:gd name="T108" fmla="*/ 208896899 w 2454"/>
                <a:gd name="T109" fmla="*/ 184373737 h 2578"/>
                <a:gd name="T110" fmla="*/ 222478362 w 2454"/>
                <a:gd name="T111" fmla="*/ 188914872 h 2578"/>
                <a:gd name="T112" fmla="*/ 244208847 w 2454"/>
                <a:gd name="T113" fmla="*/ 172955709 h 2578"/>
                <a:gd name="T114" fmla="*/ 240846027 w 2454"/>
                <a:gd name="T115" fmla="*/ 160369980 h 2578"/>
                <a:gd name="T116" fmla="*/ 238517478 w 2454"/>
                <a:gd name="T117" fmla="*/ 146616552 h 2578"/>
                <a:gd name="T118" fmla="*/ 254556594 w 2454"/>
                <a:gd name="T119" fmla="*/ 128321989 h 25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454" h="2578">
                  <a:moveTo>
                    <a:pt x="1968" y="989"/>
                  </a:moveTo>
                  <a:lnTo>
                    <a:pt x="1994" y="918"/>
                  </a:lnTo>
                  <a:lnTo>
                    <a:pt x="2118" y="795"/>
                  </a:lnTo>
                  <a:lnTo>
                    <a:pt x="2197" y="724"/>
                  </a:lnTo>
                  <a:lnTo>
                    <a:pt x="2276" y="627"/>
                  </a:lnTo>
                  <a:lnTo>
                    <a:pt x="2303" y="565"/>
                  </a:lnTo>
                  <a:lnTo>
                    <a:pt x="2303" y="486"/>
                  </a:lnTo>
                  <a:lnTo>
                    <a:pt x="2312" y="398"/>
                  </a:lnTo>
                  <a:lnTo>
                    <a:pt x="2338" y="309"/>
                  </a:lnTo>
                  <a:lnTo>
                    <a:pt x="2391" y="283"/>
                  </a:lnTo>
                  <a:lnTo>
                    <a:pt x="2409" y="221"/>
                  </a:lnTo>
                  <a:lnTo>
                    <a:pt x="2453" y="168"/>
                  </a:lnTo>
                  <a:lnTo>
                    <a:pt x="2444" y="115"/>
                  </a:lnTo>
                  <a:lnTo>
                    <a:pt x="2426" y="36"/>
                  </a:lnTo>
                  <a:lnTo>
                    <a:pt x="2365" y="0"/>
                  </a:lnTo>
                  <a:lnTo>
                    <a:pt x="2356" y="62"/>
                  </a:lnTo>
                  <a:lnTo>
                    <a:pt x="2285" y="124"/>
                  </a:lnTo>
                  <a:lnTo>
                    <a:pt x="2223" y="177"/>
                  </a:lnTo>
                  <a:lnTo>
                    <a:pt x="2171" y="221"/>
                  </a:lnTo>
                  <a:lnTo>
                    <a:pt x="2153" y="292"/>
                  </a:lnTo>
                  <a:lnTo>
                    <a:pt x="2126" y="336"/>
                  </a:lnTo>
                  <a:lnTo>
                    <a:pt x="2126" y="398"/>
                  </a:lnTo>
                  <a:lnTo>
                    <a:pt x="2082" y="459"/>
                  </a:lnTo>
                  <a:lnTo>
                    <a:pt x="2038" y="530"/>
                  </a:lnTo>
                  <a:lnTo>
                    <a:pt x="2003" y="583"/>
                  </a:lnTo>
                  <a:lnTo>
                    <a:pt x="1932" y="618"/>
                  </a:lnTo>
                  <a:lnTo>
                    <a:pt x="1818" y="618"/>
                  </a:lnTo>
                  <a:lnTo>
                    <a:pt x="1756" y="583"/>
                  </a:lnTo>
                  <a:lnTo>
                    <a:pt x="1782" y="530"/>
                  </a:lnTo>
                  <a:lnTo>
                    <a:pt x="1835" y="495"/>
                  </a:lnTo>
                  <a:lnTo>
                    <a:pt x="1782" y="442"/>
                  </a:lnTo>
                  <a:lnTo>
                    <a:pt x="1703" y="450"/>
                  </a:lnTo>
                  <a:lnTo>
                    <a:pt x="1615" y="486"/>
                  </a:lnTo>
                  <a:lnTo>
                    <a:pt x="1562" y="539"/>
                  </a:lnTo>
                  <a:lnTo>
                    <a:pt x="1518" y="495"/>
                  </a:lnTo>
                  <a:lnTo>
                    <a:pt x="1420" y="486"/>
                  </a:lnTo>
                  <a:lnTo>
                    <a:pt x="1367" y="521"/>
                  </a:lnTo>
                  <a:lnTo>
                    <a:pt x="1297" y="583"/>
                  </a:lnTo>
                  <a:lnTo>
                    <a:pt x="1226" y="627"/>
                  </a:lnTo>
                  <a:lnTo>
                    <a:pt x="1165" y="680"/>
                  </a:lnTo>
                  <a:lnTo>
                    <a:pt x="1182" y="742"/>
                  </a:lnTo>
                  <a:lnTo>
                    <a:pt x="1165" y="786"/>
                  </a:lnTo>
                  <a:lnTo>
                    <a:pt x="1076" y="803"/>
                  </a:lnTo>
                  <a:lnTo>
                    <a:pt x="1006" y="830"/>
                  </a:lnTo>
                  <a:lnTo>
                    <a:pt x="962" y="901"/>
                  </a:lnTo>
                  <a:lnTo>
                    <a:pt x="900" y="883"/>
                  </a:lnTo>
                  <a:lnTo>
                    <a:pt x="856" y="918"/>
                  </a:lnTo>
                  <a:lnTo>
                    <a:pt x="820" y="971"/>
                  </a:lnTo>
                  <a:lnTo>
                    <a:pt x="732" y="980"/>
                  </a:lnTo>
                  <a:lnTo>
                    <a:pt x="688" y="1024"/>
                  </a:lnTo>
                  <a:lnTo>
                    <a:pt x="714" y="1121"/>
                  </a:lnTo>
                  <a:lnTo>
                    <a:pt x="741" y="1227"/>
                  </a:lnTo>
                  <a:lnTo>
                    <a:pt x="776" y="1289"/>
                  </a:lnTo>
                  <a:lnTo>
                    <a:pt x="829" y="1359"/>
                  </a:lnTo>
                  <a:lnTo>
                    <a:pt x="873" y="1430"/>
                  </a:lnTo>
                  <a:lnTo>
                    <a:pt x="891" y="1483"/>
                  </a:lnTo>
                  <a:lnTo>
                    <a:pt x="891" y="1536"/>
                  </a:lnTo>
                  <a:lnTo>
                    <a:pt x="829" y="1545"/>
                  </a:lnTo>
                  <a:lnTo>
                    <a:pt x="776" y="1518"/>
                  </a:lnTo>
                  <a:lnTo>
                    <a:pt x="714" y="1518"/>
                  </a:lnTo>
                  <a:lnTo>
                    <a:pt x="670" y="1509"/>
                  </a:lnTo>
                  <a:lnTo>
                    <a:pt x="635" y="1580"/>
                  </a:lnTo>
                  <a:lnTo>
                    <a:pt x="564" y="1624"/>
                  </a:lnTo>
                  <a:lnTo>
                    <a:pt x="520" y="1633"/>
                  </a:lnTo>
                  <a:lnTo>
                    <a:pt x="432" y="1598"/>
                  </a:lnTo>
                  <a:lnTo>
                    <a:pt x="361" y="1606"/>
                  </a:lnTo>
                  <a:lnTo>
                    <a:pt x="344" y="1686"/>
                  </a:lnTo>
                  <a:lnTo>
                    <a:pt x="300" y="1712"/>
                  </a:lnTo>
                  <a:lnTo>
                    <a:pt x="247" y="1765"/>
                  </a:lnTo>
                  <a:lnTo>
                    <a:pt x="300" y="1818"/>
                  </a:lnTo>
                  <a:lnTo>
                    <a:pt x="335" y="1898"/>
                  </a:lnTo>
                  <a:lnTo>
                    <a:pt x="300" y="1942"/>
                  </a:lnTo>
                  <a:lnTo>
                    <a:pt x="229" y="1986"/>
                  </a:lnTo>
                  <a:lnTo>
                    <a:pt x="167" y="1933"/>
                  </a:lnTo>
                  <a:lnTo>
                    <a:pt x="106" y="1898"/>
                  </a:lnTo>
                  <a:lnTo>
                    <a:pt x="8" y="1924"/>
                  </a:lnTo>
                  <a:lnTo>
                    <a:pt x="0" y="2003"/>
                  </a:lnTo>
                  <a:lnTo>
                    <a:pt x="26" y="2065"/>
                  </a:lnTo>
                  <a:lnTo>
                    <a:pt x="17" y="2127"/>
                  </a:lnTo>
                  <a:lnTo>
                    <a:pt x="35" y="2189"/>
                  </a:lnTo>
                  <a:lnTo>
                    <a:pt x="97" y="2206"/>
                  </a:lnTo>
                  <a:lnTo>
                    <a:pt x="176" y="2233"/>
                  </a:lnTo>
                  <a:lnTo>
                    <a:pt x="229" y="2277"/>
                  </a:lnTo>
                  <a:lnTo>
                    <a:pt x="220" y="2409"/>
                  </a:lnTo>
                  <a:lnTo>
                    <a:pt x="256" y="2471"/>
                  </a:lnTo>
                  <a:lnTo>
                    <a:pt x="335" y="2489"/>
                  </a:lnTo>
                  <a:lnTo>
                    <a:pt x="397" y="2489"/>
                  </a:lnTo>
                  <a:lnTo>
                    <a:pt x="441" y="2533"/>
                  </a:lnTo>
                  <a:lnTo>
                    <a:pt x="494" y="2568"/>
                  </a:lnTo>
                  <a:lnTo>
                    <a:pt x="564" y="2559"/>
                  </a:lnTo>
                  <a:lnTo>
                    <a:pt x="635" y="2551"/>
                  </a:lnTo>
                  <a:lnTo>
                    <a:pt x="679" y="2577"/>
                  </a:lnTo>
                  <a:lnTo>
                    <a:pt x="767" y="2551"/>
                  </a:lnTo>
                  <a:lnTo>
                    <a:pt x="829" y="2471"/>
                  </a:lnTo>
                  <a:lnTo>
                    <a:pt x="909" y="2401"/>
                  </a:lnTo>
                  <a:lnTo>
                    <a:pt x="962" y="2348"/>
                  </a:lnTo>
                  <a:lnTo>
                    <a:pt x="979" y="2268"/>
                  </a:lnTo>
                  <a:lnTo>
                    <a:pt x="1032" y="2215"/>
                  </a:lnTo>
                  <a:lnTo>
                    <a:pt x="1094" y="2162"/>
                  </a:lnTo>
                  <a:lnTo>
                    <a:pt x="1138" y="2092"/>
                  </a:lnTo>
                  <a:lnTo>
                    <a:pt x="1235" y="2039"/>
                  </a:lnTo>
                  <a:lnTo>
                    <a:pt x="1270" y="1959"/>
                  </a:lnTo>
                  <a:lnTo>
                    <a:pt x="1315" y="1889"/>
                  </a:lnTo>
                  <a:lnTo>
                    <a:pt x="1376" y="1827"/>
                  </a:lnTo>
                  <a:lnTo>
                    <a:pt x="1412" y="1756"/>
                  </a:lnTo>
                  <a:lnTo>
                    <a:pt x="1465" y="1721"/>
                  </a:lnTo>
                  <a:lnTo>
                    <a:pt x="1526" y="1651"/>
                  </a:lnTo>
                  <a:lnTo>
                    <a:pt x="1570" y="1553"/>
                  </a:lnTo>
                  <a:lnTo>
                    <a:pt x="1588" y="1465"/>
                  </a:lnTo>
                  <a:lnTo>
                    <a:pt x="1615" y="1421"/>
                  </a:lnTo>
                  <a:lnTo>
                    <a:pt x="1676" y="1430"/>
                  </a:lnTo>
                  <a:lnTo>
                    <a:pt x="1720" y="1456"/>
                  </a:lnTo>
                  <a:lnTo>
                    <a:pt x="1818" y="1403"/>
                  </a:lnTo>
                  <a:lnTo>
                    <a:pt x="1888" y="1333"/>
                  </a:lnTo>
                  <a:lnTo>
                    <a:pt x="1906" y="1280"/>
                  </a:lnTo>
                  <a:lnTo>
                    <a:pt x="1862" y="1236"/>
                  </a:lnTo>
                  <a:lnTo>
                    <a:pt x="1818" y="1183"/>
                  </a:lnTo>
                  <a:lnTo>
                    <a:pt x="1844" y="1130"/>
                  </a:lnTo>
                  <a:lnTo>
                    <a:pt x="1923" y="1042"/>
                  </a:lnTo>
                  <a:lnTo>
                    <a:pt x="1968" y="98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400" name="Freeform 24"/>
            <p:cNvSpPr>
              <a:spLocks noChangeArrowheads="1"/>
            </p:cNvSpPr>
            <p:nvPr/>
          </p:nvSpPr>
          <p:spPr bwMode="auto">
            <a:xfrm>
              <a:off x="2917825" y="4259263"/>
              <a:ext cx="928688" cy="917575"/>
            </a:xfrm>
            <a:custGeom>
              <a:avLst/>
              <a:gdLst>
                <a:gd name="T0" fmla="*/ 286227214 w 2578"/>
                <a:gd name="T1" fmla="*/ 261432950 h 2551"/>
                <a:gd name="T2" fmla="*/ 274809533 w 2578"/>
                <a:gd name="T3" fmla="*/ 285364197 h 2551"/>
                <a:gd name="T4" fmla="*/ 309192960 w 2578"/>
                <a:gd name="T5" fmla="*/ 317315683 h 2551"/>
                <a:gd name="T6" fmla="*/ 294271816 w 2578"/>
                <a:gd name="T7" fmla="*/ 324171780 h 2551"/>
                <a:gd name="T8" fmla="*/ 271435734 w 2578"/>
                <a:gd name="T9" fmla="*/ 329863377 h 2551"/>
                <a:gd name="T10" fmla="*/ 251973450 w 2578"/>
                <a:gd name="T11" fmla="*/ 327664564 h 2551"/>
                <a:gd name="T12" fmla="*/ 234716904 w 2578"/>
                <a:gd name="T13" fmla="*/ 309295444 h 2551"/>
                <a:gd name="T14" fmla="*/ 230175405 w 2578"/>
                <a:gd name="T15" fmla="*/ 273980644 h 2551"/>
                <a:gd name="T16" fmla="*/ 207210018 w 2578"/>
                <a:gd name="T17" fmla="*/ 279672601 h 2551"/>
                <a:gd name="T18" fmla="*/ 193456575 w 2578"/>
                <a:gd name="T19" fmla="*/ 282000883 h 2551"/>
                <a:gd name="T20" fmla="*/ 196959678 w 2578"/>
                <a:gd name="T21" fmla="*/ 256776026 h 2551"/>
                <a:gd name="T22" fmla="*/ 180870833 w 2578"/>
                <a:gd name="T23" fmla="*/ 237372234 h 2551"/>
                <a:gd name="T24" fmla="*/ 156867050 w 2578"/>
                <a:gd name="T25" fmla="*/ 231680638 h 2551"/>
                <a:gd name="T26" fmla="*/ 125986725 w 2578"/>
                <a:gd name="T27" fmla="*/ 237372234 h 2551"/>
                <a:gd name="T28" fmla="*/ 115606721 w 2578"/>
                <a:gd name="T29" fmla="*/ 211241814 h 2551"/>
                <a:gd name="T30" fmla="*/ 122483622 w 2578"/>
                <a:gd name="T31" fmla="*/ 191838382 h 2551"/>
                <a:gd name="T32" fmla="*/ 108730179 w 2578"/>
                <a:gd name="T33" fmla="*/ 168941808 h 2551"/>
                <a:gd name="T34" fmla="*/ 80185257 w 2578"/>
                <a:gd name="T35" fmla="*/ 164414352 h 2551"/>
                <a:gd name="T36" fmla="*/ 50342968 w 2578"/>
                <a:gd name="T37" fmla="*/ 157558255 h 2551"/>
                <a:gd name="T38" fmla="*/ 29842288 w 2578"/>
                <a:gd name="T39" fmla="*/ 131298726 h 2551"/>
                <a:gd name="T40" fmla="*/ 5708840 w 2578"/>
                <a:gd name="T41" fmla="*/ 106202978 h 2551"/>
                <a:gd name="T42" fmla="*/ 16088845 w 2578"/>
                <a:gd name="T43" fmla="*/ 91327001 h 2551"/>
                <a:gd name="T44" fmla="*/ 26339185 w 2578"/>
                <a:gd name="T45" fmla="*/ 79943448 h 2551"/>
                <a:gd name="T46" fmla="*/ 44633768 w 2578"/>
                <a:gd name="T47" fmla="*/ 68559896 h 2551"/>
                <a:gd name="T48" fmla="*/ 56181473 w 2578"/>
                <a:gd name="T49" fmla="*/ 53683559 h 2551"/>
                <a:gd name="T50" fmla="*/ 51510669 w 2578"/>
                <a:gd name="T51" fmla="*/ 39971724 h 2551"/>
                <a:gd name="T52" fmla="*/ 68767215 w 2578"/>
                <a:gd name="T53" fmla="*/ 20567933 h 2551"/>
                <a:gd name="T54" fmla="*/ 92770999 w 2578"/>
                <a:gd name="T55" fmla="*/ 20567933 h 2551"/>
                <a:gd name="T56" fmla="*/ 113400983 w 2578"/>
                <a:gd name="T57" fmla="*/ 27424030 h 2551"/>
                <a:gd name="T58" fmla="*/ 136237065 w 2578"/>
                <a:gd name="T59" fmla="*/ 35444269 h 2551"/>
                <a:gd name="T60" fmla="*/ 167247054 w 2578"/>
                <a:gd name="T61" fmla="*/ 42300007 h 2551"/>
                <a:gd name="T62" fmla="*/ 185541637 w 2578"/>
                <a:gd name="T63" fmla="*/ 30787344 h 2551"/>
                <a:gd name="T64" fmla="*/ 216421962 w 2578"/>
                <a:gd name="T65" fmla="*/ 30787344 h 2551"/>
                <a:gd name="T66" fmla="*/ 227840003 w 2578"/>
                <a:gd name="T67" fmla="*/ 11383553 h 2551"/>
                <a:gd name="T68" fmla="*/ 246134585 w 2578"/>
                <a:gd name="T69" fmla="*/ 6856097 h 2551"/>
                <a:gd name="T70" fmla="*/ 275977234 w 2578"/>
                <a:gd name="T71" fmla="*/ 11383553 h 2551"/>
                <a:gd name="T72" fmla="*/ 294271816 w 2578"/>
                <a:gd name="T73" fmla="*/ 27424030 h 2551"/>
                <a:gd name="T74" fmla="*/ 313734100 w 2578"/>
                <a:gd name="T75" fmla="*/ 46827822 h 2551"/>
                <a:gd name="T76" fmla="*/ 314901801 w 2578"/>
                <a:gd name="T77" fmla="*/ 78779307 h 2551"/>
                <a:gd name="T78" fmla="*/ 332029042 w 2578"/>
                <a:gd name="T79" fmla="*/ 105038837 h 2551"/>
                <a:gd name="T80" fmla="*/ 326319842 w 2578"/>
                <a:gd name="T81" fmla="*/ 119915173 h 2551"/>
                <a:gd name="T82" fmla="*/ 305689857 w 2578"/>
                <a:gd name="T83" fmla="*/ 115258248 h 2551"/>
                <a:gd name="T84" fmla="*/ 286227214 w 2578"/>
                <a:gd name="T85" fmla="*/ 131298726 h 2551"/>
                <a:gd name="T86" fmla="*/ 263391492 w 2578"/>
                <a:gd name="T87" fmla="*/ 138154463 h 2551"/>
                <a:gd name="T88" fmla="*/ 257682291 w 2578"/>
                <a:gd name="T89" fmla="*/ 155229973 h 2551"/>
                <a:gd name="T90" fmla="*/ 248470347 w 2578"/>
                <a:gd name="T91" fmla="*/ 176962046 h 2551"/>
                <a:gd name="T92" fmla="*/ 219795760 w 2578"/>
                <a:gd name="T93" fmla="*/ 168941808 h 2551"/>
                <a:gd name="T94" fmla="*/ 220963461 w 2578"/>
                <a:gd name="T95" fmla="*/ 195201697 h 2551"/>
                <a:gd name="T96" fmla="*/ 241593446 w 2578"/>
                <a:gd name="T97" fmla="*/ 208913532 h 2551"/>
                <a:gd name="T98" fmla="*/ 251973450 w 2578"/>
                <a:gd name="T99" fmla="*/ 239700876 h 2551"/>
                <a:gd name="T100" fmla="*/ 275977234 w 2578"/>
                <a:gd name="T101" fmla="*/ 247721115 h 255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578" h="2551">
                  <a:moveTo>
                    <a:pt x="2242" y="1941"/>
                  </a:moveTo>
                  <a:lnTo>
                    <a:pt x="2233" y="1985"/>
                  </a:lnTo>
                  <a:lnTo>
                    <a:pt x="2206" y="2021"/>
                  </a:lnTo>
                  <a:lnTo>
                    <a:pt x="2189" y="2091"/>
                  </a:lnTo>
                  <a:lnTo>
                    <a:pt x="2145" y="2136"/>
                  </a:lnTo>
                  <a:lnTo>
                    <a:pt x="2118" y="2206"/>
                  </a:lnTo>
                  <a:lnTo>
                    <a:pt x="2206" y="2286"/>
                  </a:lnTo>
                  <a:lnTo>
                    <a:pt x="2321" y="2391"/>
                  </a:lnTo>
                  <a:lnTo>
                    <a:pt x="2383" y="2453"/>
                  </a:lnTo>
                  <a:lnTo>
                    <a:pt x="2365" y="2497"/>
                  </a:lnTo>
                  <a:lnTo>
                    <a:pt x="2321" y="2515"/>
                  </a:lnTo>
                  <a:lnTo>
                    <a:pt x="2268" y="2506"/>
                  </a:lnTo>
                  <a:lnTo>
                    <a:pt x="2224" y="2533"/>
                  </a:lnTo>
                  <a:lnTo>
                    <a:pt x="2189" y="2550"/>
                  </a:lnTo>
                  <a:lnTo>
                    <a:pt x="2092" y="2550"/>
                  </a:lnTo>
                  <a:lnTo>
                    <a:pt x="2056" y="2506"/>
                  </a:lnTo>
                  <a:lnTo>
                    <a:pt x="2012" y="2541"/>
                  </a:lnTo>
                  <a:lnTo>
                    <a:pt x="1942" y="2533"/>
                  </a:lnTo>
                  <a:lnTo>
                    <a:pt x="1871" y="2488"/>
                  </a:lnTo>
                  <a:lnTo>
                    <a:pt x="1809" y="2471"/>
                  </a:lnTo>
                  <a:lnTo>
                    <a:pt x="1809" y="2391"/>
                  </a:lnTo>
                  <a:lnTo>
                    <a:pt x="1800" y="2303"/>
                  </a:lnTo>
                  <a:lnTo>
                    <a:pt x="1800" y="2188"/>
                  </a:lnTo>
                  <a:lnTo>
                    <a:pt x="1774" y="2118"/>
                  </a:lnTo>
                  <a:lnTo>
                    <a:pt x="1677" y="2083"/>
                  </a:lnTo>
                  <a:lnTo>
                    <a:pt x="1615" y="2100"/>
                  </a:lnTo>
                  <a:lnTo>
                    <a:pt x="1597" y="2162"/>
                  </a:lnTo>
                  <a:lnTo>
                    <a:pt x="1571" y="2206"/>
                  </a:lnTo>
                  <a:lnTo>
                    <a:pt x="1483" y="2224"/>
                  </a:lnTo>
                  <a:lnTo>
                    <a:pt x="1491" y="2180"/>
                  </a:lnTo>
                  <a:lnTo>
                    <a:pt x="1509" y="2127"/>
                  </a:lnTo>
                  <a:lnTo>
                    <a:pt x="1483" y="2056"/>
                  </a:lnTo>
                  <a:lnTo>
                    <a:pt x="1518" y="1985"/>
                  </a:lnTo>
                  <a:lnTo>
                    <a:pt x="1509" y="1915"/>
                  </a:lnTo>
                  <a:lnTo>
                    <a:pt x="1465" y="1862"/>
                  </a:lnTo>
                  <a:lnTo>
                    <a:pt x="1394" y="1835"/>
                  </a:lnTo>
                  <a:lnTo>
                    <a:pt x="1324" y="1818"/>
                  </a:lnTo>
                  <a:lnTo>
                    <a:pt x="1262" y="1774"/>
                  </a:lnTo>
                  <a:lnTo>
                    <a:pt x="1209" y="1791"/>
                  </a:lnTo>
                  <a:lnTo>
                    <a:pt x="1121" y="1818"/>
                  </a:lnTo>
                  <a:lnTo>
                    <a:pt x="1024" y="1800"/>
                  </a:lnTo>
                  <a:lnTo>
                    <a:pt x="971" y="1835"/>
                  </a:lnTo>
                  <a:lnTo>
                    <a:pt x="900" y="1800"/>
                  </a:lnTo>
                  <a:lnTo>
                    <a:pt x="891" y="1721"/>
                  </a:lnTo>
                  <a:lnTo>
                    <a:pt x="891" y="1633"/>
                  </a:lnTo>
                  <a:lnTo>
                    <a:pt x="944" y="1571"/>
                  </a:lnTo>
                  <a:lnTo>
                    <a:pt x="988" y="1527"/>
                  </a:lnTo>
                  <a:lnTo>
                    <a:pt x="944" y="1483"/>
                  </a:lnTo>
                  <a:lnTo>
                    <a:pt x="856" y="1447"/>
                  </a:lnTo>
                  <a:lnTo>
                    <a:pt x="838" y="1385"/>
                  </a:lnTo>
                  <a:lnTo>
                    <a:pt x="838" y="1306"/>
                  </a:lnTo>
                  <a:lnTo>
                    <a:pt x="803" y="1244"/>
                  </a:lnTo>
                  <a:lnTo>
                    <a:pt x="741" y="1253"/>
                  </a:lnTo>
                  <a:lnTo>
                    <a:pt x="618" y="1271"/>
                  </a:lnTo>
                  <a:lnTo>
                    <a:pt x="530" y="1288"/>
                  </a:lnTo>
                  <a:lnTo>
                    <a:pt x="450" y="1253"/>
                  </a:lnTo>
                  <a:lnTo>
                    <a:pt x="388" y="1218"/>
                  </a:lnTo>
                  <a:lnTo>
                    <a:pt x="353" y="1156"/>
                  </a:lnTo>
                  <a:lnTo>
                    <a:pt x="291" y="1103"/>
                  </a:lnTo>
                  <a:lnTo>
                    <a:pt x="230" y="1015"/>
                  </a:lnTo>
                  <a:lnTo>
                    <a:pt x="185" y="953"/>
                  </a:lnTo>
                  <a:lnTo>
                    <a:pt x="106" y="891"/>
                  </a:lnTo>
                  <a:lnTo>
                    <a:pt x="44" y="821"/>
                  </a:lnTo>
                  <a:lnTo>
                    <a:pt x="0" y="759"/>
                  </a:lnTo>
                  <a:lnTo>
                    <a:pt x="53" y="697"/>
                  </a:lnTo>
                  <a:lnTo>
                    <a:pt x="124" y="706"/>
                  </a:lnTo>
                  <a:lnTo>
                    <a:pt x="185" y="741"/>
                  </a:lnTo>
                  <a:lnTo>
                    <a:pt x="194" y="688"/>
                  </a:lnTo>
                  <a:lnTo>
                    <a:pt x="203" y="618"/>
                  </a:lnTo>
                  <a:lnTo>
                    <a:pt x="291" y="583"/>
                  </a:lnTo>
                  <a:lnTo>
                    <a:pt x="353" y="583"/>
                  </a:lnTo>
                  <a:lnTo>
                    <a:pt x="344" y="530"/>
                  </a:lnTo>
                  <a:lnTo>
                    <a:pt x="362" y="477"/>
                  </a:lnTo>
                  <a:lnTo>
                    <a:pt x="424" y="468"/>
                  </a:lnTo>
                  <a:lnTo>
                    <a:pt x="433" y="415"/>
                  </a:lnTo>
                  <a:lnTo>
                    <a:pt x="362" y="380"/>
                  </a:lnTo>
                  <a:lnTo>
                    <a:pt x="309" y="344"/>
                  </a:lnTo>
                  <a:lnTo>
                    <a:pt x="397" y="309"/>
                  </a:lnTo>
                  <a:lnTo>
                    <a:pt x="450" y="274"/>
                  </a:lnTo>
                  <a:lnTo>
                    <a:pt x="494" y="221"/>
                  </a:lnTo>
                  <a:lnTo>
                    <a:pt x="530" y="159"/>
                  </a:lnTo>
                  <a:lnTo>
                    <a:pt x="609" y="115"/>
                  </a:lnTo>
                  <a:lnTo>
                    <a:pt x="680" y="97"/>
                  </a:lnTo>
                  <a:lnTo>
                    <a:pt x="715" y="159"/>
                  </a:lnTo>
                  <a:lnTo>
                    <a:pt x="768" y="203"/>
                  </a:lnTo>
                  <a:lnTo>
                    <a:pt x="812" y="177"/>
                  </a:lnTo>
                  <a:lnTo>
                    <a:pt x="874" y="212"/>
                  </a:lnTo>
                  <a:lnTo>
                    <a:pt x="900" y="274"/>
                  </a:lnTo>
                  <a:lnTo>
                    <a:pt x="971" y="256"/>
                  </a:lnTo>
                  <a:lnTo>
                    <a:pt x="1050" y="274"/>
                  </a:lnTo>
                  <a:lnTo>
                    <a:pt x="1139" y="291"/>
                  </a:lnTo>
                  <a:lnTo>
                    <a:pt x="1200" y="256"/>
                  </a:lnTo>
                  <a:lnTo>
                    <a:pt x="1289" y="327"/>
                  </a:lnTo>
                  <a:lnTo>
                    <a:pt x="1368" y="335"/>
                  </a:lnTo>
                  <a:lnTo>
                    <a:pt x="1412" y="291"/>
                  </a:lnTo>
                  <a:lnTo>
                    <a:pt x="1430" y="238"/>
                  </a:lnTo>
                  <a:lnTo>
                    <a:pt x="1483" y="274"/>
                  </a:lnTo>
                  <a:lnTo>
                    <a:pt x="1562" y="238"/>
                  </a:lnTo>
                  <a:lnTo>
                    <a:pt x="1668" y="238"/>
                  </a:lnTo>
                  <a:lnTo>
                    <a:pt x="1747" y="221"/>
                  </a:lnTo>
                  <a:lnTo>
                    <a:pt x="1747" y="159"/>
                  </a:lnTo>
                  <a:lnTo>
                    <a:pt x="1756" y="88"/>
                  </a:lnTo>
                  <a:lnTo>
                    <a:pt x="1765" y="35"/>
                  </a:lnTo>
                  <a:lnTo>
                    <a:pt x="1827" y="0"/>
                  </a:lnTo>
                  <a:lnTo>
                    <a:pt x="1897" y="53"/>
                  </a:lnTo>
                  <a:lnTo>
                    <a:pt x="1986" y="27"/>
                  </a:lnTo>
                  <a:lnTo>
                    <a:pt x="2056" y="27"/>
                  </a:lnTo>
                  <a:lnTo>
                    <a:pt x="2127" y="88"/>
                  </a:lnTo>
                  <a:lnTo>
                    <a:pt x="2206" y="115"/>
                  </a:lnTo>
                  <a:lnTo>
                    <a:pt x="2259" y="115"/>
                  </a:lnTo>
                  <a:lnTo>
                    <a:pt x="2268" y="212"/>
                  </a:lnTo>
                  <a:lnTo>
                    <a:pt x="2277" y="274"/>
                  </a:lnTo>
                  <a:lnTo>
                    <a:pt x="2321" y="335"/>
                  </a:lnTo>
                  <a:lnTo>
                    <a:pt x="2418" y="362"/>
                  </a:lnTo>
                  <a:lnTo>
                    <a:pt x="2374" y="406"/>
                  </a:lnTo>
                  <a:lnTo>
                    <a:pt x="2400" y="503"/>
                  </a:lnTo>
                  <a:lnTo>
                    <a:pt x="2427" y="609"/>
                  </a:lnTo>
                  <a:lnTo>
                    <a:pt x="2462" y="671"/>
                  </a:lnTo>
                  <a:lnTo>
                    <a:pt x="2515" y="741"/>
                  </a:lnTo>
                  <a:lnTo>
                    <a:pt x="2559" y="812"/>
                  </a:lnTo>
                  <a:lnTo>
                    <a:pt x="2577" y="865"/>
                  </a:lnTo>
                  <a:lnTo>
                    <a:pt x="2577" y="918"/>
                  </a:lnTo>
                  <a:lnTo>
                    <a:pt x="2515" y="927"/>
                  </a:lnTo>
                  <a:lnTo>
                    <a:pt x="2462" y="900"/>
                  </a:lnTo>
                  <a:lnTo>
                    <a:pt x="2400" y="900"/>
                  </a:lnTo>
                  <a:lnTo>
                    <a:pt x="2356" y="891"/>
                  </a:lnTo>
                  <a:lnTo>
                    <a:pt x="2321" y="962"/>
                  </a:lnTo>
                  <a:lnTo>
                    <a:pt x="2250" y="1006"/>
                  </a:lnTo>
                  <a:lnTo>
                    <a:pt x="2206" y="1015"/>
                  </a:lnTo>
                  <a:lnTo>
                    <a:pt x="2118" y="980"/>
                  </a:lnTo>
                  <a:lnTo>
                    <a:pt x="2047" y="988"/>
                  </a:lnTo>
                  <a:lnTo>
                    <a:pt x="2030" y="1068"/>
                  </a:lnTo>
                  <a:lnTo>
                    <a:pt x="1986" y="1094"/>
                  </a:lnTo>
                  <a:lnTo>
                    <a:pt x="1933" y="1147"/>
                  </a:lnTo>
                  <a:lnTo>
                    <a:pt x="1986" y="1200"/>
                  </a:lnTo>
                  <a:lnTo>
                    <a:pt x="2021" y="1280"/>
                  </a:lnTo>
                  <a:lnTo>
                    <a:pt x="1986" y="1324"/>
                  </a:lnTo>
                  <a:lnTo>
                    <a:pt x="1915" y="1368"/>
                  </a:lnTo>
                  <a:lnTo>
                    <a:pt x="1853" y="1315"/>
                  </a:lnTo>
                  <a:lnTo>
                    <a:pt x="1792" y="1280"/>
                  </a:lnTo>
                  <a:lnTo>
                    <a:pt x="1694" y="1306"/>
                  </a:lnTo>
                  <a:lnTo>
                    <a:pt x="1686" y="1385"/>
                  </a:lnTo>
                  <a:lnTo>
                    <a:pt x="1712" y="1447"/>
                  </a:lnTo>
                  <a:lnTo>
                    <a:pt x="1703" y="1509"/>
                  </a:lnTo>
                  <a:lnTo>
                    <a:pt x="1721" y="1571"/>
                  </a:lnTo>
                  <a:lnTo>
                    <a:pt x="1783" y="1588"/>
                  </a:lnTo>
                  <a:lnTo>
                    <a:pt x="1862" y="1615"/>
                  </a:lnTo>
                  <a:lnTo>
                    <a:pt x="1915" y="1659"/>
                  </a:lnTo>
                  <a:lnTo>
                    <a:pt x="1906" y="1791"/>
                  </a:lnTo>
                  <a:lnTo>
                    <a:pt x="1942" y="1853"/>
                  </a:lnTo>
                  <a:lnTo>
                    <a:pt x="2021" y="1871"/>
                  </a:lnTo>
                  <a:lnTo>
                    <a:pt x="2083" y="1871"/>
                  </a:lnTo>
                  <a:lnTo>
                    <a:pt x="2127" y="1915"/>
                  </a:lnTo>
                  <a:lnTo>
                    <a:pt x="2180" y="1950"/>
                  </a:lnTo>
                  <a:lnTo>
                    <a:pt x="2242" y="1941"/>
                  </a:lnTo>
                </a:path>
              </a:pathLst>
            </a:custGeom>
            <a:solidFill>
              <a:srgbClr val="FF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401" name="Freeform 25"/>
            <p:cNvSpPr>
              <a:spLocks noChangeArrowheads="1"/>
            </p:cNvSpPr>
            <p:nvPr/>
          </p:nvSpPr>
          <p:spPr bwMode="auto">
            <a:xfrm>
              <a:off x="2519363" y="4524375"/>
              <a:ext cx="944562" cy="901700"/>
            </a:xfrm>
            <a:custGeom>
              <a:avLst/>
              <a:gdLst>
                <a:gd name="T0" fmla="*/ 125993051 w 2622"/>
                <a:gd name="T1" fmla="*/ 0 h 2506"/>
                <a:gd name="T2" fmla="*/ 115612432 w 2622"/>
                <a:gd name="T3" fmla="*/ 6731105 h 2506"/>
                <a:gd name="T4" fmla="*/ 104194111 w 2622"/>
                <a:gd name="T5" fmla="*/ 0 h 2506"/>
                <a:gd name="T6" fmla="*/ 97317041 w 2622"/>
                <a:gd name="T7" fmla="*/ 6731105 h 2506"/>
                <a:gd name="T8" fmla="*/ 90439971 w 2622"/>
                <a:gd name="T9" fmla="*/ 13592084 h 2506"/>
                <a:gd name="T10" fmla="*/ 80189020 w 2622"/>
                <a:gd name="T11" fmla="*/ 15921888 h 2506"/>
                <a:gd name="T12" fmla="*/ 70976491 w 2622"/>
                <a:gd name="T13" fmla="*/ 23947769 h 2506"/>
                <a:gd name="T14" fmla="*/ 55016560 w 2622"/>
                <a:gd name="T15" fmla="*/ 41034920 h 2506"/>
                <a:gd name="T16" fmla="*/ 44635941 w 2622"/>
                <a:gd name="T17" fmla="*/ 60451874 h 2506"/>
                <a:gd name="T18" fmla="*/ 43468211 w 2622"/>
                <a:gd name="T19" fmla="*/ 77668538 h 2506"/>
                <a:gd name="T20" fmla="*/ 53848830 w 2622"/>
                <a:gd name="T21" fmla="*/ 95920591 h 2506"/>
                <a:gd name="T22" fmla="*/ 64099421 w 2622"/>
                <a:gd name="T23" fmla="*/ 110677577 h 2506"/>
                <a:gd name="T24" fmla="*/ 68641032 w 2622"/>
                <a:gd name="T25" fmla="*/ 118703458 h 2506"/>
                <a:gd name="T26" fmla="*/ 60725900 w 2622"/>
                <a:gd name="T27" fmla="*/ 130094891 h 2506"/>
                <a:gd name="T28" fmla="*/ 46971760 w 2622"/>
                <a:gd name="T29" fmla="*/ 127894241 h 2506"/>
                <a:gd name="T30" fmla="*/ 22837001 w 2622"/>
                <a:gd name="T31" fmla="*/ 125564077 h 2506"/>
                <a:gd name="T32" fmla="*/ 9212529 w 2622"/>
                <a:gd name="T33" fmla="*/ 136955510 h 2506"/>
                <a:gd name="T34" fmla="*/ 0 w 2622"/>
                <a:gd name="T35" fmla="*/ 153006912 h 2506"/>
                <a:gd name="T36" fmla="*/ 16089599 w 2622"/>
                <a:gd name="T37" fmla="*/ 165563248 h 2506"/>
                <a:gd name="T38" fmla="*/ 22837001 w 2622"/>
                <a:gd name="T39" fmla="*/ 176954682 h 2506"/>
                <a:gd name="T40" fmla="*/ 41262420 w 2622"/>
                <a:gd name="T41" fmla="*/ 190676279 h 2506"/>
                <a:gd name="T42" fmla="*/ 58390081 w 2622"/>
                <a:gd name="T43" fmla="*/ 202067353 h 2506"/>
                <a:gd name="T44" fmla="*/ 84730631 w 2622"/>
                <a:gd name="T45" fmla="*/ 210093234 h 2506"/>
                <a:gd name="T46" fmla="*/ 100820230 w 2622"/>
                <a:gd name="T47" fmla="*/ 227180384 h 2506"/>
                <a:gd name="T48" fmla="*/ 123657231 w 2622"/>
                <a:gd name="T49" fmla="*/ 235205905 h 2506"/>
                <a:gd name="T50" fmla="*/ 139747190 w 2622"/>
                <a:gd name="T51" fmla="*/ 247762601 h 2506"/>
                <a:gd name="T52" fmla="*/ 172964450 w 2622"/>
                <a:gd name="T53" fmla="*/ 264978905 h 2506"/>
                <a:gd name="T54" fmla="*/ 200343063 w 2622"/>
                <a:gd name="T55" fmla="*/ 267179555 h 2506"/>
                <a:gd name="T56" fmla="*/ 220974272 w 2622"/>
                <a:gd name="T57" fmla="*/ 278700502 h 2506"/>
                <a:gd name="T58" fmla="*/ 238231961 w 2622"/>
                <a:gd name="T59" fmla="*/ 291256838 h 2506"/>
                <a:gd name="T60" fmla="*/ 248482552 w 2622"/>
                <a:gd name="T61" fmla="*/ 311709541 h 2506"/>
                <a:gd name="T62" fmla="*/ 264572151 w 2622"/>
                <a:gd name="T63" fmla="*/ 318570160 h 2506"/>
                <a:gd name="T64" fmla="*/ 285073693 w 2622"/>
                <a:gd name="T65" fmla="*/ 324265877 h 2506"/>
                <a:gd name="T66" fmla="*/ 301163292 w 2622"/>
                <a:gd name="T67" fmla="*/ 322065226 h 2506"/>
                <a:gd name="T68" fmla="*/ 302331382 w 2622"/>
                <a:gd name="T69" fmla="*/ 308343989 h 2506"/>
                <a:gd name="T70" fmla="*/ 298827833 w 2622"/>
                <a:gd name="T71" fmla="*/ 291256838 h 2506"/>
                <a:gd name="T72" fmla="*/ 299995563 w 2622"/>
                <a:gd name="T73" fmla="*/ 283230957 h 2506"/>
                <a:gd name="T74" fmla="*/ 311414244 w 2622"/>
                <a:gd name="T75" fmla="*/ 275205436 h 2506"/>
                <a:gd name="T76" fmla="*/ 305704903 w 2622"/>
                <a:gd name="T77" fmla="*/ 259283188 h 2506"/>
                <a:gd name="T78" fmla="*/ 303499112 w 2622"/>
                <a:gd name="T79" fmla="*/ 247762601 h 2506"/>
                <a:gd name="T80" fmla="*/ 297660104 w 2622"/>
                <a:gd name="T81" fmla="*/ 228345286 h 2506"/>
                <a:gd name="T82" fmla="*/ 298827833 w 2622"/>
                <a:gd name="T83" fmla="*/ 205562779 h 2506"/>
                <a:gd name="T84" fmla="*/ 316085162 w 2622"/>
                <a:gd name="T85" fmla="*/ 197536898 h 2506"/>
                <a:gd name="T86" fmla="*/ 335548642 w 2622"/>
                <a:gd name="T87" fmla="*/ 193006083 h 2506"/>
                <a:gd name="T88" fmla="*/ 338922523 w 2622"/>
                <a:gd name="T89" fmla="*/ 180449748 h 2506"/>
                <a:gd name="T90" fmla="*/ 340090253 w 2622"/>
                <a:gd name="T91" fmla="*/ 162068182 h 2506"/>
                <a:gd name="T92" fmla="*/ 333213183 w 2622"/>
                <a:gd name="T93" fmla="*/ 146146293 h 2506"/>
                <a:gd name="T94" fmla="*/ 314917432 w 2622"/>
                <a:gd name="T95" fmla="*/ 140450577 h 2506"/>
                <a:gd name="T96" fmla="*/ 299995563 w 2622"/>
                <a:gd name="T97" fmla="*/ 136955510 h 2506"/>
                <a:gd name="T98" fmla="*/ 275990832 w 2622"/>
                <a:gd name="T99" fmla="*/ 138120412 h 2506"/>
                <a:gd name="T100" fmla="*/ 259900873 w 2622"/>
                <a:gd name="T101" fmla="*/ 138120412 h 2506"/>
                <a:gd name="T102" fmla="*/ 258733143 w 2622"/>
                <a:gd name="T103" fmla="*/ 116502807 h 2506"/>
                <a:gd name="T104" fmla="*/ 271319554 w 2622"/>
                <a:gd name="T105" fmla="*/ 102781210 h 2506"/>
                <a:gd name="T106" fmla="*/ 254191893 w 2622"/>
                <a:gd name="T107" fmla="*/ 92425524 h 2506"/>
                <a:gd name="T108" fmla="*/ 251856073 w 2622"/>
                <a:gd name="T109" fmla="*/ 74173472 h 2506"/>
                <a:gd name="T110" fmla="*/ 239270023 w 2622"/>
                <a:gd name="T111" fmla="*/ 67312853 h 2506"/>
                <a:gd name="T112" fmla="*/ 211891411 w 2622"/>
                <a:gd name="T113" fmla="*/ 71843308 h 2506"/>
                <a:gd name="T114" fmla="*/ 193465993 w 2622"/>
                <a:gd name="T115" fmla="*/ 62782038 h 2506"/>
                <a:gd name="T116" fmla="*/ 180879582 w 2622"/>
                <a:gd name="T117" fmla="*/ 47895539 h 2506"/>
                <a:gd name="T118" fmla="*/ 167125442 w 2622"/>
                <a:gd name="T119" fmla="*/ 28478584 h 2506"/>
                <a:gd name="T120" fmla="*/ 148830052 w 2622"/>
                <a:gd name="T121" fmla="*/ 11391434 h 2506"/>
                <a:gd name="T122" fmla="*/ 131702391 w 2622"/>
                <a:gd name="T123" fmla="*/ 5695717 h 250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622" h="2506">
                  <a:moveTo>
                    <a:pt x="1015" y="44"/>
                  </a:moveTo>
                  <a:lnTo>
                    <a:pt x="971" y="0"/>
                  </a:lnTo>
                  <a:lnTo>
                    <a:pt x="918" y="8"/>
                  </a:lnTo>
                  <a:lnTo>
                    <a:pt x="891" y="52"/>
                  </a:lnTo>
                  <a:lnTo>
                    <a:pt x="838" y="52"/>
                  </a:lnTo>
                  <a:lnTo>
                    <a:pt x="803" y="0"/>
                  </a:lnTo>
                  <a:lnTo>
                    <a:pt x="750" y="17"/>
                  </a:lnTo>
                  <a:lnTo>
                    <a:pt x="750" y="52"/>
                  </a:lnTo>
                  <a:lnTo>
                    <a:pt x="732" y="114"/>
                  </a:lnTo>
                  <a:lnTo>
                    <a:pt x="697" y="105"/>
                  </a:lnTo>
                  <a:lnTo>
                    <a:pt x="662" y="88"/>
                  </a:lnTo>
                  <a:lnTo>
                    <a:pt x="618" y="123"/>
                  </a:lnTo>
                  <a:lnTo>
                    <a:pt x="627" y="176"/>
                  </a:lnTo>
                  <a:lnTo>
                    <a:pt x="547" y="185"/>
                  </a:lnTo>
                  <a:lnTo>
                    <a:pt x="477" y="229"/>
                  </a:lnTo>
                  <a:lnTo>
                    <a:pt x="424" y="317"/>
                  </a:lnTo>
                  <a:lnTo>
                    <a:pt x="371" y="405"/>
                  </a:lnTo>
                  <a:lnTo>
                    <a:pt x="344" y="467"/>
                  </a:lnTo>
                  <a:lnTo>
                    <a:pt x="327" y="564"/>
                  </a:lnTo>
                  <a:lnTo>
                    <a:pt x="335" y="600"/>
                  </a:lnTo>
                  <a:lnTo>
                    <a:pt x="379" y="679"/>
                  </a:lnTo>
                  <a:lnTo>
                    <a:pt x="415" y="741"/>
                  </a:lnTo>
                  <a:lnTo>
                    <a:pt x="468" y="785"/>
                  </a:lnTo>
                  <a:lnTo>
                    <a:pt x="494" y="855"/>
                  </a:lnTo>
                  <a:lnTo>
                    <a:pt x="538" y="873"/>
                  </a:lnTo>
                  <a:lnTo>
                    <a:pt x="529" y="917"/>
                  </a:lnTo>
                  <a:lnTo>
                    <a:pt x="529" y="970"/>
                  </a:lnTo>
                  <a:lnTo>
                    <a:pt x="468" y="1005"/>
                  </a:lnTo>
                  <a:lnTo>
                    <a:pt x="424" y="979"/>
                  </a:lnTo>
                  <a:lnTo>
                    <a:pt x="362" y="988"/>
                  </a:lnTo>
                  <a:lnTo>
                    <a:pt x="265" y="970"/>
                  </a:lnTo>
                  <a:lnTo>
                    <a:pt x="176" y="970"/>
                  </a:lnTo>
                  <a:lnTo>
                    <a:pt x="124" y="997"/>
                  </a:lnTo>
                  <a:lnTo>
                    <a:pt x="71" y="1058"/>
                  </a:lnTo>
                  <a:lnTo>
                    <a:pt x="9" y="1120"/>
                  </a:lnTo>
                  <a:lnTo>
                    <a:pt x="0" y="1182"/>
                  </a:lnTo>
                  <a:lnTo>
                    <a:pt x="44" y="1252"/>
                  </a:lnTo>
                  <a:lnTo>
                    <a:pt x="124" y="1279"/>
                  </a:lnTo>
                  <a:lnTo>
                    <a:pt x="132" y="1323"/>
                  </a:lnTo>
                  <a:lnTo>
                    <a:pt x="176" y="1367"/>
                  </a:lnTo>
                  <a:lnTo>
                    <a:pt x="265" y="1411"/>
                  </a:lnTo>
                  <a:lnTo>
                    <a:pt x="318" y="1473"/>
                  </a:lnTo>
                  <a:lnTo>
                    <a:pt x="362" y="1517"/>
                  </a:lnTo>
                  <a:lnTo>
                    <a:pt x="450" y="1561"/>
                  </a:lnTo>
                  <a:lnTo>
                    <a:pt x="556" y="1623"/>
                  </a:lnTo>
                  <a:lnTo>
                    <a:pt x="653" y="1623"/>
                  </a:lnTo>
                  <a:lnTo>
                    <a:pt x="697" y="1676"/>
                  </a:lnTo>
                  <a:lnTo>
                    <a:pt x="777" y="1755"/>
                  </a:lnTo>
                  <a:lnTo>
                    <a:pt x="847" y="1800"/>
                  </a:lnTo>
                  <a:lnTo>
                    <a:pt x="953" y="1817"/>
                  </a:lnTo>
                  <a:lnTo>
                    <a:pt x="997" y="1879"/>
                  </a:lnTo>
                  <a:lnTo>
                    <a:pt x="1077" y="1914"/>
                  </a:lnTo>
                  <a:lnTo>
                    <a:pt x="1183" y="2003"/>
                  </a:lnTo>
                  <a:lnTo>
                    <a:pt x="1333" y="2047"/>
                  </a:lnTo>
                  <a:lnTo>
                    <a:pt x="1456" y="2038"/>
                  </a:lnTo>
                  <a:lnTo>
                    <a:pt x="1544" y="2064"/>
                  </a:lnTo>
                  <a:lnTo>
                    <a:pt x="1633" y="2108"/>
                  </a:lnTo>
                  <a:lnTo>
                    <a:pt x="1703" y="2153"/>
                  </a:lnTo>
                  <a:lnTo>
                    <a:pt x="1774" y="2205"/>
                  </a:lnTo>
                  <a:lnTo>
                    <a:pt x="1836" y="2250"/>
                  </a:lnTo>
                  <a:lnTo>
                    <a:pt x="1880" y="2338"/>
                  </a:lnTo>
                  <a:lnTo>
                    <a:pt x="1915" y="2408"/>
                  </a:lnTo>
                  <a:lnTo>
                    <a:pt x="1941" y="2461"/>
                  </a:lnTo>
                  <a:lnTo>
                    <a:pt x="2039" y="2461"/>
                  </a:lnTo>
                  <a:lnTo>
                    <a:pt x="2118" y="2479"/>
                  </a:lnTo>
                  <a:lnTo>
                    <a:pt x="2197" y="2505"/>
                  </a:lnTo>
                  <a:lnTo>
                    <a:pt x="2286" y="2470"/>
                  </a:lnTo>
                  <a:lnTo>
                    <a:pt x="2321" y="2488"/>
                  </a:lnTo>
                  <a:lnTo>
                    <a:pt x="2339" y="2444"/>
                  </a:lnTo>
                  <a:lnTo>
                    <a:pt x="2330" y="2382"/>
                  </a:lnTo>
                  <a:lnTo>
                    <a:pt x="2303" y="2329"/>
                  </a:lnTo>
                  <a:lnTo>
                    <a:pt x="2303" y="2250"/>
                  </a:lnTo>
                  <a:lnTo>
                    <a:pt x="2259" y="2205"/>
                  </a:lnTo>
                  <a:lnTo>
                    <a:pt x="2312" y="2188"/>
                  </a:lnTo>
                  <a:lnTo>
                    <a:pt x="2392" y="2170"/>
                  </a:lnTo>
                  <a:lnTo>
                    <a:pt x="2400" y="2126"/>
                  </a:lnTo>
                  <a:lnTo>
                    <a:pt x="2374" y="2082"/>
                  </a:lnTo>
                  <a:lnTo>
                    <a:pt x="2356" y="2003"/>
                  </a:lnTo>
                  <a:lnTo>
                    <a:pt x="2365" y="1941"/>
                  </a:lnTo>
                  <a:lnTo>
                    <a:pt x="2339" y="1914"/>
                  </a:lnTo>
                  <a:lnTo>
                    <a:pt x="2312" y="1853"/>
                  </a:lnTo>
                  <a:lnTo>
                    <a:pt x="2294" y="1764"/>
                  </a:lnTo>
                  <a:lnTo>
                    <a:pt x="2294" y="1667"/>
                  </a:lnTo>
                  <a:lnTo>
                    <a:pt x="2303" y="1588"/>
                  </a:lnTo>
                  <a:lnTo>
                    <a:pt x="2356" y="1544"/>
                  </a:lnTo>
                  <a:lnTo>
                    <a:pt x="2436" y="1526"/>
                  </a:lnTo>
                  <a:lnTo>
                    <a:pt x="2515" y="1517"/>
                  </a:lnTo>
                  <a:lnTo>
                    <a:pt x="2586" y="1491"/>
                  </a:lnTo>
                  <a:lnTo>
                    <a:pt x="2594" y="1447"/>
                  </a:lnTo>
                  <a:lnTo>
                    <a:pt x="2612" y="1394"/>
                  </a:lnTo>
                  <a:lnTo>
                    <a:pt x="2586" y="1323"/>
                  </a:lnTo>
                  <a:lnTo>
                    <a:pt x="2621" y="1252"/>
                  </a:lnTo>
                  <a:lnTo>
                    <a:pt x="2612" y="1182"/>
                  </a:lnTo>
                  <a:lnTo>
                    <a:pt x="2568" y="1129"/>
                  </a:lnTo>
                  <a:lnTo>
                    <a:pt x="2497" y="1102"/>
                  </a:lnTo>
                  <a:lnTo>
                    <a:pt x="2427" y="1085"/>
                  </a:lnTo>
                  <a:lnTo>
                    <a:pt x="2365" y="1041"/>
                  </a:lnTo>
                  <a:lnTo>
                    <a:pt x="2312" y="1058"/>
                  </a:lnTo>
                  <a:lnTo>
                    <a:pt x="2224" y="1085"/>
                  </a:lnTo>
                  <a:lnTo>
                    <a:pt x="2127" y="1067"/>
                  </a:lnTo>
                  <a:lnTo>
                    <a:pt x="2074" y="1102"/>
                  </a:lnTo>
                  <a:lnTo>
                    <a:pt x="2003" y="1067"/>
                  </a:lnTo>
                  <a:lnTo>
                    <a:pt x="1994" y="988"/>
                  </a:lnTo>
                  <a:lnTo>
                    <a:pt x="1994" y="900"/>
                  </a:lnTo>
                  <a:lnTo>
                    <a:pt x="2047" y="838"/>
                  </a:lnTo>
                  <a:lnTo>
                    <a:pt x="2091" y="794"/>
                  </a:lnTo>
                  <a:lnTo>
                    <a:pt x="2047" y="750"/>
                  </a:lnTo>
                  <a:lnTo>
                    <a:pt x="1959" y="714"/>
                  </a:lnTo>
                  <a:lnTo>
                    <a:pt x="1941" y="652"/>
                  </a:lnTo>
                  <a:lnTo>
                    <a:pt x="1941" y="573"/>
                  </a:lnTo>
                  <a:lnTo>
                    <a:pt x="1906" y="511"/>
                  </a:lnTo>
                  <a:lnTo>
                    <a:pt x="1844" y="520"/>
                  </a:lnTo>
                  <a:lnTo>
                    <a:pt x="1721" y="538"/>
                  </a:lnTo>
                  <a:lnTo>
                    <a:pt x="1633" y="555"/>
                  </a:lnTo>
                  <a:lnTo>
                    <a:pt x="1553" y="520"/>
                  </a:lnTo>
                  <a:lnTo>
                    <a:pt x="1491" y="485"/>
                  </a:lnTo>
                  <a:lnTo>
                    <a:pt x="1456" y="423"/>
                  </a:lnTo>
                  <a:lnTo>
                    <a:pt x="1394" y="370"/>
                  </a:lnTo>
                  <a:lnTo>
                    <a:pt x="1333" y="282"/>
                  </a:lnTo>
                  <a:lnTo>
                    <a:pt x="1288" y="220"/>
                  </a:lnTo>
                  <a:lnTo>
                    <a:pt x="1209" y="158"/>
                  </a:lnTo>
                  <a:lnTo>
                    <a:pt x="1147" y="88"/>
                  </a:lnTo>
                  <a:lnTo>
                    <a:pt x="1103" y="26"/>
                  </a:lnTo>
                  <a:lnTo>
                    <a:pt x="1015" y="44"/>
                  </a:lnTo>
                </a:path>
              </a:pathLst>
            </a:custGeom>
            <a:solidFill>
              <a:srgbClr val="FF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402" name="Freeform 26"/>
            <p:cNvSpPr>
              <a:spLocks noChangeArrowheads="1"/>
            </p:cNvSpPr>
            <p:nvPr/>
          </p:nvSpPr>
          <p:spPr bwMode="auto">
            <a:xfrm>
              <a:off x="3333750" y="5010150"/>
              <a:ext cx="1401763" cy="739775"/>
            </a:xfrm>
            <a:custGeom>
              <a:avLst/>
              <a:gdLst>
                <a:gd name="T0" fmla="*/ 29815439 w 3893"/>
                <a:gd name="T1" fmla="*/ 156369525 h 2056"/>
                <a:gd name="T2" fmla="*/ 52630728 w 3893"/>
                <a:gd name="T3" fmla="*/ 162194339 h 2056"/>
                <a:gd name="T4" fmla="*/ 72075188 w 3893"/>
                <a:gd name="T5" fmla="*/ 157534416 h 2056"/>
                <a:gd name="T6" fmla="*/ 95020083 w 3893"/>
                <a:gd name="T7" fmla="*/ 162194339 h 2056"/>
                <a:gd name="T8" fmla="*/ 113298452 w 3893"/>
                <a:gd name="T9" fmla="*/ 140447789 h 2056"/>
                <a:gd name="T10" fmla="*/ 127039180 w 3893"/>
                <a:gd name="T11" fmla="*/ 133587236 h 2056"/>
                <a:gd name="T12" fmla="*/ 151021281 w 3893"/>
                <a:gd name="T13" fmla="*/ 141612680 h 2056"/>
                <a:gd name="T14" fmla="*/ 171632553 w 3893"/>
                <a:gd name="T15" fmla="*/ 157534416 h 2056"/>
                <a:gd name="T16" fmla="*/ 195614653 w 3893"/>
                <a:gd name="T17" fmla="*/ 175786293 h 2056"/>
                <a:gd name="T18" fmla="*/ 244874553 w 3893"/>
                <a:gd name="T19" fmla="*/ 195203061 h 2056"/>
                <a:gd name="T20" fmla="*/ 271189917 w 3893"/>
                <a:gd name="T21" fmla="*/ 201027876 h 2056"/>
                <a:gd name="T22" fmla="*/ 300875750 w 3893"/>
                <a:gd name="T23" fmla="*/ 198698094 h 2056"/>
                <a:gd name="T24" fmla="*/ 319153758 w 3893"/>
                <a:gd name="T25" fmla="*/ 202063614 h 2056"/>
                <a:gd name="T26" fmla="*/ 342098653 w 3893"/>
                <a:gd name="T27" fmla="*/ 218114503 h 2056"/>
                <a:gd name="T28" fmla="*/ 367247206 w 3893"/>
                <a:gd name="T29" fmla="*/ 219279753 h 2056"/>
                <a:gd name="T30" fmla="*/ 384358763 w 3893"/>
                <a:gd name="T31" fmla="*/ 239861412 h 2056"/>
                <a:gd name="T32" fmla="*/ 404970035 w 3893"/>
                <a:gd name="T33" fmla="*/ 252417628 h 2056"/>
                <a:gd name="T34" fmla="*/ 426748118 w 3893"/>
                <a:gd name="T35" fmla="*/ 266009222 h 2056"/>
                <a:gd name="T36" fmla="*/ 481582504 w 3893"/>
                <a:gd name="T37" fmla="*/ 233000859 h 2056"/>
                <a:gd name="T38" fmla="*/ 463304495 w 3893"/>
                <a:gd name="T39" fmla="*/ 219279753 h 2056"/>
                <a:gd name="T40" fmla="*/ 446192938 w 3893"/>
                <a:gd name="T41" fmla="*/ 219279753 h 2056"/>
                <a:gd name="T42" fmla="*/ 427914930 w 3893"/>
                <a:gd name="T43" fmla="*/ 203228505 h 2056"/>
                <a:gd name="T44" fmla="*/ 409507315 w 3893"/>
                <a:gd name="T45" fmla="*/ 206723538 h 2056"/>
                <a:gd name="T46" fmla="*/ 391228947 w 3893"/>
                <a:gd name="T47" fmla="*/ 204393396 h 2056"/>
                <a:gd name="T48" fmla="*/ 382154745 w 3893"/>
                <a:gd name="T49" fmla="*/ 190672290 h 2056"/>
                <a:gd name="T50" fmla="*/ 378654671 w 3893"/>
                <a:gd name="T51" fmla="*/ 176951184 h 2056"/>
                <a:gd name="T52" fmla="*/ 362709925 w 3893"/>
                <a:gd name="T53" fmla="*/ 159864557 h 2056"/>
                <a:gd name="T54" fmla="*/ 332894846 w 3893"/>
                <a:gd name="T55" fmla="*/ 158699307 h 2056"/>
                <a:gd name="T56" fmla="*/ 329524377 w 3893"/>
                <a:gd name="T57" fmla="*/ 136952757 h 2056"/>
                <a:gd name="T58" fmla="*/ 314616478 w 3893"/>
                <a:gd name="T59" fmla="*/ 125561432 h 2056"/>
                <a:gd name="T60" fmla="*/ 298542127 w 3893"/>
                <a:gd name="T61" fmla="*/ 123361163 h 2056"/>
                <a:gd name="T62" fmla="*/ 294005206 w 3893"/>
                <a:gd name="T63" fmla="*/ 107309915 h 2056"/>
                <a:gd name="T64" fmla="*/ 288301474 w 3893"/>
                <a:gd name="T65" fmla="*/ 92423558 h 2056"/>
                <a:gd name="T66" fmla="*/ 258615640 w 3893"/>
                <a:gd name="T67" fmla="*/ 87893147 h 2056"/>
                <a:gd name="T68" fmla="*/ 239170820 w 3893"/>
                <a:gd name="T69" fmla="*/ 75336931 h 2056"/>
                <a:gd name="T70" fmla="*/ 216225925 w 3893"/>
                <a:gd name="T71" fmla="*/ 74172040 h 2056"/>
                <a:gd name="T72" fmla="*/ 193410636 w 3893"/>
                <a:gd name="T73" fmla="*/ 71841899 h 2056"/>
                <a:gd name="T74" fmla="*/ 181873566 w 3893"/>
                <a:gd name="T75" fmla="*/ 52425130 h 2056"/>
                <a:gd name="T76" fmla="*/ 159058276 w 3893"/>
                <a:gd name="T77" fmla="*/ 47894719 h 2056"/>
                <a:gd name="T78" fmla="*/ 144150737 w 3893"/>
                <a:gd name="T79" fmla="*/ 54755272 h 2056"/>
                <a:gd name="T80" fmla="*/ 121335448 w 3893"/>
                <a:gd name="T81" fmla="*/ 60450934 h 2056"/>
                <a:gd name="T82" fmla="*/ 101890627 w 3893"/>
                <a:gd name="T83" fmla="*/ 58250305 h 2056"/>
                <a:gd name="T84" fmla="*/ 84649465 w 3893"/>
                <a:gd name="T85" fmla="*/ 39868915 h 2056"/>
                <a:gd name="T86" fmla="*/ 80112544 w 3893"/>
                <a:gd name="T87" fmla="*/ 4530411 h 2056"/>
                <a:gd name="T88" fmla="*/ 57167649 w 3893"/>
                <a:gd name="T89" fmla="*/ 10226073 h 2056"/>
                <a:gd name="T90" fmla="*/ 33185908 w 3893"/>
                <a:gd name="T91" fmla="*/ 21617398 h 2056"/>
                <a:gd name="T92" fmla="*/ 5703732 w 3893"/>
                <a:gd name="T93" fmla="*/ 30807733 h 2056"/>
                <a:gd name="T94" fmla="*/ 6870544 w 3893"/>
                <a:gd name="T95" fmla="*/ 65110858 h 2056"/>
                <a:gd name="T96" fmla="*/ 12574276 w 3893"/>
                <a:gd name="T97" fmla="*/ 84527626 h 2056"/>
                <a:gd name="T98" fmla="*/ 17241163 w 3893"/>
                <a:gd name="T99" fmla="*/ 106144664 h 2056"/>
                <a:gd name="T100" fmla="*/ 5703732 w 3893"/>
                <a:gd name="T101" fmla="*/ 116500250 h 2056"/>
                <a:gd name="T102" fmla="*/ 10370619 w 3893"/>
                <a:gd name="T103" fmla="*/ 141612680 h 20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893" h="2056">
                  <a:moveTo>
                    <a:pt x="97" y="1182"/>
                  </a:moveTo>
                  <a:lnTo>
                    <a:pt x="159" y="1200"/>
                  </a:lnTo>
                  <a:lnTo>
                    <a:pt x="230" y="1208"/>
                  </a:lnTo>
                  <a:lnTo>
                    <a:pt x="283" y="1244"/>
                  </a:lnTo>
                  <a:lnTo>
                    <a:pt x="335" y="1253"/>
                  </a:lnTo>
                  <a:lnTo>
                    <a:pt x="406" y="1253"/>
                  </a:lnTo>
                  <a:lnTo>
                    <a:pt x="477" y="1270"/>
                  </a:lnTo>
                  <a:lnTo>
                    <a:pt x="459" y="1217"/>
                  </a:lnTo>
                  <a:lnTo>
                    <a:pt x="556" y="1217"/>
                  </a:lnTo>
                  <a:lnTo>
                    <a:pt x="618" y="1244"/>
                  </a:lnTo>
                  <a:lnTo>
                    <a:pt x="671" y="1288"/>
                  </a:lnTo>
                  <a:lnTo>
                    <a:pt x="733" y="1253"/>
                  </a:lnTo>
                  <a:lnTo>
                    <a:pt x="794" y="1244"/>
                  </a:lnTo>
                  <a:lnTo>
                    <a:pt x="865" y="1244"/>
                  </a:lnTo>
                  <a:lnTo>
                    <a:pt x="874" y="1085"/>
                  </a:lnTo>
                  <a:lnTo>
                    <a:pt x="936" y="1094"/>
                  </a:lnTo>
                  <a:lnTo>
                    <a:pt x="944" y="1058"/>
                  </a:lnTo>
                  <a:lnTo>
                    <a:pt x="980" y="1032"/>
                  </a:lnTo>
                  <a:lnTo>
                    <a:pt x="1059" y="1076"/>
                  </a:lnTo>
                  <a:lnTo>
                    <a:pt x="1121" y="1103"/>
                  </a:lnTo>
                  <a:lnTo>
                    <a:pt x="1165" y="1094"/>
                  </a:lnTo>
                  <a:lnTo>
                    <a:pt x="1218" y="1147"/>
                  </a:lnTo>
                  <a:lnTo>
                    <a:pt x="1280" y="1155"/>
                  </a:lnTo>
                  <a:lnTo>
                    <a:pt x="1324" y="1217"/>
                  </a:lnTo>
                  <a:lnTo>
                    <a:pt x="1377" y="1261"/>
                  </a:lnTo>
                  <a:lnTo>
                    <a:pt x="1421" y="1323"/>
                  </a:lnTo>
                  <a:lnTo>
                    <a:pt x="1509" y="1358"/>
                  </a:lnTo>
                  <a:lnTo>
                    <a:pt x="1642" y="1438"/>
                  </a:lnTo>
                  <a:lnTo>
                    <a:pt x="1800" y="1420"/>
                  </a:lnTo>
                  <a:lnTo>
                    <a:pt x="1889" y="1508"/>
                  </a:lnTo>
                  <a:lnTo>
                    <a:pt x="1959" y="1517"/>
                  </a:lnTo>
                  <a:lnTo>
                    <a:pt x="2039" y="1553"/>
                  </a:lnTo>
                  <a:lnTo>
                    <a:pt x="2092" y="1553"/>
                  </a:lnTo>
                  <a:lnTo>
                    <a:pt x="2153" y="1579"/>
                  </a:lnTo>
                  <a:lnTo>
                    <a:pt x="2233" y="1579"/>
                  </a:lnTo>
                  <a:lnTo>
                    <a:pt x="2321" y="1535"/>
                  </a:lnTo>
                  <a:lnTo>
                    <a:pt x="2374" y="1561"/>
                  </a:lnTo>
                  <a:lnTo>
                    <a:pt x="2427" y="1570"/>
                  </a:lnTo>
                  <a:lnTo>
                    <a:pt x="2462" y="1561"/>
                  </a:lnTo>
                  <a:lnTo>
                    <a:pt x="2533" y="1614"/>
                  </a:lnTo>
                  <a:lnTo>
                    <a:pt x="2577" y="1667"/>
                  </a:lnTo>
                  <a:lnTo>
                    <a:pt x="2639" y="1685"/>
                  </a:lnTo>
                  <a:lnTo>
                    <a:pt x="2718" y="1711"/>
                  </a:lnTo>
                  <a:lnTo>
                    <a:pt x="2780" y="1641"/>
                  </a:lnTo>
                  <a:lnTo>
                    <a:pt x="2833" y="1694"/>
                  </a:lnTo>
                  <a:lnTo>
                    <a:pt x="2868" y="1773"/>
                  </a:lnTo>
                  <a:lnTo>
                    <a:pt x="2904" y="1817"/>
                  </a:lnTo>
                  <a:lnTo>
                    <a:pt x="2965" y="1853"/>
                  </a:lnTo>
                  <a:lnTo>
                    <a:pt x="3018" y="1861"/>
                  </a:lnTo>
                  <a:lnTo>
                    <a:pt x="3080" y="1905"/>
                  </a:lnTo>
                  <a:lnTo>
                    <a:pt x="3124" y="1950"/>
                  </a:lnTo>
                  <a:lnTo>
                    <a:pt x="3186" y="1967"/>
                  </a:lnTo>
                  <a:lnTo>
                    <a:pt x="3257" y="2003"/>
                  </a:lnTo>
                  <a:lnTo>
                    <a:pt x="3292" y="2055"/>
                  </a:lnTo>
                  <a:lnTo>
                    <a:pt x="3892" y="1853"/>
                  </a:lnTo>
                  <a:lnTo>
                    <a:pt x="3795" y="1826"/>
                  </a:lnTo>
                  <a:lnTo>
                    <a:pt x="3715" y="1800"/>
                  </a:lnTo>
                  <a:lnTo>
                    <a:pt x="3671" y="1755"/>
                  </a:lnTo>
                  <a:lnTo>
                    <a:pt x="3636" y="1729"/>
                  </a:lnTo>
                  <a:lnTo>
                    <a:pt x="3574" y="1694"/>
                  </a:lnTo>
                  <a:lnTo>
                    <a:pt x="3530" y="1729"/>
                  </a:lnTo>
                  <a:lnTo>
                    <a:pt x="3495" y="1685"/>
                  </a:lnTo>
                  <a:lnTo>
                    <a:pt x="3442" y="1694"/>
                  </a:lnTo>
                  <a:lnTo>
                    <a:pt x="3380" y="1658"/>
                  </a:lnTo>
                  <a:lnTo>
                    <a:pt x="3407" y="1614"/>
                  </a:lnTo>
                  <a:lnTo>
                    <a:pt x="3301" y="1570"/>
                  </a:lnTo>
                  <a:lnTo>
                    <a:pt x="3239" y="1579"/>
                  </a:lnTo>
                  <a:lnTo>
                    <a:pt x="3204" y="1553"/>
                  </a:lnTo>
                  <a:lnTo>
                    <a:pt x="3159" y="1597"/>
                  </a:lnTo>
                  <a:lnTo>
                    <a:pt x="3124" y="1570"/>
                  </a:lnTo>
                  <a:lnTo>
                    <a:pt x="3062" y="1605"/>
                  </a:lnTo>
                  <a:lnTo>
                    <a:pt x="3018" y="1579"/>
                  </a:lnTo>
                  <a:lnTo>
                    <a:pt x="3001" y="1526"/>
                  </a:lnTo>
                  <a:lnTo>
                    <a:pt x="2948" y="1526"/>
                  </a:lnTo>
                  <a:lnTo>
                    <a:pt x="2948" y="1473"/>
                  </a:lnTo>
                  <a:lnTo>
                    <a:pt x="2904" y="1438"/>
                  </a:lnTo>
                  <a:lnTo>
                    <a:pt x="2895" y="1385"/>
                  </a:lnTo>
                  <a:lnTo>
                    <a:pt x="2921" y="1367"/>
                  </a:lnTo>
                  <a:lnTo>
                    <a:pt x="2912" y="1297"/>
                  </a:lnTo>
                  <a:lnTo>
                    <a:pt x="2859" y="1253"/>
                  </a:lnTo>
                  <a:lnTo>
                    <a:pt x="2798" y="1235"/>
                  </a:lnTo>
                  <a:lnTo>
                    <a:pt x="2701" y="1235"/>
                  </a:lnTo>
                  <a:lnTo>
                    <a:pt x="2621" y="1191"/>
                  </a:lnTo>
                  <a:lnTo>
                    <a:pt x="2568" y="1226"/>
                  </a:lnTo>
                  <a:lnTo>
                    <a:pt x="2542" y="1182"/>
                  </a:lnTo>
                  <a:lnTo>
                    <a:pt x="2515" y="1120"/>
                  </a:lnTo>
                  <a:lnTo>
                    <a:pt x="2542" y="1058"/>
                  </a:lnTo>
                  <a:lnTo>
                    <a:pt x="2533" y="997"/>
                  </a:lnTo>
                  <a:lnTo>
                    <a:pt x="2480" y="953"/>
                  </a:lnTo>
                  <a:lnTo>
                    <a:pt x="2427" y="970"/>
                  </a:lnTo>
                  <a:lnTo>
                    <a:pt x="2409" y="917"/>
                  </a:lnTo>
                  <a:lnTo>
                    <a:pt x="2365" y="926"/>
                  </a:lnTo>
                  <a:lnTo>
                    <a:pt x="2303" y="953"/>
                  </a:lnTo>
                  <a:lnTo>
                    <a:pt x="2242" y="926"/>
                  </a:lnTo>
                  <a:lnTo>
                    <a:pt x="2242" y="882"/>
                  </a:lnTo>
                  <a:lnTo>
                    <a:pt x="2268" y="829"/>
                  </a:lnTo>
                  <a:lnTo>
                    <a:pt x="2250" y="785"/>
                  </a:lnTo>
                  <a:lnTo>
                    <a:pt x="2189" y="767"/>
                  </a:lnTo>
                  <a:lnTo>
                    <a:pt x="2224" y="714"/>
                  </a:lnTo>
                  <a:lnTo>
                    <a:pt x="2118" y="653"/>
                  </a:lnTo>
                  <a:lnTo>
                    <a:pt x="2065" y="661"/>
                  </a:lnTo>
                  <a:lnTo>
                    <a:pt x="1995" y="679"/>
                  </a:lnTo>
                  <a:lnTo>
                    <a:pt x="1950" y="635"/>
                  </a:lnTo>
                  <a:lnTo>
                    <a:pt x="1880" y="644"/>
                  </a:lnTo>
                  <a:lnTo>
                    <a:pt x="1845" y="582"/>
                  </a:lnTo>
                  <a:lnTo>
                    <a:pt x="1783" y="600"/>
                  </a:lnTo>
                  <a:lnTo>
                    <a:pt x="1730" y="555"/>
                  </a:lnTo>
                  <a:lnTo>
                    <a:pt x="1668" y="573"/>
                  </a:lnTo>
                  <a:lnTo>
                    <a:pt x="1589" y="591"/>
                  </a:lnTo>
                  <a:lnTo>
                    <a:pt x="1553" y="529"/>
                  </a:lnTo>
                  <a:lnTo>
                    <a:pt x="1492" y="555"/>
                  </a:lnTo>
                  <a:lnTo>
                    <a:pt x="1439" y="494"/>
                  </a:lnTo>
                  <a:lnTo>
                    <a:pt x="1403" y="458"/>
                  </a:lnTo>
                  <a:lnTo>
                    <a:pt x="1403" y="405"/>
                  </a:lnTo>
                  <a:lnTo>
                    <a:pt x="1342" y="370"/>
                  </a:lnTo>
                  <a:lnTo>
                    <a:pt x="1297" y="379"/>
                  </a:lnTo>
                  <a:lnTo>
                    <a:pt x="1227" y="370"/>
                  </a:lnTo>
                  <a:lnTo>
                    <a:pt x="1209" y="414"/>
                  </a:lnTo>
                  <a:lnTo>
                    <a:pt x="1165" y="432"/>
                  </a:lnTo>
                  <a:lnTo>
                    <a:pt x="1112" y="423"/>
                  </a:lnTo>
                  <a:lnTo>
                    <a:pt x="1068" y="450"/>
                  </a:lnTo>
                  <a:lnTo>
                    <a:pt x="1033" y="467"/>
                  </a:lnTo>
                  <a:lnTo>
                    <a:pt x="936" y="467"/>
                  </a:lnTo>
                  <a:lnTo>
                    <a:pt x="900" y="423"/>
                  </a:lnTo>
                  <a:lnTo>
                    <a:pt x="856" y="458"/>
                  </a:lnTo>
                  <a:lnTo>
                    <a:pt x="786" y="450"/>
                  </a:lnTo>
                  <a:lnTo>
                    <a:pt x="715" y="405"/>
                  </a:lnTo>
                  <a:lnTo>
                    <a:pt x="653" y="388"/>
                  </a:lnTo>
                  <a:lnTo>
                    <a:pt x="653" y="308"/>
                  </a:lnTo>
                  <a:lnTo>
                    <a:pt x="644" y="220"/>
                  </a:lnTo>
                  <a:lnTo>
                    <a:pt x="644" y="105"/>
                  </a:lnTo>
                  <a:lnTo>
                    <a:pt x="618" y="35"/>
                  </a:lnTo>
                  <a:lnTo>
                    <a:pt x="521" y="0"/>
                  </a:lnTo>
                  <a:lnTo>
                    <a:pt x="459" y="17"/>
                  </a:lnTo>
                  <a:lnTo>
                    <a:pt x="441" y="79"/>
                  </a:lnTo>
                  <a:lnTo>
                    <a:pt x="415" y="123"/>
                  </a:lnTo>
                  <a:lnTo>
                    <a:pt x="327" y="141"/>
                  </a:lnTo>
                  <a:lnTo>
                    <a:pt x="256" y="167"/>
                  </a:lnTo>
                  <a:lnTo>
                    <a:pt x="177" y="176"/>
                  </a:lnTo>
                  <a:lnTo>
                    <a:pt x="97" y="194"/>
                  </a:lnTo>
                  <a:lnTo>
                    <a:pt x="44" y="238"/>
                  </a:lnTo>
                  <a:lnTo>
                    <a:pt x="35" y="317"/>
                  </a:lnTo>
                  <a:lnTo>
                    <a:pt x="35" y="414"/>
                  </a:lnTo>
                  <a:lnTo>
                    <a:pt x="53" y="503"/>
                  </a:lnTo>
                  <a:lnTo>
                    <a:pt x="80" y="564"/>
                  </a:lnTo>
                  <a:lnTo>
                    <a:pt x="106" y="591"/>
                  </a:lnTo>
                  <a:lnTo>
                    <a:pt x="97" y="653"/>
                  </a:lnTo>
                  <a:lnTo>
                    <a:pt x="115" y="732"/>
                  </a:lnTo>
                  <a:lnTo>
                    <a:pt x="141" y="776"/>
                  </a:lnTo>
                  <a:lnTo>
                    <a:pt x="133" y="820"/>
                  </a:lnTo>
                  <a:lnTo>
                    <a:pt x="53" y="838"/>
                  </a:lnTo>
                  <a:lnTo>
                    <a:pt x="0" y="855"/>
                  </a:lnTo>
                  <a:lnTo>
                    <a:pt x="44" y="900"/>
                  </a:lnTo>
                  <a:lnTo>
                    <a:pt x="44" y="979"/>
                  </a:lnTo>
                  <a:lnTo>
                    <a:pt x="71" y="1032"/>
                  </a:lnTo>
                  <a:lnTo>
                    <a:pt x="80" y="1094"/>
                  </a:lnTo>
                  <a:lnTo>
                    <a:pt x="62" y="1138"/>
                  </a:lnTo>
                  <a:lnTo>
                    <a:pt x="97" y="118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403" name="Freeform 27"/>
            <p:cNvSpPr>
              <a:spLocks noChangeArrowheads="1"/>
            </p:cNvSpPr>
            <p:nvPr/>
          </p:nvSpPr>
          <p:spPr bwMode="auto">
            <a:xfrm>
              <a:off x="3679825" y="4394200"/>
              <a:ext cx="2120900" cy="1379538"/>
            </a:xfrm>
            <a:custGeom>
              <a:avLst/>
              <a:gdLst>
                <a:gd name="T0" fmla="*/ 425525176 w 5895"/>
                <a:gd name="T1" fmla="*/ 469191344 h 3830"/>
                <a:gd name="T2" fmla="*/ 448337522 w 5895"/>
                <a:gd name="T3" fmla="*/ 478401463 h 3830"/>
                <a:gd name="T4" fmla="*/ 486184941 w 5895"/>
                <a:gd name="T5" fmla="*/ 489816695 h 3830"/>
                <a:gd name="T6" fmla="*/ 516903796 w 5895"/>
                <a:gd name="T7" fmla="*/ 478401463 h 3830"/>
                <a:gd name="T8" fmla="*/ 546585512 w 5895"/>
                <a:gd name="T9" fmla="*/ 479568664 h 3830"/>
                <a:gd name="T10" fmla="*/ 582099822 w 5895"/>
                <a:gd name="T11" fmla="*/ 496691691 h 3830"/>
                <a:gd name="T12" fmla="*/ 607245277 w 5895"/>
                <a:gd name="T13" fmla="*/ 484108899 h 3830"/>
                <a:gd name="T14" fmla="*/ 635890216 w 5895"/>
                <a:gd name="T15" fmla="*/ 469191344 h 3830"/>
                <a:gd name="T16" fmla="*/ 657535827 w 5895"/>
                <a:gd name="T17" fmla="*/ 444026118 h 3830"/>
                <a:gd name="T18" fmla="*/ 686180766 w 5895"/>
                <a:gd name="T19" fmla="*/ 434945649 h 3830"/>
                <a:gd name="T20" fmla="*/ 710159487 w 5895"/>
                <a:gd name="T21" fmla="*/ 407445301 h 3830"/>
                <a:gd name="T22" fmla="*/ 736471316 w 5895"/>
                <a:gd name="T23" fmla="*/ 389155072 h 3830"/>
                <a:gd name="T24" fmla="*/ 760579634 w 5895"/>
                <a:gd name="T25" fmla="*/ 370864844 h 3830"/>
                <a:gd name="T26" fmla="*/ 737637691 w 5895"/>
                <a:gd name="T27" fmla="*/ 373069957 h 3830"/>
                <a:gd name="T28" fmla="*/ 713658971 w 5895"/>
                <a:gd name="T29" fmla="*/ 365157048 h 3830"/>
                <a:gd name="T30" fmla="*/ 694216872 w 5895"/>
                <a:gd name="T31" fmla="*/ 346737170 h 3830"/>
                <a:gd name="T32" fmla="*/ 673608039 w 5895"/>
                <a:gd name="T33" fmla="*/ 334154377 h 3830"/>
                <a:gd name="T34" fmla="*/ 659868937 w 5895"/>
                <a:gd name="T35" fmla="*/ 315864149 h 3830"/>
                <a:gd name="T36" fmla="*/ 639260103 w 5895"/>
                <a:gd name="T37" fmla="*/ 296406359 h 3830"/>
                <a:gd name="T38" fmla="*/ 618651270 w 5895"/>
                <a:gd name="T39" fmla="*/ 291866484 h 3830"/>
                <a:gd name="T40" fmla="*/ 601542281 w 5895"/>
                <a:gd name="T41" fmla="*/ 271241134 h 3830"/>
                <a:gd name="T42" fmla="*/ 578600338 w 5895"/>
                <a:gd name="T43" fmla="*/ 251783344 h 3830"/>
                <a:gd name="T44" fmla="*/ 542048890 w 5895"/>
                <a:gd name="T45" fmla="*/ 242573225 h 3830"/>
                <a:gd name="T46" fmla="*/ 524939901 w 5895"/>
                <a:gd name="T47" fmla="*/ 252950905 h 3830"/>
                <a:gd name="T48" fmla="*/ 506534580 w 5895"/>
                <a:gd name="T49" fmla="*/ 272408695 h 3830"/>
                <a:gd name="T50" fmla="*/ 473612574 w 5895"/>
                <a:gd name="T51" fmla="*/ 263198576 h 3830"/>
                <a:gd name="T52" fmla="*/ 440431013 w 5895"/>
                <a:gd name="T53" fmla="*/ 238033350 h 3830"/>
                <a:gd name="T54" fmla="*/ 425525176 w 5895"/>
                <a:gd name="T55" fmla="*/ 212867765 h 3830"/>
                <a:gd name="T56" fmla="*/ 404916703 w 5895"/>
                <a:gd name="T57" fmla="*/ 192242774 h 3830"/>
                <a:gd name="T58" fmla="*/ 354626153 w 5895"/>
                <a:gd name="T59" fmla="*/ 185367417 h 3830"/>
                <a:gd name="T60" fmla="*/ 315741596 w 5895"/>
                <a:gd name="T61" fmla="*/ 161369753 h 3830"/>
                <a:gd name="T62" fmla="*/ 269987668 w 5895"/>
                <a:gd name="T63" fmla="*/ 150992073 h 3830"/>
                <a:gd name="T64" fmla="*/ 251711944 w 5895"/>
                <a:gd name="T65" fmla="*/ 106369058 h 3830"/>
                <a:gd name="T66" fmla="*/ 237972842 w 5895"/>
                <a:gd name="T67" fmla="*/ 57205808 h 3830"/>
                <a:gd name="T68" fmla="*/ 241342729 w 5895"/>
                <a:gd name="T69" fmla="*/ 12582793 h 3830"/>
                <a:gd name="T70" fmla="*/ 193255691 w 5895"/>
                <a:gd name="T71" fmla="*/ 6874997 h 3830"/>
                <a:gd name="T72" fmla="*/ 191052179 w 5895"/>
                <a:gd name="T73" fmla="*/ 37748018 h 3830"/>
                <a:gd name="T74" fmla="*/ 161240865 w 5895"/>
                <a:gd name="T75" fmla="*/ 57205808 h 3830"/>
                <a:gd name="T76" fmla="*/ 141798406 w 5895"/>
                <a:gd name="T77" fmla="*/ 85873716 h 3830"/>
                <a:gd name="T78" fmla="*/ 114449799 w 5895"/>
                <a:gd name="T79" fmla="*/ 116746378 h 3830"/>
                <a:gd name="T80" fmla="*/ 85804860 w 5895"/>
                <a:gd name="T81" fmla="*/ 152159634 h 3830"/>
                <a:gd name="T82" fmla="*/ 61826140 w 5895"/>
                <a:gd name="T83" fmla="*/ 183162304 h 3830"/>
                <a:gd name="T84" fmla="*/ 26311830 w 5895"/>
                <a:gd name="T85" fmla="*/ 202620094 h 3830"/>
                <a:gd name="T86" fmla="*/ 9202481 w 5895"/>
                <a:gd name="T87" fmla="*/ 223115436 h 3830"/>
                <a:gd name="T88" fmla="*/ 26311830 w 5895"/>
                <a:gd name="T89" fmla="*/ 262031015 h 3830"/>
                <a:gd name="T90" fmla="*/ 57160281 w 5895"/>
                <a:gd name="T91" fmla="*/ 274613808 h 3830"/>
                <a:gd name="T92" fmla="*/ 76602380 w 5895"/>
                <a:gd name="T93" fmla="*/ 290698923 h 3830"/>
                <a:gd name="T94" fmla="*/ 106413693 w 5895"/>
                <a:gd name="T95" fmla="*/ 299908682 h 3830"/>
                <a:gd name="T96" fmla="*/ 133891898 w 5895"/>
                <a:gd name="T97" fmla="*/ 310156713 h 3830"/>
                <a:gd name="T98" fmla="*/ 159037353 w 5895"/>
                <a:gd name="T99" fmla="*/ 321571945 h 3830"/>
                <a:gd name="T100" fmla="*/ 165907084 w 5895"/>
                <a:gd name="T101" fmla="*/ 342196935 h 3830"/>
                <a:gd name="T102" fmla="*/ 189885804 w 5895"/>
                <a:gd name="T103" fmla="*/ 347904731 h 3830"/>
                <a:gd name="T104" fmla="*/ 201291797 w 5895"/>
                <a:gd name="T105" fmla="*/ 367362521 h 3830"/>
                <a:gd name="T106" fmla="*/ 225400114 w 5895"/>
                <a:gd name="T107" fmla="*/ 382280076 h 3830"/>
                <a:gd name="T108" fmla="*/ 253915456 w 5895"/>
                <a:gd name="T109" fmla="*/ 399402743 h 3830"/>
                <a:gd name="T110" fmla="*/ 257414940 w 5895"/>
                <a:gd name="T111" fmla="*/ 420028094 h 3830"/>
                <a:gd name="T112" fmla="*/ 280227286 w 5895"/>
                <a:gd name="T113" fmla="*/ 425735530 h 3830"/>
                <a:gd name="T114" fmla="*/ 303168868 w 5895"/>
                <a:gd name="T115" fmla="*/ 425735530 h 3830"/>
                <a:gd name="T116" fmla="*/ 328314323 w 5895"/>
                <a:gd name="T117" fmla="*/ 440653445 h 3830"/>
                <a:gd name="T118" fmla="*/ 351126309 w 5895"/>
                <a:gd name="T119" fmla="*/ 449733554 h 3830"/>
                <a:gd name="T120" fmla="*/ 391177241 w 5895"/>
                <a:gd name="T121" fmla="*/ 464651109 h 383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895" h="3830">
                  <a:moveTo>
                    <a:pt x="3133" y="3573"/>
                  </a:moveTo>
                  <a:lnTo>
                    <a:pt x="3195" y="3573"/>
                  </a:lnTo>
                  <a:lnTo>
                    <a:pt x="3195" y="3617"/>
                  </a:lnTo>
                  <a:lnTo>
                    <a:pt x="3283" y="3617"/>
                  </a:lnTo>
                  <a:lnTo>
                    <a:pt x="3283" y="3688"/>
                  </a:lnTo>
                  <a:lnTo>
                    <a:pt x="3345" y="3662"/>
                  </a:lnTo>
                  <a:lnTo>
                    <a:pt x="3398" y="3706"/>
                  </a:lnTo>
                  <a:lnTo>
                    <a:pt x="3459" y="3688"/>
                  </a:lnTo>
                  <a:lnTo>
                    <a:pt x="3539" y="3662"/>
                  </a:lnTo>
                  <a:lnTo>
                    <a:pt x="3592" y="3697"/>
                  </a:lnTo>
                  <a:lnTo>
                    <a:pt x="3662" y="3723"/>
                  </a:lnTo>
                  <a:lnTo>
                    <a:pt x="3751" y="3776"/>
                  </a:lnTo>
                  <a:lnTo>
                    <a:pt x="3838" y="3750"/>
                  </a:lnTo>
                  <a:lnTo>
                    <a:pt x="3882" y="3706"/>
                  </a:lnTo>
                  <a:lnTo>
                    <a:pt x="3917" y="3662"/>
                  </a:lnTo>
                  <a:lnTo>
                    <a:pt x="3988" y="3688"/>
                  </a:lnTo>
                  <a:lnTo>
                    <a:pt x="4050" y="3741"/>
                  </a:lnTo>
                  <a:lnTo>
                    <a:pt x="4120" y="3767"/>
                  </a:lnTo>
                  <a:lnTo>
                    <a:pt x="4173" y="3750"/>
                  </a:lnTo>
                  <a:lnTo>
                    <a:pt x="4217" y="3697"/>
                  </a:lnTo>
                  <a:lnTo>
                    <a:pt x="4279" y="3715"/>
                  </a:lnTo>
                  <a:lnTo>
                    <a:pt x="4359" y="3759"/>
                  </a:lnTo>
                  <a:lnTo>
                    <a:pt x="4429" y="3820"/>
                  </a:lnTo>
                  <a:lnTo>
                    <a:pt x="4491" y="3829"/>
                  </a:lnTo>
                  <a:lnTo>
                    <a:pt x="4544" y="3767"/>
                  </a:lnTo>
                  <a:lnTo>
                    <a:pt x="4588" y="3697"/>
                  </a:lnTo>
                  <a:lnTo>
                    <a:pt x="4632" y="3679"/>
                  </a:lnTo>
                  <a:lnTo>
                    <a:pt x="4685" y="3732"/>
                  </a:lnTo>
                  <a:lnTo>
                    <a:pt x="4738" y="3750"/>
                  </a:lnTo>
                  <a:lnTo>
                    <a:pt x="4809" y="3759"/>
                  </a:lnTo>
                  <a:lnTo>
                    <a:pt x="4862" y="3679"/>
                  </a:lnTo>
                  <a:lnTo>
                    <a:pt x="4906" y="3617"/>
                  </a:lnTo>
                  <a:lnTo>
                    <a:pt x="4914" y="3547"/>
                  </a:lnTo>
                  <a:lnTo>
                    <a:pt x="4941" y="3476"/>
                  </a:lnTo>
                  <a:lnTo>
                    <a:pt x="5012" y="3441"/>
                  </a:lnTo>
                  <a:lnTo>
                    <a:pt x="5073" y="3423"/>
                  </a:lnTo>
                  <a:lnTo>
                    <a:pt x="5091" y="3353"/>
                  </a:lnTo>
                  <a:lnTo>
                    <a:pt x="5126" y="3309"/>
                  </a:lnTo>
                  <a:lnTo>
                    <a:pt x="5215" y="3335"/>
                  </a:lnTo>
                  <a:lnTo>
                    <a:pt x="5294" y="3353"/>
                  </a:lnTo>
                  <a:lnTo>
                    <a:pt x="5382" y="3317"/>
                  </a:lnTo>
                  <a:lnTo>
                    <a:pt x="5409" y="3238"/>
                  </a:lnTo>
                  <a:lnTo>
                    <a:pt x="5435" y="3176"/>
                  </a:lnTo>
                  <a:lnTo>
                    <a:pt x="5479" y="3141"/>
                  </a:lnTo>
                  <a:lnTo>
                    <a:pt x="5541" y="3115"/>
                  </a:lnTo>
                  <a:lnTo>
                    <a:pt x="5568" y="3053"/>
                  </a:lnTo>
                  <a:lnTo>
                    <a:pt x="5594" y="3026"/>
                  </a:lnTo>
                  <a:lnTo>
                    <a:pt x="5682" y="3000"/>
                  </a:lnTo>
                  <a:lnTo>
                    <a:pt x="5815" y="3000"/>
                  </a:lnTo>
                  <a:lnTo>
                    <a:pt x="5885" y="2973"/>
                  </a:lnTo>
                  <a:lnTo>
                    <a:pt x="5894" y="2903"/>
                  </a:lnTo>
                  <a:lnTo>
                    <a:pt x="5868" y="2859"/>
                  </a:lnTo>
                  <a:lnTo>
                    <a:pt x="5815" y="2850"/>
                  </a:lnTo>
                  <a:lnTo>
                    <a:pt x="5770" y="2876"/>
                  </a:lnTo>
                  <a:lnTo>
                    <a:pt x="5735" y="2850"/>
                  </a:lnTo>
                  <a:lnTo>
                    <a:pt x="5691" y="2876"/>
                  </a:lnTo>
                  <a:lnTo>
                    <a:pt x="5656" y="2850"/>
                  </a:lnTo>
                  <a:lnTo>
                    <a:pt x="5612" y="2832"/>
                  </a:lnTo>
                  <a:lnTo>
                    <a:pt x="5559" y="2841"/>
                  </a:lnTo>
                  <a:lnTo>
                    <a:pt x="5506" y="2815"/>
                  </a:lnTo>
                  <a:lnTo>
                    <a:pt x="5462" y="2770"/>
                  </a:lnTo>
                  <a:lnTo>
                    <a:pt x="5435" y="2726"/>
                  </a:lnTo>
                  <a:lnTo>
                    <a:pt x="5391" y="2717"/>
                  </a:lnTo>
                  <a:lnTo>
                    <a:pt x="5356" y="2673"/>
                  </a:lnTo>
                  <a:lnTo>
                    <a:pt x="5303" y="2682"/>
                  </a:lnTo>
                  <a:lnTo>
                    <a:pt x="5285" y="2620"/>
                  </a:lnTo>
                  <a:lnTo>
                    <a:pt x="5259" y="2559"/>
                  </a:lnTo>
                  <a:lnTo>
                    <a:pt x="5197" y="2576"/>
                  </a:lnTo>
                  <a:lnTo>
                    <a:pt x="5197" y="2523"/>
                  </a:lnTo>
                  <a:lnTo>
                    <a:pt x="5170" y="2453"/>
                  </a:lnTo>
                  <a:lnTo>
                    <a:pt x="5126" y="2470"/>
                  </a:lnTo>
                  <a:lnTo>
                    <a:pt x="5091" y="2435"/>
                  </a:lnTo>
                  <a:lnTo>
                    <a:pt x="5082" y="2373"/>
                  </a:lnTo>
                  <a:lnTo>
                    <a:pt x="5029" y="2373"/>
                  </a:lnTo>
                  <a:lnTo>
                    <a:pt x="4994" y="2320"/>
                  </a:lnTo>
                  <a:lnTo>
                    <a:pt x="4932" y="2285"/>
                  </a:lnTo>
                  <a:lnTo>
                    <a:pt x="4879" y="2303"/>
                  </a:lnTo>
                  <a:lnTo>
                    <a:pt x="4835" y="2320"/>
                  </a:lnTo>
                  <a:lnTo>
                    <a:pt x="4809" y="2232"/>
                  </a:lnTo>
                  <a:lnTo>
                    <a:pt x="4773" y="2250"/>
                  </a:lnTo>
                  <a:lnTo>
                    <a:pt x="4729" y="2215"/>
                  </a:lnTo>
                  <a:lnTo>
                    <a:pt x="4729" y="2162"/>
                  </a:lnTo>
                  <a:lnTo>
                    <a:pt x="4694" y="2100"/>
                  </a:lnTo>
                  <a:lnTo>
                    <a:pt x="4641" y="2091"/>
                  </a:lnTo>
                  <a:lnTo>
                    <a:pt x="4614" y="2029"/>
                  </a:lnTo>
                  <a:lnTo>
                    <a:pt x="4588" y="1959"/>
                  </a:lnTo>
                  <a:lnTo>
                    <a:pt x="4517" y="1897"/>
                  </a:lnTo>
                  <a:lnTo>
                    <a:pt x="4464" y="1941"/>
                  </a:lnTo>
                  <a:lnTo>
                    <a:pt x="4359" y="1879"/>
                  </a:lnTo>
                  <a:lnTo>
                    <a:pt x="4288" y="1835"/>
                  </a:lnTo>
                  <a:lnTo>
                    <a:pt x="4226" y="1809"/>
                  </a:lnTo>
                  <a:lnTo>
                    <a:pt x="4182" y="1870"/>
                  </a:lnTo>
                  <a:lnTo>
                    <a:pt x="4138" y="1817"/>
                  </a:lnTo>
                  <a:lnTo>
                    <a:pt x="4094" y="1826"/>
                  </a:lnTo>
                  <a:lnTo>
                    <a:pt x="4041" y="1888"/>
                  </a:lnTo>
                  <a:lnTo>
                    <a:pt x="4050" y="1950"/>
                  </a:lnTo>
                  <a:lnTo>
                    <a:pt x="4014" y="2003"/>
                  </a:lnTo>
                  <a:lnTo>
                    <a:pt x="3961" y="2012"/>
                  </a:lnTo>
                  <a:lnTo>
                    <a:pt x="3917" y="2047"/>
                  </a:lnTo>
                  <a:lnTo>
                    <a:pt x="3908" y="2100"/>
                  </a:lnTo>
                  <a:lnTo>
                    <a:pt x="3838" y="2135"/>
                  </a:lnTo>
                  <a:lnTo>
                    <a:pt x="3759" y="2117"/>
                  </a:lnTo>
                  <a:lnTo>
                    <a:pt x="3706" y="2091"/>
                  </a:lnTo>
                  <a:lnTo>
                    <a:pt x="3654" y="2029"/>
                  </a:lnTo>
                  <a:lnTo>
                    <a:pt x="3574" y="1994"/>
                  </a:lnTo>
                  <a:lnTo>
                    <a:pt x="3521" y="1959"/>
                  </a:lnTo>
                  <a:lnTo>
                    <a:pt x="3442" y="1888"/>
                  </a:lnTo>
                  <a:lnTo>
                    <a:pt x="3398" y="1835"/>
                  </a:lnTo>
                  <a:lnTo>
                    <a:pt x="3389" y="1747"/>
                  </a:lnTo>
                  <a:lnTo>
                    <a:pt x="3345" y="1729"/>
                  </a:lnTo>
                  <a:lnTo>
                    <a:pt x="3327" y="1667"/>
                  </a:lnTo>
                  <a:lnTo>
                    <a:pt x="3283" y="1641"/>
                  </a:lnTo>
                  <a:lnTo>
                    <a:pt x="3221" y="1623"/>
                  </a:lnTo>
                  <a:lnTo>
                    <a:pt x="3221" y="1570"/>
                  </a:lnTo>
                  <a:lnTo>
                    <a:pt x="3186" y="1509"/>
                  </a:lnTo>
                  <a:lnTo>
                    <a:pt x="3124" y="1482"/>
                  </a:lnTo>
                  <a:lnTo>
                    <a:pt x="3115" y="1376"/>
                  </a:lnTo>
                  <a:lnTo>
                    <a:pt x="2965" y="1385"/>
                  </a:lnTo>
                  <a:lnTo>
                    <a:pt x="2850" y="1412"/>
                  </a:lnTo>
                  <a:lnTo>
                    <a:pt x="2736" y="1429"/>
                  </a:lnTo>
                  <a:lnTo>
                    <a:pt x="2648" y="1394"/>
                  </a:lnTo>
                  <a:lnTo>
                    <a:pt x="2577" y="1341"/>
                  </a:lnTo>
                  <a:lnTo>
                    <a:pt x="2497" y="1306"/>
                  </a:lnTo>
                  <a:lnTo>
                    <a:pt x="2436" y="1244"/>
                  </a:lnTo>
                  <a:lnTo>
                    <a:pt x="2339" y="1217"/>
                  </a:lnTo>
                  <a:lnTo>
                    <a:pt x="2242" y="1200"/>
                  </a:lnTo>
                  <a:lnTo>
                    <a:pt x="2153" y="1217"/>
                  </a:lnTo>
                  <a:lnTo>
                    <a:pt x="2083" y="1164"/>
                  </a:lnTo>
                  <a:lnTo>
                    <a:pt x="2003" y="1085"/>
                  </a:lnTo>
                  <a:lnTo>
                    <a:pt x="1977" y="1014"/>
                  </a:lnTo>
                  <a:lnTo>
                    <a:pt x="1933" y="962"/>
                  </a:lnTo>
                  <a:lnTo>
                    <a:pt x="1942" y="820"/>
                  </a:lnTo>
                  <a:lnTo>
                    <a:pt x="1906" y="723"/>
                  </a:lnTo>
                  <a:lnTo>
                    <a:pt x="1862" y="635"/>
                  </a:lnTo>
                  <a:lnTo>
                    <a:pt x="1862" y="529"/>
                  </a:lnTo>
                  <a:lnTo>
                    <a:pt x="1836" y="441"/>
                  </a:lnTo>
                  <a:lnTo>
                    <a:pt x="1889" y="379"/>
                  </a:lnTo>
                  <a:lnTo>
                    <a:pt x="1942" y="273"/>
                  </a:lnTo>
                  <a:lnTo>
                    <a:pt x="1924" y="159"/>
                  </a:lnTo>
                  <a:lnTo>
                    <a:pt x="1862" y="97"/>
                  </a:lnTo>
                  <a:lnTo>
                    <a:pt x="1747" y="35"/>
                  </a:lnTo>
                  <a:lnTo>
                    <a:pt x="1641" y="0"/>
                  </a:lnTo>
                  <a:lnTo>
                    <a:pt x="1536" y="0"/>
                  </a:lnTo>
                  <a:lnTo>
                    <a:pt x="1491" y="53"/>
                  </a:lnTo>
                  <a:lnTo>
                    <a:pt x="1412" y="141"/>
                  </a:lnTo>
                  <a:lnTo>
                    <a:pt x="1386" y="194"/>
                  </a:lnTo>
                  <a:lnTo>
                    <a:pt x="1430" y="247"/>
                  </a:lnTo>
                  <a:lnTo>
                    <a:pt x="1474" y="291"/>
                  </a:lnTo>
                  <a:lnTo>
                    <a:pt x="1456" y="344"/>
                  </a:lnTo>
                  <a:lnTo>
                    <a:pt x="1386" y="414"/>
                  </a:lnTo>
                  <a:lnTo>
                    <a:pt x="1288" y="467"/>
                  </a:lnTo>
                  <a:lnTo>
                    <a:pt x="1244" y="441"/>
                  </a:lnTo>
                  <a:lnTo>
                    <a:pt x="1183" y="432"/>
                  </a:lnTo>
                  <a:lnTo>
                    <a:pt x="1156" y="476"/>
                  </a:lnTo>
                  <a:lnTo>
                    <a:pt x="1138" y="564"/>
                  </a:lnTo>
                  <a:lnTo>
                    <a:pt x="1094" y="662"/>
                  </a:lnTo>
                  <a:lnTo>
                    <a:pt x="1033" y="732"/>
                  </a:lnTo>
                  <a:lnTo>
                    <a:pt x="980" y="767"/>
                  </a:lnTo>
                  <a:lnTo>
                    <a:pt x="944" y="838"/>
                  </a:lnTo>
                  <a:lnTo>
                    <a:pt x="883" y="900"/>
                  </a:lnTo>
                  <a:lnTo>
                    <a:pt x="838" y="970"/>
                  </a:lnTo>
                  <a:lnTo>
                    <a:pt x="803" y="1050"/>
                  </a:lnTo>
                  <a:lnTo>
                    <a:pt x="706" y="1103"/>
                  </a:lnTo>
                  <a:lnTo>
                    <a:pt x="662" y="1173"/>
                  </a:lnTo>
                  <a:lnTo>
                    <a:pt x="600" y="1226"/>
                  </a:lnTo>
                  <a:lnTo>
                    <a:pt x="547" y="1279"/>
                  </a:lnTo>
                  <a:lnTo>
                    <a:pt x="530" y="1359"/>
                  </a:lnTo>
                  <a:lnTo>
                    <a:pt x="477" y="1412"/>
                  </a:lnTo>
                  <a:lnTo>
                    <a:pt x="397" y="1482"/>
                  </a:lnTo>
                  <a:lnTo>
                    <a:pt x="335" y="1562"/>
                  </a:lnTo>
                  <a:lnTo>
                    <a:pt x="247" y="1588"/>
                  </a:lnTo>
                  <a:lnTo>
                    <a:pt x="203" y="1562"/>
                  </a:lnTo>
                  <a:lnTo>
                    <a:pt x="124" y="1570"/>
                  </a:lnTo>
                  <a:lnTo>
                    <a:pt x="115" y="1614"/>
                  </a:lnTo>
                  <a:lnTo>
                    <a:pt x="88" y="1650"/>
                  </a:lnTo>
                  <a:lnTo>
                    <a:pt x="71" y="1720"/>
                  </a:lnTo>
                  <a:lnTo>
                    <a:pt x="27" y="1765"/>
                  </a:lnTo>
                  <a:lnTo>
                    <a:pt x="0" y="1835"/>
                  </a:lnTo>
                  <a:lnTo>
                    <a:pt x="88" y="1915"/>
                  </a:lnTo>
                  <a:lnTo>
                    <a:pt x="203" y="2020"/>
                  </a:lnTo>
                  <a:lnTo>
                    <a:pt x="265" y="2082"/>
                  </a:lnTo>
                  <a:lnTo>
                    <a:pt x="335" y="2091"/>
                  </a:lnTo>
                  <a:lnTo>
                    <a:pt x="380" y="2082"/>
                  </a:lnTo>
                  <a:lnTo>
                    <a:pt x="441" y="2117"/>
                  </a:lnTo>
                  <a:lnTo>
                    <a:pt x="441" y="2170"/>
                  </a:lnTo>
                  <a:lnTo>
                    <a:pt x="477" y="2206"/>
                  </a:lnTo>
                  <a:lnTo>
                    <a:pt x="530" y="2267"/>
                  </a:lnTo>
                  <a:lnTo>
                    <a:pt x="591" y="2241"/>
                  </a:lnTo>
                  <a:lnTo>
                    <a:pt x="627" y="2303"/>
                  </a:lnTo>
                  <a:lnTo>
                    <a:pt x="706" y="2285"/>
                  </a:lnTo>
                  <a:lnTo>
                    <a:pt x="768" y="2267"/>
                  </a:lnTo>
                  <a:lnTo>
                    <a:pt x="821" y="2312"/>
                  </a:lnTo>
                  <a:lnTo>
                    <a:pt x="883" y="2294"/>
                  </a:lnTo>
                  <a:lnTo>
                    <a:pt x="918" y="2356"/>
                  </a:lnTo>
                  <a:lnTo>
                    <a:pt x="988" y="2347"/>
                  </a:lnTo>
                  <a:lnTo>
                    <a:pt x="1033" y="2391"/>
                  </a:lnTo>
                  <a:lnTo>
                    <a:pt x="1103" y="2373"/>
                  </a:lnTo>
                  <a:lnTo>
                    <a:pt x="1156" y="2365"/>
                  </a:lnTo>
                  <a:lnTo>
                    <a:pt x="1262" y="2426"/>
                  </a:lnTo>
                  <a:lnTo>
                    <a:pt x="1227" y="2479"/>
                  </a:lnTo>
                  <a:lnTo>
                    <a:pt x="1288" y="2497"/>
                  </a:lnTo>
                  <a:lnTo>
                    <a:pt x="1306" y="2541"/>
                  </a:lnTo>
                  <a:lnTo>
                    <a:pt x="1280" y="2594"/>
                  </a:lnTo>
                  <a:lnTo>
                    <a:pt x="1280" y="2638"/>
                  </a:lnTo>
                  <a:lnTo>
                    <a:pt x="1341" y="2665"/>
                  </a:lnTo>
                  <a:lnTo>
                    <a:pt x="1403" y="2638"/>
                  </a:lnTo>
                  <a:lnTo>
                    <a:pt x="1447" y="2629"/>
                  </a:lnTo>
                  <a:lnTo>
                    <a:pt x="1465" y="2682"/>
                  </a:lnTo>
                  <a:lnTo>
                    <a:pt x="1518" y="2665"/>
                  </a:lnTo>
                  <a:lnTo>
                    <a:pt x="1571" y="2709"/>
                  </a:lnTo>
                  <a:lnTo>
                    <a:pt x="1580" y="2770"/>
                  </a:lnTo>
                  <a:lnTo>
                    <a:pt x="1553" y="2832"/>
                  </a:lnTo>
                  <a:lnTo>
                    <a:pt x="1580" y="2894"/>
                  </a:lnTo>
                  <a:lnTo>
                    <a:pt x="1606" y="2938"/>
                  </a:lnTo>
                  <a:lnTo>
                    <a:pt x="1659" y="2903"/>
                  </a:lnTo>
                  <a:lnTo>
                    <a:pt x="1739" y="2947"/>
                  </a:lnTo>
                  <a:lnTo>
                    <a:pt x="1836" y="2947"/>
                  </a:lnTo>
                  <a:lnTo>
                    <a:pt x="1897" y="2965"/>
                  </a:lnTo>
                  <a:lnTo>
                    <a:pt x="1950" y="3009"/>
                  </a:lnTo>
                  <a:lnTo>
                    <a:pt x="1959" y="3079"/>
                  </a:lnTo>
                  <a:lnTo>
                    <a:pt x="1933" y="3097"/>
                  </a:lnTo>
                  <a:lnTo>
                    <a:pt x="1942" y="3150"/>
                  </a:lnTo>
                  <a:lnTo>
                    <a:pt x="1986" y="3185"/>
                  </a:lnTo>
                  <a:lnTo>
                    <a:pt x="1986" y="3238"/>
                  </a:lnTo>
                  <a:lnTo>
                    <a:pt x="2039" y="3238"/>
                  </a:lnTo>
                  <a:lnTo>
                    <a:pt x="2056" y="3291"/>
                  </a:lnTo>
                  <a:lnTo>
                    <a:pt x="2100" y="3317"/>
                  </a:lnTo>
                  <a:lnTo>
                    <a:pt x="2162" y="3282"/>
                  </a:lnTo>
                  <a:lnTo>
                    <a:pt x="2197" y="3309"/>
                  </a:lnTo>
                  <a:lnTo>
                    <a:pt x="2242" y="3265"/>
                  </a:lnTo>
                  <a:lnTo>
                    <a:pt x="2277" y="3291"/>
                  </a:lnTo>
                  <a:lnTo>
                    <a:pt x="2339" y="3282"/>
                  </a:lnTo>
                  <a:lnTo>
                    <a:pt x="2445" y="3326"/>
                  </a:lnTo>
                  <a:lnTo>
                    <a:pt x="2418" y="3370"/>
                  </a:lnTo>
                  <a:lnTo>
                    <a:pt x="2480" y="3406"/>
                  </a:lnTo>
                  <a:lnTo>
                    <a:pt x="2533" y="3397"/>
                  </a:lnTo>
                  <a:lnTo>
                    <a:pt x="2568" y="3441"/>
                  </a:lnTo>
                  <a:lnTo>
                    <a:pt x="2612" y="3406"/>
                  </a:lnTo>
                  <a:lnTo>
                    <a:pt x="2674" y="3441"/>
                  </a:lnTo>
                  <a:lnTo>
                    <a:pt x="2709" y="3467"/>
                  </a:lnTo>
                  <a:lnTo>
                    <a:pt x="2753" y="3512"/>
                  </a:lnTo>
                  <a:lnTo>
                    <a:pt x="2833" y="3538"/>
                  </a:lnTo>
                  <a:lnTo>
                    <a:pt x="2930" y="3565"/>
                  </a:lnTo>
                  <a:lnTo>
                    <a:pt x="3018" y="3582"/>
                  </a:lnTo>
                  <a:lnTo>
                    <a:pt x="3071" y="3556"/>
                  </a:lnTo>
                  <a:lnTo>
                    <a:pt x="3133" y="357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404" name="Freeform 28"/>
            <p:cNvSpPr>
              <a:spLocks noChangeArrowheads="1"/>
            </p:cNvSpPr>
            <p:nvPr/>
          </p:nvSpPr>
          <p:spPr bwMode="auto">
            <a:xfrm>
              <a:off x="4800600" y="4343400"/>
              <a:ext cx="1546225" cy="904875"/>
            </a:xfrm>
            <a:custGeom>
              <a:avLst/>
              <a:gdLst>
                <a:gd name="T0" fmla="*/ 461102468 w 4298"/>
                <a:gd name="T1" fmla="*/ 3365319 h 2515"/>
                <a:gd name="T2" fmla="*/ 448524600 w 4298"/>
                <a:gd name="T3" fmla="*/ 22779486 h 2515"/>
                <a:gd name="T4" fmla="*/ 433612775 w 4298"/>
                <a:gd name="T5" fmla="*/ 17084525 h 2515"/>
                <a:gd name="T6" fmla="*/ 410661369 w 4298"/>
                <a:gd name="T7" fmla="*/ 13590061 h 2515"/>
                <a:gd name="T8" fmla="*/ 389006565 w 4298"/>
                <a:gd name="T9" fmla="*/ 7895099 h 2515"/>
                <a:gd name="T10" fmla="*/ 368389115 w 4298"/>
                <a:gd name="T11" fmla="*/ 9059921 h 2515"/>
                <a:gd name="T12" fmla="*/ 351143334 w 4298"/>
                <a:gd name="T13" fmla="*/ 0 h 2515"/>
                <a:gd name="T14" fmla="*/ 329488530 w 4298"/>
                <a:gd name="T15" fmla="*/ 6859783 h 2515"/>
                <a:gd name="T16" fmla="*/ 312242750 w 4298"/>
                <a:gd name="T17" fmla="*/ 14754882 h 2515"/>
                <a:gd name="T18" fmla="*/ 283715342 w 4298"/>
                <a:gd name="T19" fmla="*/ 9059921 h 2515"/>
                <a:gd name="T20" fmla="*/ 249353045 w 4298"/>
                <a:gd name="T21" fmla="*/ 20449844 h 2515"/>
                <a:gd name="T22" fmla="*/ 218492042 w 4298"/>
                <a:gd name="T23" fmla="*/ 13590061 h 2515"/>
                <a:gd name="T24" fmla="*/ 207081151 w 4298"/>
                <a:gd name="T25" fmla="*/ 23944307 h 2515"/>
                <a:gd name="T26" fmla="*/ 177257502 w 4298"/>
                <a:gd name="T27" fmla="*/ 36499052 h 2515"/>
                <a:gd name="T28" fmla="*/ 156640052 w 4298"/>
                <a:gd name="T29" fmla="*/ 44523656 h 2515"/>
                <a:gd name="T30" fmla="*/ 140690873 w 4298"/>
                <a:gd name="T31" fmla="*/ 53583936 h 2515"/>
                <a:gd name="T32" fmla="*/ 109699886 w 4298"/>
                <a:gd name="T33" fmla="*/ 59278538 h 2515"/>
                <a:gd name="T34" fmla="*/ 97122017 w 4298"/>
                <a:gd name="T35" fmla="*/ 78693065 h 2515"/>
                <a:gd name="T36" fmla="*/ 78968507 w 4298"/>
                <a:gd name="T37" fmla="*/ 86717669 h 2515"/>
                <a:gd name="T38" fmla="*/ 48107144 w 4298"/>
                <a:gd name="T39" fmla="*/ 93577452 h 2515"/>
                <a:gd name="T40" fmla="*/ 25155738 w 4298"/>
                <a:gd name="T41" fmla="*/ 90212492 h 2515"/>
                <a:gd name="T42" fmla="*/ 0 w 4298"/>
                <a:gd name="T43" fmla="*/ 95907094 h 2515"/>
                <a:gd name="T44" fmla="*/ 9206559 w 4298"/>
                <a:gd name="T45" fmla="*/ 213558717 h 2515"/>
                <a:gd name="T46" fmla="*/ 21784428 w 4298"/>
                <a:gd name="T47" fmla="*/ 230643242 h 2515"/>
                <a:gd name="T48" fmla="*/ 35529275 w 4298"/>
                <a:gd name="T49" fmla="*/ 244362807 h 2515"/>
                <a:gd name="T50" fmla="*/ 52645431 w 4298"/>
                <a:gd name="T51" fmla="*/ 271801938 h 2515"/>
                <a:gd name="T52" fmla="*/ 76634191 w 4298"/>
                <a:gd name="T53" fmla="*/ 288886463 h 2515"/>
                <a:gd name="T54" fmla="*/ 102827282 w 4298"/>
                <a:gd name="T55" fmla="*/ 290051284 h 2515"/>
                <a:gd name="T56" fmla="*/ 116572129 w 4298"/>
                <a:gd name="T57" fmla="*/ 277496540 h 2515"/>
                <a:gd name="T58" fmla="*/ 126945666 w 4298"/>
                <a:gd name="T59" fmla="*/ 254587549 h 2515"/>
                <a:gd name="T60" fmla="*/ 144062183 w 4298"/>
                <a:gd name="T61" fmla="*/ 252387411 h 2515"/>
                <a:gd name="T62" fmla="*/ 174923186 w 4298"/>
                <a:gd name="T63" fmla="*/ 269471936 h 2515"/>
                <a:gd name="T64" fmla="*/ 194373658 w 4298"/>
                <a:gd name="T65" fmla="*/ 280861859 h 2515"/>
                <a:gd name="T66" fmla="*/ 209285483 w 4298"/>
                <a:gd name="T67" fmla="*/ 298075888 h 2515"/>
                <a:gd name="T68" fmla="*/ 219659020 w 4298"/>
                <a:gd name="T69" fmla="*/ 307136169 h 2515"/>
                <a:gd name="T70" fmla="*/ 235608199 w 4298"/>
                <a:gd name="T71" fmla="*/ 313995951 h 2515"/>
                <a:gd name="T72" fmla="*/ 256225649 w 4298"/>
                <a:gd name="T73" fmla="*/ 319690553 h 2515"/>
                <a:gd name="T74" fmla="*/ 297460189 w 4298"/>
                <a:gd name="T75" fmla="*/ 276331719 h 2515"/>
                <a:gd name="T76" fmla="*/ 316910661 w 4298"/>
                <a:gd name="T77" fmla="*/ 268307115 h 2515"/>
                <a:gd name="T78" fmla="*/ 330655508 w 4298"/>
                <a:gd name="T79" fmla="*/ 256917552 h 2515"/>
                <a:gd name="T80" fmla="*/ 330655508 w 4298"/>
                <a:gd name="T81" fmla="*/ 222618638 h 2515"/>
                <a:gd name="T82" fmla="*/ 327154574 w 4298"/>
                <a:gd name="T83" fmla="*/ 186119586 h 2515"/>
                <a:gd name="T84" fmla="*/ 342066399 w 4298"/>
                <a:gd name="T85" fmla="*/ 170070378 h 2515"/>
                <a:gd name="T86" fmla="*/ 370593446 w 4298"/>
                <a:gd name="T87" fmla="*/ 179259804 h 2515"/>
                <a:gd name="T88" fmla="*/ 394711830 w 4298"/>
                <a:gd name="T89" fmla="*/ 157515634 h 2515"/>
                <a:gd name="T90" fmla="*/ 418700590 w 4298"/>
                <a:gd name="T91" fmla="*/ 141595931 h 2515"/>
                <a:gd name="T92" fmla="*/ 449561953 w 4298"/>
                <a:gd name="T93" fmla="*/ 141595931 h 2515"/>
                <a:gd name="T94" fmla="*/ 474847315 w 4298"/>
                <a:gd name="T95" fmla="*/ 135900969 h 2515"/>
                <a:gd name="T96" fmla="*/ 500003053 w 4298"/>
                <a:gd name="T97" fmla="*/ 127876365 h 2515"/>
                <a:gd name="T98" fmla="*/ 532031394 w 4298"/>
                <a:gd name="T99" fmla="*/ 123346225 h 2515"/>
                <a:gd name="T100" fmla="*/ 543442285 w 4298"/>
                <a:gd name="T101" fmla="*/ 106132196 h 2515"/>
                <a:gd name="T102" fmla="*/ 554853176 w 4298"/>
                <a:gd name="T103" fmla="*/ 85552848 h 2515"/>
                <a:gd name="T104" fmla="*/ 535402704 w 4298"/>
                <a:gd name="T105" fmla="*/ 86717669 h 2515"/>
                <a:gd name="T106" fmla="*/ 512580922 w 4298"/>
                <a:gd name="T107" fmla="*/ 95907094 h 2515"/>
                <a:gd name="T108" fmla="*/ 479385603 w 4298"/>
                <a:gd name="T109" fmla="*/ 90212492 h 2515"/>
                <a:gd name="T110" fmla="*/ 458768512 w 4298"/>
                <a:gd name="T111" fmla="*/ 74162925 h 2515"/>
                <a:gd name="T112" fmla="*/ 441651996 w 4298"/>
                <a:gd name="T113" fmla="*/ 54748757 h 2515"/>
                <a:gd name="T114" fmla="*/ 475884669 w 4298"/>
                <a:gd name="T115" fmla="*/ 14754882 h 251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298" h="2515">
                  <a:moveTo>
                    <a:pt x="3670" y="114"/>
                  </a:moveTo>
                  <a:lnTo>
                    <a:pt x="3644" y="53"/>
                  </a:lnTo>
                  <a:lnTo>
                    <a:pt x="3556" y="26"/>
                  </a:lnTo>
                  <a:lnTo>
                    <a:pt x="3511" y="70"/>
                  </a:lnTo>
                  <a:lnTo>
                    <a:pt x="3520" y="123"/>
                  </a:lnTo>
                  <a:lnTo>
                    <a:pt x="3459" y="176"/>
                  </a:lnTo>
                  <a:lnTo>
                    <a:pt x="3432" y="141"/>
                  </a:lnTo>
                  <a:lnTo>
                    <a:pt x="3344" y="167"/>
                  </a:lnTo>
                  <a:lnTo>
                    <a:pt x="3344" y="132"/>
                  </a:lnTo>
                  <a:lnTo>
                    <a:pt x="3264" y="141"/>
                  </a:lnTo>
                  <a:lnTo>
                    <a:pt x="3256" y="97"/>
                  </a:lnTo>
                  <a:lnTo>
                    <a:pt x="3167" y="105"/>
                  </a:lnTo>
                  <a:lnTo>
                    <a:pt x="3123" y="79"/>
                  </a:lnTo>
                  <a:lnTo>
                    <a:pt x="3044" y="97"/>
                  </a:lnTo>
                  <a:lnTo>
                    <a:pt x="3000" y="61"/>
                  </a:lnTo>
                  <a:lnTo>
                    <a:pt x="2956" y="79"/>
                  </a:lnTo>
                  <a:lnTo>
                    <a:pt x="2885" y="44"/>
                  </a:lnTo>
                  <a:lnTo>
                    <a:pt x="2841" y="70"/>
                  </a:lnTo>
                  <a:lnTo>
                    <a:pt x="2770" y="70"/>
                  </a:lnTo>
                  <a:lnTo>
                    <a:pt x="2735" y="35"/>
                  </a:lnTo>
                  <a:lnTo>
                    <a:pt x="2708" y="0"/>
                  </a:lnTo>
                  <a:lnTo>
                    <a:pt x="2664" y="70"/>
                  </a:lnTo>
                  <a:lnTo>
                    <a:pt x="2594" y="97"/>
                  </a:lnTo>
                  <a:lnTo>
                    <a:pt x="2541" y="53"/>
                  </a:lnTo>
                  <a:lnTo>
                    <a:pt x="2514" y="97"/>
                  </a:lnTo>
                  <a:lnTo>
                    <a:pt x="2470" y="79"/>
                  </a:lnTo>
                  <a:lnTo>
                    <a:pt x="2408" y="114"/>
                  </a:lnTo>
                  <a:lnTo>
                    <a:pt x="2320" y="114"/>
                  </a:lnTo>
                  <a:lnTo>
                    <a:pt x="2232" y="114"/>
                  </a:lnTo>
                  <a:lnTo>
                    <a:pt x="2188" y="70"/>
                  </a:lnTo>
                  <a:lnTo>
                    <a:pt x="2126" y="132"/>
                  </a:lnTo>
                  <a:lnTo>
                    <a:pt x="2029" y="141"/>
                  </a:lnTo>
                  <a:lnTo>
                    <a:pt x="1923" y="158"/>
                  </a:lnTo>
                  <a:lnTo>
                    <a:pt x="1808" y="176"/>
                  </a:lnTo>
                  <a:lnTo>
                    <a:pt x="1755" y="105"/>
                  </a:lnTo>
                  <a:lnTo>
                    <a:pt x="1685" y="105"/>
                  </a:lnTo>
                  <a:lnTo>
                    <a:pt x="1667" y="150"/>
                  </a:lnTo>
                  <a:lnTo>
                    <a:pt x="1676" y="229"/>
                  </a:lnTo>
                  <a:lnTo>
                    <a:pt x="1597" y="185"/>
                  </a:lnTo>
                  <a:lnTo>
                    <a:pt x="1544" y="220"/>
                  </a:lnTo>
                  <a:lnTo>
                    <a:pt x="1446" y="220"/>
                  </a:lnTo>
                  <a:lnTo>
                    <a:pt x="1367" y="282"/>
                  </a:lnTo>
                  <a:lnTo>
                    <a:pt x="1288" y="282"/>
                  </a:lnTo>
                  <a:lnTo>
                    <a:pt x="1296" y="326"/>
                  </a:lnTo>
                  <a:lnTo>
                    <a:pt x="1208" y="344"/>
                  </a:lnTo>
                  <a:lnTo>
                    <a:pt x="1208" y="397"/>
                  </a:lnTo>
                  <a:lnTo>
                    <a:pt x="1164" y="432"/>
                  </a:lnTo>
                  <a:lnTo>
                    <a:pt x="1085" y="414"/>
                  </a:lnTo>
                  <a:lnTo>
                    <a:pt x="970" y="432"/>
                  </a:lnTo>
                  <a:lnTo>
                    <a:pt x="908" y="423"/>
                  </a:lnTo>
                  <a:lnTo>
                    <a:pt x="846" y="458"/>
                  </a:lnTo>
                  <a:lnTo>
                    <a:pt x="793" y="511"/>
                  </a:lnTo>
                  <a:lnTo>
                    <a:pt x="767" y="564"/>
                  </a:lnTo>
                  <a:lnTo>
                    <a:pt x="749" y="608"/>
                  </a:lnTo>
                  <a:lnTo>
                    <a:pt x="697" y="608"/>
                  </a:lnTo>
                  <a:lnTo>
                    <a:pt x="644" y="626"/>
                  </a:lnTo>
                  <a:lnTo>
                    <a:pt x="609" y="670"/>
                  </a:lnTo>
                  <a:lnTo>
                    <a:pt x="503" y="679"/>
                  </a:lnTo>
                  <a:lnTo>
                    <a:pt x="433" y="688"/>
                  </a:lnTo>
                  <a:lnTo>
                    <a:pt x="371" y="723"/>
                  </a:lnTo>
                  <a:lnTo>
                    <a:pt x="327" y="705"/>
                  </a:lnTo>
                  <a:lnTo>
                    <a:pt x="256" y="723"/>
                  </a:lnTo>
                  <a:lnTo>
                    <a:pt x="194" y="697"/>
                  </a:lnTo>
                  <a:lnTo>
                    <a:pt x="97" y="723"/>
                  </a:lnTo>
                  <a:lnTo>
                    <a:pt x="36" y="688"/>
                  </a:lnTo>
                  <a:lnTo>
                    <a:pt x="0" y="741"/>
                  </a:lnTo>
                  <a:lnTo>
                    <a:pt x="0" y="1517"/>
                  </a:lnTo>
                  <a:lnTo>
                    <a:pt x="9" y="1623"/>
                  </a:lnTo>
                  <a:lnTo>
                    <a:pt x="71" y="1650"/>
                  </a:lnTo>
                  <a:lnTo>
                    <a:pt x="106" y="1711"/>
                  </a:lnTo>
                  <a:lnTo>
                    <a:pt x="106" y="1764"/>
                  </a:lnTo>
                  <a:lnTo>
                    <a:pt x="168" y="1782"/>
                  </a:lnTo>
                  <a:lnTo>
                    <a:pt x="212" y="1808"/>
                  </a:lnTo>
                  <a:lnTo>
                    <a:pt x="230" y="1870"/>
                  </a:lnTo>
                  <a:lnTo>
                    <a:pt x="274" y="1888"/>
                  </a:lnTo>
                  <a:lnTo>
                    <a:pt x="283" y="1976"/>
                  </a:lnTo>
                  <a:lnTo>
                    <a:pt x="327" y="2029"/>
                  </a:lnTo>
                  <a:lnTo>
                    <a:pt x="406" y="2100"/>
                  </a:lnTo>
                  <a:lnTo>
                    <a:pt x="459" y="2135"/>
                  </a:lnTo>
                  <a:lnTo>
                    <a:pt x="539" y="2170"/>
                  </a:lnTo>
                  <a:lnTo>
                    <a:pt x="591" y="2232"/>
                  </a:lnTo>
                  <a:lnTo>
                    <a:pt x="644" y="2258"/>
                  </a:lnTo>
                  <a:lnTo>
                    <a:pt x="723" y="2276"/>
                  </a:lnTo>
                  <a:lnTo>
                    <a:pt x="793" y="2241"/>
                  </a:lnTo>
                  <a:lnTo>
                    <a:pt x="802" y="2188"/>
                  </a:lnTo>
                  <a:lnTo>
                    <a:pt x="846" y="2153"/>
                  </a:lnTo>
                  <a:lnTo>
                    <a:pt x="899" y="2144"/>
                  </a:lnTo>
                  <a:lnTo>
                    <a:pt x="935" y="2091"/>
                  </a:lnTo>
                  <a:lnTo>
                    <a:pt x="926" y="2029"/>
                  </a:lnTo>
                  <a:lnTo>
                    <a:pt x="979" y="1967"/>
                  </a:lnTo>
                  <a:lnTo>
                    <a:pt x="1023" y="1958"/>
                  </a:lnTo>
                  <a:lnTo>
                    <a:pt x="1067" y="2011"/>
                  </a:lnTo>
                  <a:lnTo>
                    <a:pt x="1111" y="1950"/>
                  </a:lnTo>
                  <a:lnTo>
                    <a:pt x="1173" y="1976"/>
                  </a:lnTo>
                  <a:lnTo>
                    <a:pt x="1244" y="2020"/>
                  </a:lnTo>
                  <a:lnTo>
                    <a:pt x="1349" y="2082"/>
                  </a:lnTo>
                  <a:lnTo>
                    <a:pt x="1402" y="2038"/>
                  </a:lnTo>
                  <a:lnTo>
                    <a:pt x="1473" y="2100"/>
                  </a:lnTo>
                  <a:lnTo>
                    <a:pt x="1499" y="2170"/>
                  </a:lnTo>
                  <a:lnTo>
                    <a:pt x="1526" y="2232"/>
                  </a:lnTo>
                  <a:lnTo>
                    <a:pt x="1579" y="2241"/>
                  </a:lnTo>
                  <a:lnTo>
                    <a:pt x="1614" y="2303"/>
                  </a:lnTo>
                  <a:lnTo>
                    <a:pt x="1614" y="2356"/>
                  </a:lnTo>
                  <a:lnTo>
                    <a:pt x="1658" y="2391"/>
                  </a:lnTo>
                  <a:lnTo>
                    <a:pt x="1694" y="2373"/>
                  </a:lnTo>
                  <a:lnTo>
                    <a:pt x="1720" y="2461"/>
                  </a:lnTo>
                  <a:lnTo>
                    <a:pt x="1764" y="2444"/>
                  </a:lnTo>
                  <a:lnTo>
                    <a:pt x="1817" y="2426"/>
                  </a:lnTo>
                  <a:lnTo>
                    <a:pt x="1879" y="2461"/>
                  </a:lnTo>
                  <a:lnTo>
                    <a:pt x="1914" y="2514"/>
                  </a:lnTo>
                  <a:lnTo>
                    <a:pt x="1976" y="2470"/>
                  </a:lnTo>
                  <a:lnTo>
                    <a:pt x="2241" y="2258"/>
                  </a:lnTo>
                  <a:lnTo>
                    <a:pt x="2232" y="2188"/>
                  </a:lnTo>
                  <a:lnTo>
                    <a:pt x="2294" y="2135"/>
                  </a:lnTo>
                  <a:lnTo>
                    <a:pt x="2347" y="2153"/>
                  </a:lnTo>
                  <a:lnTo>
                    <a:pt x="2408" y="2117"/>
                  </a:lnTo>
                  <a:lnTo>
                    <a:pt x="2444" y="2073"/>
                  </a:lnTo>
                  <a:lnTo>
                    <a:pt x="2453" y="2020"/>
                  </a:lnTo>
                  <a:lnTo>
                    <a:pt x="2479" y="1976"/>
                  </a:lnTo>
                  <a:lnTo>
                    <a:pt x="2550" y="1985"/>
                  </a:lnTo>
                  <a:lnTo>
                    <a:pt x="2523" y="1906"/>
                  </a:lnTo>
                  <a:lnTo>
                    <a:pt x="2514" y="1817"/>
                  </a:lnTo>
                  <a:lnTo>
                    <a:pt x="2550" y="1720"/>
                  </a:lnTo>
                  <a:lnTo>
                    <a:pt x="2558" y="1597"/>
                  </a:lnTo>
                  <a:lnTo>
                    <a:pt x="2558" y="1491"/>
                  </a:lnTo>
                  <a:lnTo>
                    <a:pt x="2523" y="1438"/>
                  </a:lnTo>
                  <a:lnTo>
                    <a:pt x="2505" y="1367"/>
                  </a:lnTo>
                  <a:lnTo>
                    <a:pt x="2558" y="1305"/>
                  </a:lnTo>
                  <a:lnTo>
                    <a:pt x="2638" y="1314"/>
                  </a:lnTo>
                  <a:lnTo>
                    <a:pt x="2708" y="1376"/>
                  </a:lnTo>
                  <a:lnTo>
                    <a:pt x="2806" y="1429"/>
                  </a:lnTo>
                  <a:lnTo>
                    <a:pt x="2858" y="1385"/>
                  </a:lnTo>
                  <a:lnTo>
                    <a:pt x="2885" y="1314"/>
                  </a:lnTo>
                  <a:lnTo>
                    <a:pt x="2956" y="1261"/>
                  </a:lnTo>
                  <a:lnTo>
                    <a:pt x="3044" y="1217"/>
                  </a:lnTo>
                  <a:lnTo>
                    <a:pt x="3132" y="1217"/>
                  </a:lnTo>
                  <a:lnTo>
                    <a:pt x="3185" y="1164"/>
                  </a:lnTo>
                  <a:lnTo>
                    <a:pt x="3229" y="1094"/>
                  </a:lnTo>
                  <a:lnTo>
                    <a:pt x="3326" y="1103"/>
                  </a:lnTo>
                  <a:lnTo>
                    <a:pt x="3406" y="1085"/>
                  </a:lnTo>
                  <a:lnTo>
                    <a:pt x="3467" y="1094"/>
                  </a:lnTo>
                  <a:lnTo>
                    <a:pt x="3529" y="1103"/>
                  </a:lnTo>
                  <a:lnTo>
                    <a:pt x="3609" y="1076"/>
                  </a:lnTo>
                  <a:lnTo>
                    <a:pt x="3662" y="1050"/>
                  </a:lnTo>
                  <a:lnTo>
                    <a:pt x="3741" y="1050"/>
                  </a:lnTo>
                  <a:lnTo>
                    <a:pt x="3794" y="1005"/>
                  </a:lnTo>
                  <a:lnTo>
                    <a:pt x="3856" y="988"/>
                  </a:lnTo>
                  <a:lnTo>
                    <a:pt x="3909" y="988"/>
                  </a:lnTo>
                  <a:lnTo>
                    <a:pt x="4015" y="970"/>
                  </a:lnTo>
                  <a:lnTo>
                    <a:pt x="4103" y="953"/>
                  </a:lnTo>
                  <a:lnTo>
                    <a:pt x="4129" y="908"/>
                  </a:lnTo>
                  <a:lnTo>
                    <a:pt x="4156" y="873"/>
                  </a:lnTo>
                  <a:lnTo>
                    <a:pt x="4191" y="820"/>
                  </a:lnTo>
                  <a:lnTo>
                    <a:pt x="4262" y="776"/>
                  </a:lnTo>
                  <a:lnTo>
                    <a:pt x="4297" y="723"/>
                  </a:lnTo>
                  <a:lnTo>
                    <a:pt x="4279" y="661"/>
                  </a:lnTo>
                  <a:lnTo>
                    <a:pt x="4235" y="644"/>
                  </a:lnTo>
                  <a:lnTo>
                    <a:pt x="4182" y="688"/>
                  </a:lnTo>
                  <a:lnTo>
                    <a:pt x="4129" y="670"/>
                  </a:lnTo>
                  <a:lnTo>
                    <a:pt x="4085" y="705"/>
                  </a:lnTo>
                  <a:lnTo>
                    <a:pt x="3997" y="697"/>
                  </a:lnTo>
                  <a:lnTo>
                    <a:pt x="3953" y="741"/>
                  </a:lnTo>
                  <a:lnTo>
                    <a:pt x="3803" y="679"/>
                  </a:lnTo>
                  <a:lnTo>
                    <a:pt x="3741" y="750"/>
                  </a:lnTo>
                  <a:lnTo>
                    <a:pt x="3697" y="697"/>
                  </a:lnTo>
                  <a:lnTo>
                    <a:pt x="3626" y="670"/>
                  </a:lnTo>
                  <a:lnTo>
                    <a:pt x="3564" y="670"/>
                  </a:lnTo>
                  <a:lnTo>
                    <a:pt x="3538" y="573"/>
                  </a:lnTo>
                  <a:lnTo>
                    <a:pt x="3503" y="520"/>
                  </a:lnTo>
                  <a:lnTo>
                    <a:pt x="3459" y="467"/>
                  </a:lnTo>
                  <a:lnTo>
                    <a:pt x="3406" y="423"/>
                  </a:lnTo>
                  <a:lnTo>
                    <a:pt x="3335" y="423"/>
                  </a:lnTo>
                  <a:lnTo>
                    <a:pt x="3282" y="388"/>
                  </a:lnTo>
                  <a:lnTo>
                    <a:pt x="3670" y="114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405" name="Freeform 29"/>
            <p:cNvSpPr>
              <a:spLocks noChangeArrowheads="1"/>
            </p:cNvSpPr>
            <p:nvPr/>
          </p:nvSpPr>
          <p:spPr bwMode="auto">
            <a:xfrm>
              <a:off x="5487988" y="4657725"/>
              <a:ext cx="1236662" cy="1262063"/>
            </a:xfrm>
            <a:custGeom>
              <a:avLst/>
              <a:gdLst>
                <a:gd name="T0" fmla="*/ 140819807 w 3434"/>
                <a:gd name="T1" fmla="*/ 289637041 h 3504"/>
                <a:gd name="T2" fmla="*/ 164808510 w 3434"/>
                <a:gd name="T3" fmla="*/ 297549260 h 3504"/>
                <a:gd name="T4" fmla="*/ 177386349 w 3434"/>
                <a:gd name="T5" fmla="*/ 323879867 h 3504"/>
                <a:gd name="T6" fmla="*/ 202541668 w 3434"/>
                <a:gd name="T7" fmla="*/ 334256394 h 3504"/>
                <a:gd name="T8" fmla="*/ 241442161 w 3434"/>
                <a:gd name="T9" fmla="*/ 343336125 h 3504"/>
                <a:gd name="T10" fmla="*/ 271266100 w 3434"/>
                <a:gd name="T11" fmla="*/ 349042962 h 3504"/>
                <a:gd name="T12" fmla="*/ 273470427 w 3434"/>
                <a:gd name="T13" fmla="*/ 362792022 h 3504"/>
                <a:gd name="T14" fmla="*/ 280342654 w 3434"/>
                <a:gd name="T15" fmla="*/ 390290142 h 3504"/>
                <a:gd name="T16" fmla="*/ 286048266 w 3434"/>
                <a:gd name="T17" fmla="*/ 410913551 h 3504"/>
                <a:gd name="T18" fmla="*/ 287215241 w 3434"/>
                <a:gd name="T19" fmla="*/ 428035144 h 3504"/>
                <a:gd name="T20" fmla="*/ 306665308 w 3434"/>
                <a:gd name="T21" fmla="*/ 429202297 h 3504"/>
                <a:gd name="T22" fmla="*/ 320410122 w 3434"/>
                <a:gd name="T23" fmla="*/ 421160434 h 3504"/>
                <a:gd name="T24" fmla="*/ 334154937 w 3434"/>
                <a:gd name="T25" fmla="*/ 437244159 h 3504"/>
                <a:gd name="T26" fmla="*/ 354772339 w 3434"/>
                <a:gd name="T27" fmla="*/ 430369809 h 3504"/>
                <a:gd name="T28" fmla="*/ 366183203 w 3434"/>
                <a:gd name="T29" fmla="*/ 444118869 h 3504"/>
                <a:gd name="T30" fmla="*/ 397044133 w 3434"/>
                <a:gd name="T31" fmla="*/ 447491042 h 3504"/>
                <a:gd name="T32" fmla="*/ 405083696 w 3434"/>
                <a:gd name="T33" fmla="*/ 421160434 h 3504"/>
                <a:gd name="T34" fmla="*/ 383428943 w 3434"/>
                <a:gd name="T35" fmla="*/ 400537025 h 3504"/>
                <a:gd name="T36" fmla="*/ 382261968 w 3434"/>
                <a:gd name="T37" fmla="*/ 374206417 h 3504"/>
                <a:gd name="T38" fmla="*/ 368517153 w 3434"/>
                <a:gd name="T39" fmla="*/ 350210475 h 3504"/>
                <a:gd name="T40" fmla="*/ 329616660 w 3434"/>
                <a:gd name="T41" fmla="*/ 334256394 h 3504"/>
                <a:gd name="T42" fmla="*/ 310166594 w 3434"/>
                <a:gd name="T43" fmla="*/ 214017392 h 3504"/>
                <a:gd name="T44" fmla="*/ 347899751 w 3434"/>
                <a:gd name="T45" fmla="*/ 208310555 h 3504"/>
                <a:gd name="T46" fmla="*/ 382261968 w 3434"/>
                <a:gd name="T47" fmla="*/ 192356474 h 3504"/>
                <a:gd name="T48" fmla="*/ 416494560 w 3434"/>
                <a:gd name="T49" fmla="*/ 194561495 h 3504"/>
                <a:gd name="T50" fmla="*/ 445151164 w 3434"/>
                <a:gd name="T51" fmla="*/ 195728647 h 3504"/>
                <a:gd name="T52" fmla="*/ 438278577 w 3434"/>
                <a:gd name="T53" fmla="*/ 169398040 h 3504"/>
                <a:gd name="T54" fmla="*/ 433740300 w 3434"/>
                <a:gd name="T55" fmla="*/ 147607118 h 3504"/>
                <a:gd name="T56" fmla="*/ 400545419 w 3434"/>
                <a:gd name="T57" fmla="*/ 143067432 h 3504"/>
                <a:gd name="T58" fmla="*/ 375389740 w 3434"/>
                <a:gd name="T59" fmla="*/ 135025570 h 3504"/>
                <a:gd name="T60" fmla="*/ 349067087 w 3434"/>
                <a:gd name="T61" fmla="*/ 135025570 h 3504"/>
                <a:gd name="T62" fmla="*/ 330783635 w 3434"/>
                <a:gd name="T63" fmla="*/ 48121529 h 3504"/>
                <a:gd name="T64" fmla="*/ 297588754 w 3434"/>
                <a:gd name="T65" fmla="*/ 36577490 h 3504"/>
                <a:gd name="T66" fmla="*/ 290716167 w 3434"/>
                <a:gd name="T67" fmla="*/ 16083724 h 3504"/>
                <a:gd name="T68" fmla="*/ 272433076 w 3434"/>
                <a:gd name="T69" fmla="*/ 12581548 h 3504"/>
                <a:gd name="T70" fmla="*/ 236903884 w 3434"/>
                <a:gd name="T71" fmla="*/ 22958074 h 3504"/>
                <a:gd name="T72" fmla="*/ 201374693 w 3434"/>
                <a:gd name="T73" fmla="*/ 28665272 h 3504"/>
                <a:gd name="T74" fmla="*/ 164808510 w 3434"/>
                <a:gd name="T75" fmla="*/ 37745003 h 3504"/>
                <a:gd name="T76" fmla="*/ 125908017 w 3434"/>
                <a:gd name="T77" fmla="*/ 57200900 h 3504"/>
                <a:gd name="T78" fmla="*/ 93879751 w 3434"/>
                <a:gd name="T79" fmla="*/ 57200900 h 3504"/>
                <a:gd name="T80" fmla="*/ 83506238 w 3434"/>
                <a:gd name="T81" fmla="*/ 80159334 h 3504"/>
                <a:gd name="T82" fmla="*/ 78967961 w 3434"/>
                <a:gd name="T83" fmla="*/ 133988061 h 3504"/>
                <a:gd name="T84" fmla="*/ 68724072 w 3434"/>
                <a:gd name="T85" fmla="*/ 155648980 h 3504"/>
                <a:gd name="T86" fmla="*/ 41234443 w 3434"/>
                <a:gd name="T87" fmla="*/ 170565552 h 3504"/>
                <a:gd name="T88" fmla="*/ 6872587 w 3434"/>
                <a:gd name="T89" fmla="*/ 212850240 h 3504"/>
                <a:gd name="T90" fmla="*/ 21784377 w 3434"/>
                <a:gd name="T91" fmla="*/ 232306137 h 3504"/>
                <a:gd name="T92" fmla="*/ 35529191 w 3434"/>
                <a:gd name="T93" fmla="*/ 252929907 h 3504"/>
                <a:gd name="T94" fmla="*/ 56146233 w 3434"/>
                <a:gd name="T95" fmla="*/ 264343942 h 3504"/>
                <a:gd name="T96" fmla="*/ 81301912 w 3434"/>
                <a:gd name="T97" fmla="*/ 274720829 h 3504"/>
                <a:gd name="T98" fmla="*/ 101919314 w 3434"/>
                <a:gd name="T99" fmla="*/ 274720829 h 35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434" h="3504">
                  <a:moveTo>
                    <a:pt x="918" y="2215"/>
                  </a:moveTo>
                  <a:lnTo>
                    <a:pt x="997" y="2206"/>
                  </a:lnTo>
                  <a:lnTo>
                    <a:pt x="1059" y="2188"/>
                  </a:lnTo>
                  <a:lnTo>
                    <a:pt x="1086" y="2233"/>
                  </a:lnTo>
                  <a:lnTo>
                    <a:pt x="1094" y="2277"/>
                  </a:lnTo>
                  <a:lnTo>
                    <a:pt x="1174" y="2294"/>
                  </a:lnTo>
                  <a:lnTo>
                    <a:pt x="1218" y="2321"/>
                  </a:lnTo>
                  <a:lnTo>
                    <a:pt x="1271" y="2294"/>
                  </a:lnTo>
                  <a:lnTo>
                    <a:pt x="1333" y="2356"/>
                  </a:lnTo>
                  <a:lnTo>
                    <a:pt x="1377" y="2400"/>
                  </a:lnTo>
                  <a:lnTo>
                    <a:pt x="1297" y="2444"/>
                  </a:lnTo>
                  <a:lnTo>
                    <a:pt x="1368" y="2497"/>
                  </a:lnTo>
                  <a:lnTo>
                    <a:pt x="1403" y="2524"/>
                  </a:lnTo>
                  <a:lnTo>
                    <a:pt x="1412" y="2594"/>
                  </a:lnTo>
                  <a:lnTo>
                    <a:pt x="1518" y="2621"/>
                  </a:lnTo>
                  <a:lnTo>
                    <a:pt x="1562" y="2577"/>
                  </a:lnTo>
                  <a:lnTo>
                    <a:pt x="1668" y="2630"/>
                  </a:lnTo>
                  <a:lnTo>
                    <a:pt x="1712" y="2612"/>
                  </a:lnTo>
                  <a:lnTo>
                    <a:pt x="1748" y="2638"/>
                  </a:lnTo>
                  <a:lnTo>
                    <a:pt x="1862" y="2647"/>
                  </a:lnTo>
                  <a:lnTo>
                    <a:pt x="1915" y="2718"/>
                  </a:lnTo>
                  <a:lnTo>
                    <a:pt x="1986" y="2744"/>
                  </a:lnTo>
                  <a:lnTo>
                    <a:pt x="2056" y="2753"/>
                  </a:lnTo>
                  <a:lnTo>
                    <a:pt x="2092" y="2691"/>
                  </a:lnTo>
                  <a:lnTo>
                    <a:pt x="2153" y="2691"/>
                  </a:lnTo>
                  <a:lnTo>
                    <a:pt x="2206" y="2709"/>
                  </a:lnTo>
                  <a:lnTo>
                    <a:pt x="2171" y="2753"/>
                  </a:lnTo>
                  <a:lnTo>
                    <a:pt x="2109" y="2797"/>
                  </a:lnTo>
                  <a:lnTo>
                    <a:pt x="2092" y="2868"/>
                  </a:lnTo>
                  <a:lnTo>
                    <a:pt x="2162" y="2859"/>
                  </a:lnTo>
                  <a:lnTo>
                    <a:pt x="2171" y="2938"/>
                  </a:lnTo>
                  <a:lnTo>
                    <a:pt x="2162" y="3009"/>
                  </a:lnTo>
                  <a:lnTo>
                    <a:pt x="2118" y="3027"/>
                  </a:lnTo>
                  <a:lnTo>
                    <a:pt x="2109" y="3071"/>
                  </a:lnTo>
                  <a:lnTo>
                    <a:pt x="2153" y="3124"/>
                  </a:lnTo>
                  <a:lnTo>
                    <a:pt x="2206" y="3168"/>
                  </a:lnTo>
                  <a:lnTo>
                    <a:pt x="2171" y="3230"/>
                  </a:lnTo>
                  <a:lnTo>
                    <a:pt x="2109" y="3256"/>
                  </a:lnTo>
                  <a:lnTo>
                    <a:pt x="2136" y="3300"/>
                  </a:lnTo>
                  <a:lnTo>
                    <a:pt x="2215" y="3300"/>
                  </a:lnTo>
                  <a:lnTo>
                    <a:pt x="2224" y="3362"/>
                  </a:lnTo>
                  <a:lnTo>
                    <a:pt x="2286" y="3406"/>
                  </a:lnTo>
                  <a:lnTo>
                    <a:pt x="2339" y="3362"/>
                  </a:lnTo>
                  <a:lnTo>
                    <a:pt x="2365" y="3309"/>
                  </a:lnTo>
                  <a:lnTo>
                    <a:pt x="2295" y="3291"/>
                  </a:lnTo>
                  <a:lnTo>
                    <a:pt x="2339" y="3256"/>
                  </a:lnTo>
                  <a:lnTo>
                    <a:pt x="2418" y="3256"/>
                  </a:lnTo>
                  <a:lnTo>
                    <a:pt x="2471" y="3247"/>
                  </a:lnTo>
                  <a:lnTo>
                    <a:pt x="2551" y="3238"/>
                  </a:lnTo>
                  <a:lnTo>
                    <a:pt x="2515" y="3291"/>
                  </a:lnTo>
                  <a:lnTo>
                    <a:pt x="2515" y="3353"/>
                  </a:lnTo>
                  <a:lnTo>
                    <a:pt x="2577" y="3371"/>
                  </a:lnTo>
                  <a:lnTo>
                    <a:pt x="2630" y="3344"/>
                  </a:lnTo>
                  <a:lnTo>
                    <a:pt x="2656" y="3309"/>
                  </a:lnTo>
                  <a:lnTo>
                    <a:pt x="2727" y="3380"/>
                  </a:lnTo>
                  <a:lnTo>
                    <a:pt x="2736" y="3318"/>
                  </a:lnTo>
                  <a:lnTo>
                    <a:pt x="2780" y="3291"/>
                  </a:lnTo>
                  <a:lnTo>
                    <a:pt x="2833" y="3336"/>
                  </a:lnTo>
                  <a:lnTo>
                    <a:pt x="2859" y="3388"/>
                  </a:lnTo>
                  <a:lnTo>
                    <a:pt x="2824" y="3424"/>
                  </a:lnTo>
                  <a:lnTo>
                    <a:pt x="2868" y="3503"/>
                  </a:lnTo>
                  <a:lnTo>
                    <a:pt x="2939" y="3433"/>
                  </a:lnTo>
                  <a:lnTo>
                    <a:pt x="3001" y="3468"/>
                  </a:lnTo>
                  <a:lnTo>
                    <a:pt x="3062" y="3450"/>
                  </a:lnTo>
                  <a:lnTo>
                    <a:pt x="3080" y="3380"/>
                  </a:lnTo>
                  <a:lnTo>
                    <a:pt x="3080" y="3336"/>
                  </a:lnTo>
                  <a:lnTo>
                    <a:pt x="3115" y="3300"/>
                  </a:lnTo>
                  <a:lnTo>
                    <a:pt x="3124" y="3247"/>
                  </a:lnTo>
                  <a:lnTo>
                    <a:pt x="3071" y="3212"/>
                  </a:lnTo>
                  <a:lnTo>
                    <a:pt x="2992" y="3185"/>
                  </a:lnTo>
                  <a:lnTo>
                    <a:pt x="3018" y="3141"/>
                  </a:lnTo>
                  <a:lnTo>
                    <a:pt x="2957" y="3088"/>
                  </a:lnTo>
                  <a:lnTo>
                    <a:pt x="2912" y="3035"/>
                  </a:lnTo>
                  <a:lnTo>
                    <a:pt x="2877" y="2974"/>
                  </a:lnTo>
                  <a:lnTo>
                    <a:pt x="2912" y="2938"/>
                  </a:lnTo>
                  <a:lnTo>
                    <a:pt x="2948" y="2885"/>
                  </a:lnTo>
                  <a:lnTo>
                    <a:pt x="2904" y="2859"/>
                  </a:lnTo>
                  <a:lnTo>
                    <a:pt x="2904" y="2797"/>
                  </a:lnTo>
                  <a:lnTo>
                    <a:pt x="2912" y="2727"/>
                  </a:lnTo>
                  <a:lnTo>
                    <a:pt x="2842" y="2700"/>
                  </a:lnTo>
                  <a:lnTo>
                    <a:pt x="2762" y="2665"/>
                  </a:lnTo>
                  <a:lnTo>
                    <a:pt x="2692" y="2621"/>
                  </a:lnTo>
                  <a:lnTo>
                    <a:pt x="2621" y="2585"/>
                  </a:lnTo>
                  <a:lnTo>
                    <a:pt x="2542" y="2577"/>
                  </a:lnTo>
                  <a:lnTo>
                    <a:pt x="2462" y="2515"/>
                  </a:lnTo>
                  <a:lnTo>
                    <a:pt x="2418" y="2435"/>
                  </a:lnTo>
                  <a:lnTo>
                    <a:pt x="2392" y="2365"/>
                  </a:lnTo>
                  <a:lnTo>
                    <a:pt x="2392" y="1650"/>
                  </a:lnTo>
                  <a:lnTo>
                    <a:pt x="2480" y="1633"/>
                  </a:lnTo>
                  <a:lnTo>
                    <a:pt x="2524" y="1597"/>
                  </a:lnTo>
                  <a:lnTo>
                    <a:pt x="2604" y="1615"/>
                  </a:lnTo>
                  <a:lnTo>
                    <a:pt x="2683" y="1606"/>
                  </a:lnTo>
                  <a:lnTo>
                    <a:pt x="2736" y="1562"/>
                  </a:lnTo>
                  <a:lnTo>
                    <a:pt x="2798" y="1518"/>
                  </a:lnTo>
                  <a:lnTo>
                    <a:pt x="2851" y="1544"/>
                  </a:lnTo>
                  <a:lnTo>
                    <a:pt x="2948" y="1483"/>
                  </a:lnTo>
                  <a:lnTo>
                    <a:pt x="2974" y="1447"/>
                  </a:lnTo>
                  <a:lnTo>
                    <a:pt x="3036" y="1456"/>
                  </a:lnTo>
                  <a:lnTo>
                    <a:pt x="3115" y="1500"/>
                  </a:lnTo>
                  <a:lnTo>
                    <a:pt x="3212" y="1500"/>
                  </a:lnTo>
                  <a:lnTo>
                    <a:pt x="3248" y="1535"/>
                  </a:lnTo>
                  <a:lnTo>
                    <a:pt x="3301" y="1553"/>
                  </a:lnTo>
                  <a:lnTo>
                    <a:pt x="3345" y="1509"/>
                  </a:lnTo>
                  <a:lnTo>
                    <a:pt x="3433" y="1509"/>
                  </a:lnTo>
                  <a:lnTo>
                    <a:pt x="3398" y="1447"/>
                  </a:lnTo>
                  <a:lnTo>
                    <a:pt x="3354" y="1403"/>
                  </a:lnTo>
                  <a:lnTo>
                    <a:pt x="3398" y="1368"/>
                  </a:lnTo>
                  <a:lnTo>
                    <a:pt x="3380" y="1306"/>
                  </a:lnTo>
                  <a:lnTo>
                    <a:pt x="3433" y="1280"/>
                  </a:lnTo>
                  <a:lnTo>
                    <a:pt x="3362" y="1244"/>
                  </a:lnTo>
                  <a:lnTo>
                    <a:pt x="3371" y="1191"/>
                  </a:lnTo>
                  <a:lnTo>
                    <a:pt x="3345" y="1138"/>
                  </a:lnTo>
                  <a:lnTo>
                    <a:pt x="3283" y="1094"/>
                  </a:lnTo>
                  <a:lnTo>
                    <a:pt x="3212" y="1077"/>
                  </a:lnTo>
                  <a:lnTo>
                    <a:pt x="3133" y="1041"/>
                  </a:lnTo>
                  <a:lnTo>
                    <a:pt x="3089" y="1103"/>
                  </a:lnTo>
                  <a:lnTo>
                    <a:pt x="3018" y="1059"/>
                  </a:lnTo>
                  <a:lnTo>
                    <a:pt x="2983" y="1094"/>
                  </a:lnTo>
                  <a:lnTo>
                    <a:pt x="2912" y="1094"/>
                  </a:lnTo>
                  <a:lnTo>
                    <a:pt x="2895" y="1041"/>
                  </a:lnTo>
                  <a:lnTo>
                    <a:pt x="2824" y="1041"/>
                  </a:lnTo>
                  <a:lnTo>
                    <a:pt x="2771" y="1077"/>
                  </a:lnTo>
                  <a:lnTo>
                    <a:pt x="2736" y="1033"/>
                  </a:lnTo>
                  <a:lnTo>
                    <a:pt x="2692" y="1041"/>
                  </a:lnTo>
                  <a:lnTo>
                    <a:pt x="2656" y="1077"/>
                  </a:lnTo>
                  <a:lnTo>
                    <a:pt x="2595" y="1085"/>
                  </a:lnTo>
                  <a:lnTo>
                    <a:pt x="2595" y="406"/>
                  </a:lnTo>
                  <a:lnTo>
                    <a:pt x="2551" y="371"/>
                  </a:lnTo>
                  <a:lnTo>
                    <a:pt x="2506" y="353"/>
                  </a:lnTo>
                  <a:lnTo>
                    <a:pt x="2409" y="362"/>
                  </a:lnTo>
                  <a:lnTo>
                    <a:pt x="2348" y="353"/>
                  </a:lnTo>
                  <a:lnTo>
                    <a:pt x="2295" y="282"/>
                  </a:lnTo>
                  <a:lnTo>
                    <a:pt x="2251" y="238"/>
                  </a:lnTo>
                  <a:lnTo>
                    <a:pt x="2189" y="212"/>
                  </a:lnTo>
                  <a:lnTo>
                    <a:pt x="2189" y="159"/>
                  </a:lnTo>
                  <a:lnTo>
                    <a:pt x="2242" y="124"/>
                  </a:lnTo>
                  <a:lnTo>
                    <a:pt x="2251" y="71"/>
                  </a:lnTo>
                  <a:lnTo>
                    <a:pt x="2242" y="0"/>
                  </a:lnTo>
                  <a:lnTo>
                    <a:pt x="2189" y="80"/>
                  </a:lnTo>
                  <a:lnTo>
                    <a:pt x="2101" y="97"/>
                  </a:lnTo>
                  <a:lnTo>
                    <a:pt x="1995" y="115"/>
                  </a:lnTo>
                  <a:lnTo>
                    <a:pt x="1942" y="115"/>
                  </a:lnTo>
                  <a:lnTo>
                    <a:pt x="1880" y="132"/>
                  </a:lnTo>
                  <a:lnTo>
                    <a:pt x="1827" y="177"/>
                  </a:lnTo>
                  <a:lnTo>
                    <a:pt x="1748" y="177"/>
                  </a:lnTo>
                  <a:lnTo>
                    <a:pt x="1695" y="203"/>
                  </a:lnTo>
                  <a:lnTo>
                    <a:pt x="1615" y="230"/>
                  </a:lnTo>
                  <a:lnTo>
                    <a:pt x="1553" y="221"/>
                  </a:lnTo>
                  <a:lnTo>
                    <a:pt x="1492" y="212"/>
                  </a:lnTo>
                  <a:lnTo>
                    <a:pt x="1412" y="230"/>
                  </a:lnTo>
                  <a:lnTo>
                    <a:pt x="1315" y="221"/>
                  </a:lnTo>
                  <a:lnTo>
                    <a:pt x="1271" y="291"/>
                  </a:lnTo>
                  <a:lnTo>
                    <a:pt x="1218" y="344"/>
                  </a:lnTo>
                  <a:lnTo>
                    <a:pt x="1130" y="344"/>
                  </a:lnTo>
                  <a:lnTo>
                    <a:pt x="1042" y="388"/>
                  </a:lnTo>
                  <a:lnTo>
                    <a:pt x="971" y="441"/>
                  </a:lnTo>
                  <a:lnTo>
                    <a:pt x="944" y="512"/>
                  </a:lnTo>
                  <a:lnTo>
                    <a:pt x="892" y="556"/>
                  </a:lnTo>
                  <a:lnTo>
                    <a:pt x="794" y="503"/>
                  </a:lnTo>
                  <a:lnTo>
                    <a:pt x="724" y="441"/>
                  </a:lnTo>
                  <a:lnTo>
                    <a:pt x="644" y="432"/>
                  </a:lnTo>
                  <a:lnTo>
                    <a:pt x="591" y="494"/>
                  </a:lnTo>
                  <a:lnTo>
                    <a:pt x="609" y="565"/>
                  </a:lnTo>
                  <a:lnTo>
                    <a:pt x="644" y="618"/>
                  </a:lnTo>
                  <a:lnTo>
                    <a:pt x="644" y="724"/>
                  </a:lnTo>
                  <a:lnTo>
                    <a:pt x="636" y="847"/>
                  </a:lnTo>
                  <a:lnTo>
                    <a:pt x="600" y="944"/>
                  </a:lnTo>
                  <a:lnTo>
                    <a:pt x="609" y="1033"/>
                  </a:lnTo>
                  <a:lnTo>
                    <a:pt x="636" y="1112"/>
                  </a:lnTo>
                  <a:lnTo>
                    <a:pt x="565" y="1103"/>
                  </a:lnTo>
                  <a:lnTo>
                    <a:pt x="539" y="1147"/>
                  </a:lnTo>
                  <a:lnTo>
                    <a:pt x="530" y="1200"/>
                  </a:lnTo>
                  <a:lnTo>
                    <a:pt x="494" y="1244"/>
                  </a:lnTo>
                  <a:lnTo>
                    <a:pt x="433" y="1280"/>
                  </a:lnTo>
                  <a:lnTo>
                    <a:pt x="380" y="1262"/>
                  </a:lnTo>
                  <a:lnTo>
                    <a:pt x="318" y="1315"/>
                  </a:lnTo>
                  <a:lnTo>
                    <a:pt x="327" y="1385"/>
                  </a:lnTo>
                  <a:lnTo>
                    <a:pt x="62" y="1597"/>
                  </a:lnTo>
                  <a:lnTo>
                    <a:pt x="0" y="1641"/>
                  </a:lnTo>
                  <a:lnTo>
                    <a:pt x="53" y="1641"/>
                  </a:lnTo>
                  <a:lnTo>
                    <a:pt x="62" y="1703"/>
                  </a:lnTo>
                  <a:lnTo>
                    <a:pt x="97" y="1738"/>
                  </a:lnTo>
                  <a:lnTo>
                    <a:pt x="141" y="1721"/>
                  </a:lnTo>
                  <a:lnTo>
                    <a:pt x="168" y="1791"/>
                  </a:lnTo>
                  <a:lnTo>
                    <a:pt x="168" y="1844"/>
                  </a:lnTo>
                  <a:lnTo>
                    <a:pt x="230" y="1827"/>
                  </a:lnTo>
                  <a:lnTo>
                    <a:pt x="256" y="1888"/>
                  </a:lnTo>
                  <a:lnTo>
                    <a:pt x="274" y="1950"/>
                  </a:lnTo>
                  <a:lnTo>
                    <a:pt x="327" y="1941"/>
                  </a:lnTo>
                  <a:lnTo>
                    <a:pt x="362" y="1985"/>
                  </a:lnTo>
                  <a:lnTo>
                    <a:pt x="406" y="1994"/>
                  </a:lnTo>
                  <a:lnTo>
                    <a:pt x="433" y="2038"/>
                  </a:lnTo>
                  <a:lnTo>
                    <a:pt x="477" y="2083"/>
                  </a:lnTo>
                  <a:lnTo>
                    <a:pt x="530" y="2109"/>
                  </a:lnTo>
                  <a:lnTo>
                    <a:pt x="583" y="2100"/>
                  </a:lnTo>
                  <a:lnTo>
                    <a:pt x="627" y="2118"/>
                  </a:lnTo>
                  <a:lnTo>
                    <a:pt x="662" y="2144"/>
                  </a:lnTo>
                  <a:lnTo>
                    <a:pt x="706" y="2118"/>
                  </a:lnTo>
                  <a:lnTo>
                    <a:pt x="741" y="2144"/>
                  </a:lnTo>
                  <a:lnTo>
                    <a:pt x="786" y="2118"/>
                  </a:lnTo>
                  <a:lnTo>
                    <a:pt x="839" y="2127"/>
                  </a:lnTo>
                  <a:lnTo>
                    <a:pt x="865" y="2171"/>
                  </a:lnTo>
                  <a:lnTo>
                    <a:pt x="918" y="2215"/>
                  </a:lnTo>
                </a:path>
              </a:pathLst>
            </a:custGeom>
            <a:grp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406" name="Freeform 30"/>
            <p:cNvSpPr>
              <a:spLocks noChangeArrowheads="1"/>
            </p:cNvSpPr>
            <p:nvPr/>
          </p:nvSpPr>
          <p:spPr bwMode="auto">
            <a:xfrm>
              <a:off x="4518025" y="5438775"/>
              <a:ext cx="2108200" cy="1581150"/>
            </a:xfrm>
            <a:custGeom>
              <a:avLst/>
              <a:gdLst>
                <a:gd name="T0" fmla="*/ 104106460 w 5859"/>
                <a:gd name="T1" fmla="*/ 86742678 h 4394"/>
                <a:gd name="T2" fmla="*/ 131591674 w 5859"/>
                <a:gd name="T3" fmla="*/ 98265194 h 4394"/>
                <a:gd name="T4" fmla="*/ 172689883 w 5859"/>
                <a:gd name="T5" fmla="*/ 106162503 h 4394"/>
                <a:gd name="T6" fmla="*/ 214954611 w 5859"/>
                <a:gd name="T7" fmla="*/ 101631355 h 4394"/>
                <a:gd name="T8" fmla="*/ 252681794 w 5859"/>
                <a:gd name="T9" fmla="*/ 105126678 h 4394"/>
                <a:gd name="T10" fmla="*/ 292742736 w 5859"/>
                <a:gd name="T11" fmla="*/ 102796343 h 4394"/>
                <a:gd name="T12" fmla="*/ 328266133 w 5859"/>
                <a:gd name="T13" fmla="*/ 100466007 h 4394"/>
                <a:gd name="T14" fmla="*/ 355621734 w 5859"/>
                <a:gd name="T15" fmla="*/ 67322493 h 4394"/>
                <a:gd name="T16" fmla="*/ 395682316 w 5859"/>
                <a:gd name="T17" fmla="*/ 53599164 h 4394"/>
                <a:gd name="T18" fmla="*/ 419796866 w 5859"/>
                <a:gd name="T19" fmla="*/ 19419825 h 4394"/>
                <a:gd name="T20" fmla="*/ 462061593 w 5859"/>
                <a:gd name="T21" fmla="*/ 0 h 4394"/>
                <a:gd name="T22" fmla="*/ 491750953 w 5859"/>
                <a:gd name="T23" fmla="*/ 13723329 h 4394"/>
                <a:gd name="T24" fmla="*/ 528440870 w 5859"/>
                <a:gd name="T25" fmla="*/ 29647830 h 4394"/>
                <a:gd name="T26" fmla="*/ 546721022 w 5859"/>
                <a:gd name="T27" fmla="*/ 58259836 h 4394"/>
                <a:gd name="T28" fmla="*/ 591319869 w 5859"/>
                <a:gd name="T29" fmla="*/ 61625996 h 4394"/>
                <a:gd name="T30" fmla="*/ 629047052 w 5859"/>
                <a:gd name="T31" fmla="*/ 67322493 h 4394"/>
                <a:gd name="T32" fmla="*/ 630213931 w 5859"/>
                <a:gd name="T33" fmla="*/ 89073014 h 4394"/>
                <a:gd name="T34" fmla="*/ 629047052 w 5859"/>
                <a:gd name="T35" fmla="*/ 123381516 h 4394"/>
                <a:gd name="T36" fmla="*/ 637085235 w 5859"/>
                <a:gd name="T37" fmla="*/ 146167861 h 4394"/>
                <a:gd name="T38" fmla="*/ 647456817 w 5859"/>
                <a:gd name="T39" fmla="*/ 145002514 h 4394"/>
                <a:gd name="T40" fmla="*/ 675979298 w 5859"/>
                <a:gd name="T41" fmla="*/ 145002514 h 4394"/>
                <a:gd name="T42" fmla="*/ 703464512 w 5859"/>
                <a:gd name="T43" fmla="*/ 156525030 h 4394"/>
                <a:gd name="T44" fmla="*/ 716040240 w 5859"/>
                <a:gd name="T45" fmla="*/ 162221526 h 4394"/>
                <a:gd name="T46" fmla="*/ 749229878 w 5859"/>
                <a:gd name="T47" fmla="*/ 156525030 h 4394"/>
                <a:gd name="T48" fmla="*/ 753767423 w 5859"/>
                <a:gd name="T49" fmla="*/ 176980680 h 4394"/>
                <a:gd name="T50" fmla="*/ 680646456 w 5859"/>
                <a:gd name="T51" fmla="*/ 568746584 h 4394"/>
                <a:gd name="T52" fmla="*/ 661199424 w 5859"/>
                <a:gd name="T53" fmla="*/ 536768418 h 4394"/>
                <a:gd name="T54" fmla="*/ 630213931 w 5859"/>
                <a:gd name="T55" fmla="*/ 512817085 h 4394"/>
                <a:gd name="T56" fmla="*/ 584448565 w 5859"/>
                <a:gd name="T57" fmla="*/ 519678929 h 4394"/>
                <a:gd name="T58" fmla="*/ 647456817 w 5859"/>
                <a:gd name="T59" fmla="*/ 371051209 h 4394"/>
                <a:gd name="T60" fmla="*/ 624509507 w 5859"/>
                <a:gd name="T61" fmla="*/ 355126707 h 4394"/>
                <a:gd name="T62" fmla="*/ 603895597 w 5859"/>
                <a:gd name="T63" fmla="*/ 339073042 h 4394"/>
                <a:gd name="T64" fmla="*/ 577577262 w 5859"/>
                <a:gd name="T65" fmla="*/ 335706882 h 4394"/>
                <a:gd name="T66" fmla="*/ 547887902 w 5859"/>
                <a:gd name="T67" fmla="*/ 317452045 h 4394"/>
                <a:gd name="T68" fmla="*/ 512364864 w 5859"/>
                <a:gd name="T69" fmla="*/ 319652857 h 4394"/>
                <a:gd name="T70" fmla="*/ 483842384 w 5859"/>
                <a:gd name="T71" fmla="*/ 333376546 h 4394"/>
                <a:gd name="T72" fmla="*/ 449485866 w 5859"/>
                <a:gd name="T73" fmla="*/ 335706882 h 4394"/>
                <a:gd name="T74" fmla="*/ 413962828 w 5859"/>
                <a:gd name="T75" fmla="*/ 308259864 h 4394"/>
                <a:gd name="T76" fmla="*/ 386607227 w 5859"/>
                <a:gd name="T77" fmla="*/ 332211198 h 4394"/>
                <a:gd name="T78" fmla="*/ 348750431 w 5859"/>
                <a:gd name="T79" fmla="*/ 351631383 h 4394"/>
                <a:gd name="T80" fmla="*/ 304151584 w 5859"/>
                <a:gd name="T81" fmla="*/ 350595558 h 4394"/>
                <a:gd name="T82" fmla="*/ 268758160 w 5859"/>
                <a:gd name="T83" fmla="*/ 358492868 h 4394"/>
                <a:gd name="T84" fmla="*/ 228697218 w 5859"/>
                <a:gd name="T85" fmla="*/ 352796371 h 4394"/>
                <a:gd name="T86" fmla="*/ 197841338 w 5859"/>
                <a:gd name="T87" fmla="*/ 338037218 h 4394"/>
                <a:gd name="T88" fmla="*/ 204583028 w 5859"/>
                <a:gd name="T89" fmla="*/ 310590200 h 4394"/>
                <a:gd name="T90" fmla="*/ 196674459 w 5859"/>
                <a:gd name="T91" fmla="*/ 283143543 h 4394"/>
                <a:gd name="T92" fmla="*/ 177357041 w 5859"/>
                <a:gd name="T93" fmla="*/ 272915538 h 4394"/>
                <a:gd name="T94" fmla="*/ 141833643 w 5859"/>
                <a:gd name="T95" fmla="*/ 268254866 h 4394"/>
                <a:gd name="T96" fmla="*/ 145334282 w 5859"/>
                <a:gd name="T97" fmla="*/ 238607036 h 4394"/>
                <a:gd name="T98" fmla="*/ 125887250 w 5859"/>
                <a:gd name="T99" fmla="*/ 213490354 h 4394"/>
                <a:gd name="T100" fmla="*/ 75454366 w 5859"/>
                <a:gd name="T101" fmla="*/ 190704368 h 4394"/>
                <a:gd name="T102" fmla="*/ 42264728 w 5859"/>
                <a:gd name="T103" fmla="*/ 174779867 h 4394"/>
                <a:gd name="T104" fmla="*/ 15946753 w 5859"/>
                <a:gd name="T105" fmla="*/ 156525030 h 4394"/>
                <a:gd name="T106" fmla="*/ 8038183 w 5859"/>
                <a:gd name="T107" fmla="*/ 129078012 h 439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859" h="4394">
                  <a:moveTo>
                    <a:pt x="0" y="856"/>
                  </a:moveTo>
                  <a:lnTo>
                    <a:pt x="600" y="662"/>
                  </a:lnTo>
                  <a:lnTo>
                    <a:pt x="688" y="679"/>
                  </a:lnTo>
                  <a:lnTo>
                    <a:pt x="741" y="653"/>
                  </a:lnTo>
                  <a:lnTo>
                    <a:pt x="803" y="670"/>
                  </a:lnTo>
                  <a:lnTo>
                    <a:pt x="865" y="670"/>
                  </a:lnTo>
                  <a:lnTo>
                    <a:pt x="865" y="714"/>
                  </a:lnTo>
                  <a:lnTo>
                    <a:pt x="953" y="714"/>
                  </a:lnTo>
                  <a:lnTo>
                    <a:pt x="953" y="785"/>
                  </a:lnTo>
                  <a:lnTo>
                    <a:pt x="1015" y="759"/>
                  </a:lnTo>
                  <a:lnTo>
                    <a:pt x="1068" y="803"/>
                  </a:lnTo>
                  <a:lnTo>
                    <a:pt x="1129" y="785"/>
                  </a:lnTo>
                  <a:lnTo>
                    <a:pt x="1209" y="759"/>
                  </a:lnTo>
                  <a:lnTo>
                    <a:pt x="1262" y="794"/>
                  </a:lnTo>
                  <a:lnTo>
                    <a:pt x="1332" y="820"/>
                  </a:lnTo>
                  <a:lnTo>
                    <a:pt x="1421" y="873"/>
                  </a:lnTo>
                  <a:lnTo>
                    <a:pt x="1508" y="847"/>
                  </a:lnTo>
                  <a:lnTo>
                    <a:pt x="1552" y="803"/>
                  </a:lnTo>
                  <a:lnTo>
                    <a:pt x="1587" y="759"/>
                  </a:lnTo>
                  <a:lnTo>
                    <a:pt x="1658" y="785"/>
                  </a:lnTo>
                  <a:lnTo>
                    <a:pt x="1720" y="838"/>
                  </a:lnTo>
                  <a:lnTo>
                    <a:pt x="1790" y="864"/>
                  </a:lnTo>
                  <a:lnTo>
                    <a:pt x="1843" y="847"/>
                  </a:lnTo>
                  <a:lnTo>
                    <a:pt x="1887" y="794"/>
                  </a:lnTo>
                  <a:lnTo>
                    <a:pt x="1949" y="812"/>
                  </a:lnTo>
                  <a:lnTo>
                    <a:pt x="2029" y="856"/>
                  </a:lnTo>
                  <a:lnTo>
                    <a:pt x="2099" y="917"/>
                  </a:lnTo>
                  <a:lnTo>
                    <a:pt x="2161" y="926"/>
                  </a:lnTo>
                  <a:lnTo>
                    <a:pt x="2214" y="864"/>
                  </a:lnTo>
                  <a:lnTo>
                    <a:pt x="2258" y="794"/>
                  </a:lnTo>
                  <a:lnTo>
                    <a:pt x="2302" y="776"/>
                  </a:lnTo>
                  <a:lnTo>
                    <a:pt x="2355" y="829"/>
                  </a:lnTo>
                  <a:lnTo>
                    <a:pt x="2408" y="847"/>
                  </a:lnTo>
                  <a:lnTo>
                    <a:pt x="2479" y="856"/>
                  </a:lnTo>
                  <a:lnTo>
                    <a:pt x="2532" y="776"/>
                  </a:lnTo>
                  <a:lnTo>
                    <a:pt x="2576" y="714"/>
                  </a:lnTo>
                  <a:lnTo>
                    <a:pt x="2584" y="644"/>
                  </a:lnTo>
                  <a:lnTo>
                    <a:pt x="2611" y="573"/>
                  </a:lnTo>
                  <a:lnTo>
                    <a:pt x="2682" y="538"/>
                  </a:lnTo>
                  <a:lnTo>
                    <a:pt x="2743" y="520"/>
                  </a:lnTo>
                  <a:lnTo>
                    <a:pt x="2761" y="450"/>
                  </a:lnTo>
                  <a:lnTo>
                    <a:pt x="2796" y="406"/>
                  </a:lnTo>
                  <a:lnTo>
                    <a:pt x="2885" y="432"/>
                  </a:lnTo>
                  <a:lnTo>
                    <a:pt x="2964" y="450"/>
                  </a:lnTo>
                  <a:lnTo>
                    <a:pt x="3052" y="414"/>
                  </a:lnTo>
                  <a:lnTo>
                    <a:pt x="3079" y="335"/>
                  </a:lnTo>
                  <a:lnTo>
                    <a:pt x="3105" y="273"/>
                  </a:lnTo>
                  <a:lnTo>
                    <a:pt x="3149" y="238"/>
                  </a:lnTo>
                  <a:lnTo>
                    <a:pt x="3211" y="212"/>
                  </a:lnTo>
                  <a:lnTo>
                    <a:pt x="3238" y="150"/>
                  </a:lnTo>
                  <a:lnTo>
                    <a:pt x="3264" y="123"/>
                  </a:lnTo>
                  <a:lnTo>
                    <a:pt x="3352" y="97"/>
                  </a:lnTo>
                  <a:lnTo>
                    <a:pt x="3485" y="97"/>
                  </a:lnTo>
                  <a:lnTo>
                    <a:pt x="3555" y="70"/>
                  </a:lnTo>
                  <a:lnTo>
                    <a:pt x="3564" y="0"/>
                  </a:lnTo>
                  <a:lnTo>
                    <a:pt x="3617" y="44"/>
                  </a:lnTo>
                  <a:lnTo>
                    <a:pt x="3696" y="35"/>
                  </a:lnTo>
                  <a:lnTo>
                    <a:pt x="3758" y="17"/>
                  </a:lnTo>
                  <a:lnTo>
                    <a:pt x="3785" y="62"/>
                  </a:lnTo>
                  <a:lnTo>
                    <a:pt x="3793" y="106"/>
                  </a:lnTo>
                  <a:lnTo>
                    <a:pt x="3873" y="123"/>
                  </a:lnTo>
                  <a:lnTo>
                    <a:pt x="3917" y="150"/>
                  </a:lnTo>
                  <a:lnTo>
                    <a:pt x="3970" y="123"/>
                  </a:lnTo>
                  <a:lnTo>
                    <a:pt x="4032" y="185"/>
                  </a:lnTo>
                  <a:lnTo>
                    <a:pt x="4076" y="229"/>
                  </a:lnTo>
                  <a:lnTo>
                    <a:pt x="3996" y="273"/>
                  </a:lnTo>
                  <a:lnTo>
                    <a:pt x="4067" y="326"/>
                  </a:lnTo>
                  <a:lnTo>
                    <a:pt x="4102" y="353"/>
                  </a:lnTo>
                  <a:lnTo>
                    <a:pt x="4111" y="423"/>
                  </a:lnTo>
                  <a:lnTo>
                    <a:pt x="4217" y="450"/>
                  </a:lnTo>
                  <a:lnTo>
                    <a:pt x="4261" y="406"/>
                  </a:lnTo>
                  <a:lnTo>
                    <a:pt x="4367" y="459"/>
                  </a:lnTo>
                  <a:lnTo>
                    <a:pt x="4411" y="441"/>
                  </a:lnTo>
                  <a:lnTo>
                    <a:pt x="4447" y="467"/>
                  </a:lnTo>
                  <a:lnTo>
                    <a:pt x="4561" y="476"/>
                  </a:lnTo>
                  <a:lnTo>
                    <a:pt x="4614" y="547"/>
                  </a:lnTo>
                  <a:lnTo>
                    <a:pt x="4685" y="573"/>
                  </a:lnTo>
                  <a:lnTo>
                    <a:pt x="4755" y="582"/>
                  </a:lnTo>
                  <a:lnTo>
                    <a:pt x="4791" y="520"/>
                  </a:lnTo>
                  <a:lnTo>
                    <a:pt x="4852" y="520"/>
                  </a:lnTo>
                  <a:lnTo>
                    <a:pt x="4905" y="538"/>
                  </a:lnTo>
                  <a:lnTo>
                    <a:pt x="4870" y="582"/>
                  </a:lnTo>
                  <a:lnTo>
                    <a:pt x="4808" y="626"/>
                  </a:lnTo>
                  <a:lnTo>
                    <a:pt x="4791" y="697"/>
                  </a:lnTo>
                  <a:lnTo>
                    <a:pt x="4861" y="688"/>
                  </a:lnTo>
                  <a:lnTo>
                    <a:pt x="4870" y="767"/>
                  </a:lnTo>
                  <a:lnTo>
                    <a:pt x="4861" y="838"/>
                  </a:lnTo>
                  <a:lnTo>
                    <a:pt x="4817" y="856"/>
                  </a:lnTo>
                  <a:lnTo>
                    <a:pt x="4808" y="900"/>
                  </a:lnTo>
                  <a:lnTo>
                    <a:pt x="4852" y="953"/>
                  </a:lnTo>
                  <a:lnTo>
                    <a:pt x="4905" y="997"/>
                  </a:lnTo>
                  <a:lnTo>
                    <a:pt x="4870" y="1059"/>
                  </a:lnTo>
                  <a:lnTo>
                    <a:pt x="4808" y="1085"/>
                  </a:lnTo>
                  <a:lnTo>
                    <a:pt x="4835" y="1129"/>
                  </a:lnTo>
                  <a:lnTo>
                    <a:pt x="4914" y="1129"/>
                  </a:lnTo>
                  <a:lnTo>
                    <a:pt x="4923" y="1191"/>
                  </a:lnTo>
                  <a:lnTo>
                    <a:pt x="4985" y="1235"/>
                  </a:lnTo>
                  <a:lnTo>
                    <a:pt x="5038" y="1191"/>
                  </a:lnTo>
                  <a:lnTo>
                    <a:pt x="5064" y="1138"/>
                  </a:lnTo>
                  <a:lnTo>
                    <a:pt x="4994" y="1120"/>
                  </a:lnTo>
                  <a:lnTo>
                    <a:pt x="5038" y="1085"/>
                  </a:lnTo>
                  <a:lnTo>
                    <a:pt x="5117" y="1085"/>
                  </a:lnTo>
                  <a:lnTo>
                    <a:pt x="5170" y="1076"/>
                  </a:lnTo>
                  <a:lnTo>
                    <a:pt x="5250" y="1067"/>
                  </a:lnTo>
                  <a:lnTo>
                    <a:pt x="5214" y="1120"/>
                  </a:lnTo>
                  <a:lnTo>
                    <a:pt x="5214" y="1182"/>
                  </a:lnTo>
                  <a:lnTo>
                    <a:pt x="5276" y="1200"/>
                  </a:lnTo>
                  <a:lnTo>
                    <a:pt x="5329" y="1173"/>
                  </a:lnTo>
                  <a:lnTo>
                    <a:pt x="5355" y="1138"/>
                  </a:lnTo>
                  <a:lnTo>
                    <a:pt x="5426" y="1209"/>
                  </a:lnTo>
                  <a:lnTo>
                    <a:pt x="5435" y="1147"/>
                  </a:lnTo>
                  <a:lnTo>
                    <a:pt x="5479" y="1120"/>
                  </a:lnTo>
                  <a:lnTo>
                    <a:pt x="5532" y="1165"/>
                  </a:lnTo>
                  <a:lnTo>
                    <a:pt x="5558" y="1217"/>
                  </a:lnTo>
                  <a:lnTo>
                    <a:pt x="5523" y="1253"/>
                  </a:lnTo>
                  <a:lnTo>
                    <a:pt x="5567" y="1332"/>
                  </a:lnTo>
                  <a:lnTo>
                    <a:pt x="5638" y="1262"/>
                  </a:lnTo>
                  <a:lnTo>
                    <a:pt x="5700" y="1297"/>
                  </a:lnTo>
                  <a:lnTo>
                    <a:pt x="5761" y="1279"/>
                  </a:lnTo>
                  <a:lnTo>
                    <a:pt x="5779" y="1209"/>
                  </a:lnTo>
                  <a:lnTo>
                    <a:pt x="5779" y="1165"/>
                  </a:lnTo>
                  <a:lnTo>
                    <a:pt x="5814" y="1129"/>
                  </a:lnTo>
                  <a:lnTo>
                    <a:pt x="5858" y="1182"/>
                  </a:lnTo>
                  <a:lnTo>
                    <a:pt x="5823" y="1279"/>
                  </a:lnTo>
                  <a:lnTo>
                    <a:pt x="5814" y="1367"/>
                  </a:lnTo>
                  <a:lnTo>
                    <a:pt x="5841" y="1429"/>
                  </a:lnTo>
                  <a:lnTo>
                    <a:pt x="5814" y="1500"/>
                  </a:lnTo>
                  <a:lnTo>
                    <a:pt x="5788" y="1587"/>
                  </a:lnTo>
                  <a:lnTo>
                    <a:pt x="5797" y="1640"/>
                  </a:lnTo>
                  <a:lnTo>
                    <a:pt x="5250" y="4393"/>
                  </a:lnTo>
                  <a:lnTo>
                    <a:pt x="5197" y="4358"/>
                  </a:lnTo>
                  <a:lnTo>
                    <a:pt x="5170" y="4287"/>
                  </a:lnTo>
                  <a:lnTo>
                    <a:pt x="5117" y="4261"/>
                  </a:lnTo>
                  <a:lnTo>
                    <a:pt x="5100" y="4208"/>
                  </a:lnTo>
                  <a:lnTo>
                    <a:pt x="5100" y="4146"/>
                  </a:lnTo>
                  <a:lnTo>
                    <a:pt x="5064" y="4102"/>
                  </a:lnTo>
                  <a:lnTo>
                    <a:pt x="4985" y="4084"/>
                  </a:lnTo>
                  <a:lnTo>
                    <a:pt x="4941" y="4058"/>
                  </a:lnTo>
                  <a:lnTo>
                    <a:pt x="4888" y="4005"/>
                  </a:lnTo>
                  <a:lnTo>
                    <a:pt x="4861" y="3961"/>
                  </a:lnTo>
                  <a:lnTo>
                    <a:pt x="4782" y="3934"/>
                  </a:lnTo>
                  <a:lnTo>
                    <a:pt x="4729" y="3987"/>
                  </a:lnTo>
                  <a:lnTo>
                    <a:pt x="4676" y="4040"/>
                  </a:lnTo>
                  <a:lnTo>
                    <a:pt x="4579" y="4014"/>
                  </a:lnTo>
                  <a:lnTo>
                    <a:pt x="4508" y="4014"/>
                  </a:lnTo>
                  <a:lnTo>
                    <a:pt x="4411" y="4022"/>
                  </a:lnTo>
                  <a:lnTo>
                    <a:pt x="4341" y="4005"/>
                  </a:lnTo>
                  <a:lnTo>
                    <a:pt x="5108" y="2911"/>
                  </a:lnTo>
                  <a:lnTo>
                    <a:pt x="5082" y="2805"/>
                  </a:lnTo>
                  <a:lnTo>
                    <a:pt x="4994" y="2866"/>
                  </a:lnTo>
                  <a:lnTo>
                    <a:pt x="4994" y="2796"/>
                  </a:lnTo>
                  <a:lnTo>
                    <a:pt x="4932" y="2805"/>
                  </a:lnTo>
                  <a:lnTo>
                    <a:pt x="4923" y="2752"/>
                  </a:lnTo>
                  <a:lnTo>
                    <a:pt x="4905" y="2699"/>
                  </a:lnTo>
                  <a:lnTo>
                    <a:pt x="4817" y="2743"/>
                  </a:lnTo>
                  <a:lnTo>
                    <a:pt x="4764" y="2725"/>
                  </a:lnTo>
                  <a:lnTo>
                    <a:pt x="4817" y="2681"/>
                  </a:lnTo>
                  <a:lnTo>
                    <a:pt x="4764" y="2664"/>
                  </a:lnTo>
                  <a:lnTo>
                    <a:pt x="4702" y="2690"/>
                  </a:lnTo>
                  <a:lnTo>
                    <a:pt x="4658" y="2619"/>
                  </a:lnTo>
                  <a:lnTo>
                    <a:pt x="4614" y="2646"/>
                  </a:lnTo>
                  <a:lnTo>
                    <a:pt x="4552" y="2602"/>
                  </a:lnTo>
                  <a:lnTo>
                    <a:pt x="4535" y="2664"/>
                  </a:lnTo>
                  <a:lnTo>
                    <a:pt x="4464" y="2655"/>
                  </a:lnTo>
                  <a:lnTo>
                    <a:pt x="4455" y="2593"/>
                  </a:lnTo>
                  <a:lnTo>
                    <a:pt x="4429" y="2540"/>
                  </a:lnTo>
                  <a:lnTo>
                    <a:pt x="4349" y="2531"/>
                  </a:lnTo>
                  <a:lnTo>
                    <a:pt x="4296" y="2487"/>
                  </a:lnTo>
                  <a:lnTo>
                    <a:pt x="4235" y="2496"/>
                  </a:lnTo>
                  <a:lnTo>
                    <a:pt x="4226" y="2452"/>
                  </a:lnTo>
                  <a:lnTo>
                    <a:pt x="4164" y="2408"/>
                  </a:lnTo>
                  <a:lnTo>
                    <a:pt x="4102" y="2434"/>
                  </a:lnTo>
                  <a:lnTo>
                    <a:pt x="4032" y="2399"/>
                  </a:lnTo>
                  <a:lnTo>
                    <a:pt x="4041" y="2487"/>
                  </a:lnTo>
                  <a:lnTo>
                    <a:pt x="3952" y="2469"/>
                  </a:lnTo>
                  <a:lnTo>
                    <a:pt x="3882" y="2461"/>
                  </a:lnTo>
                  <a:lnTo>
                    <a:pt x="3873" y="2514"/>
                  </a:lnTo>
                  <a:lnTo>
                    <a:pt x="3846" y="2575"/>
                  </a:lnTo>
                  <a:lnTo>
                    <a:pt x="3776" y="2593"/>
                  </a:lnTo>
                  <a:lnTo>
                    <a:pt x="3732" y="2575"/>
                  </a:lnTo>
                  <a:lnTo>
                    <a:pt x="3652" y="2602"/>
                  </a:lnTo>
                  <a:lnTo>
                    <a:pt x="3599" y="2611"/>
                  </a:lnTo>
                  <a:lnTo>
                    <a:pt x="3538" y="2558"/>
                  </a:lnTo>
                  <a:lnTo>
                    <a:pt x="3502" y="2487"/>
                  </a:lnTo>
                  <a:lnTo>
                    <a:pt x="3467" y="2593"/>
                  </a:lnTo>
                  <a:lnTo>
                    <a:pt x="3440" y="2478"/>
                  </a:lnTo>
                  <a:lnTo>
                    <a:pt x="3352" y="2461"/>
                  </a:lnTo>
                  <a:lnTo>
                    <a:pt x="3308" y="2434"/>
                  </a:lnTo>
                  <a:lnTo>
                    <a:pt x="3202" y="2452"/>
                  </a:lnTo>
                  <a:lnTo>
                    <a:pt x="3193" y="2381"/>
                  </a:lnTo>
                  <a:lnTo>
                    <a:pt x="3132" y="2408"/>
                  </a:lnTo>
                  <a:lnTo>
                    <a:pt x="3070" y="2425"/>
                  </a:lnTo>
                  <a:lnTo>
                    <a:pt x="3043" y="2496"/>
                  </a:lnTo>
                  <a:lnTo>
                    <a:pt x="3035" y="2549"/>
                  </a:lnTo>
                  <a:lnTo>
                    <a:pt x="2982" y="2566"/>
                  </a:lnTo>
                  <a:lnTo>
                    <a:pt x="2973" y="2611"/>
                  </a:lnTo>
                  <a:lnTo>
                    <a:pt x="2902" y="2611"/>
                  </a:lnTo>
                  <a:lnTo>
                    <a:pt x="2814" y="2593"/>
                  </a:lnTo>
                  <a:lnTo>
                    <a:pt x="2752" y="2646"/>
                  </a:lnTo>
                  <a:lnTo>
                    <a:pt x="2690" y="2716"/>
                  </a:lnTo>
                  <a:lnTo>
                    <a:pt x="2637" y="2708"/>
                  </a:lnTo>
                  <a:lnTo>
                    <a:pt x="2567" y="2734"/>
                  </a:lnTo>
                  <a:lnTo>
                    <a:pt x="2496" y="2752"/>
                  </a:lnTo>
                  <a:lnTo>
                    <a:pt x="2434" y="2716"/>
                  </a:lnTo>
                  <a:lnTo>
                    <a:pt x="2346" y="2708"/>
                  </a:lnTo>
                  <a:lnTo>
                    <a:pt x="2267" y="2725"/>
                  </a:lnTo>
                  <a:lnTo>
                    <a:pt x="2205" y="2699"/>
                  </a:lnTo>
                  <a:lnTo>
                    <a:pt x="2152" y="2672"/>
                  </a:lnTo>
                  <a:lnTo>
                    <a:pt x="2117" y="2725"/>
                  </a:lnTo>
                  <a:lnTo>
                    <a:pt x="2073" y="2769"/>
                  </a:lnTo>
                  <a:lnTo>
                    <a:pt x="2037" y="2699"/>
                  </a:lnTo>
                  <a:lnTo>
                    <a:pt x="2011" y="2752"/>
                  </a:lnTo>
                  <a:lnTo>
                    <a:pt x="1896" y="2761"/>
                  </a:lnTo>
                  <a:lnTo>
                    <a:pt x="1799" y="2778"/>
                  </a:lnTo>
                  <a:lnTo>
                    <a:pt x="1764" y="2725"/>
                  </a:lnTo>
                  <a:lnTo>
                    <a:pt x="1764" y="2690"/>
                  </a:lnTo>
                  <a:lnTo>
                    <a:pt x="1711" y="2672"/>
                  </a:lnTo>
                  <a:lnTo>
                    <a:pt x="1631" y="2672"/>
                  </a:lnTo>
                  <a:lnTo>
                    <a:pt x="1552" y="2646"/>
                  </a:lnTo>
                  <a:lnTo>
                    <a:pt x="1526" y="2611"/>
                  </a:lnTo>
                  <a:lnTo>
                    <a:pt x="1491" y="2540"/>
                  </a:lnTo>
                  <a:lnTo>
                    <a:pt x="1543" y="2522"/>
                  </a:lnTo>
                  <a:lnTo>
                    <a:pt x="1570" y="2478"/>
                  </a:lnTo>
                  <a:lnTo>
                    <a:pt x="1623" y="2443"/>
                  </a:lnTo>
                  <a:lnTo>
                    <a:pt x="1578" y="2399"/>
                  </a:lnTo>
                  <a:lnTo>
                    <a:pt x="1614" y="2372"/>
                  </a:lnTo>
                  <a:lnTo>
                    <a:pt x="1561" y="2319"/>
                  </a:lnTo>
                  <a:lnTo>
                    <a:pt x="1570" y="2258"/>
                  </a:lnTo>
                  <a:lnTo>
                    <a:pt x="1570" y="2205"/>
                  </a:lnTo>
                  <a:lnTo>
                    <a:pt x="1517" y="2187"/>
                  </a:lnTo>
                  <a:lnTo>
                    <a:pt x="1517" y="2134"/>
                  </a:lnTo>
                  <a:lnTo>
                    <a:pt x="1456" y="2143"/>
                  </a:lnTo>
                  <a:lnTo>
                    <a:pt x="1447" y="2081"/>
                  </a:lnTo>
                  <a:lnTo>
                    <a:pt x="1421" y="2134"/>
                  </a:lnTo>
                  <a:lnTo>
                    <a:pt x="1368" y="2108"/>
                  </a:lnTo>
                  <a:lnTo>
                    <a:pt x="1324" y="2143"/>
                  </a:lnTo>
                  <a:lnTo>
                    <a:pt x="1244" y="2143"/>
                  </a:lnTo>
                  <a:lnTo>
                    <a:pt x="1191" y="2125"/>
                  </a:lnTo>
                  <a:lnTo>
                    <a:pt x="1147" y="2072"/>
                  </a:lnTo>
                  <a:lnTo>
                    <a:pt x="1094" y="2072"/>
                  </a:lnTo>
                  <a:lnTo>
                    <a:pt x="1050" y="2019"/>
                  </a:lnTo>
                  <a:lnTo>
                    <a:pt x="1068" y="1958"/>
                  </a:lnTo>
                  <a:lnTo>
                    <a:pt x="1138" y="1914"/>
                  </a:lnTo>
                  <a:lnTo>
                    <a:pt x="1076" y="1896"/>
                  </a:lnTo>
                  <a:lnTo>
                    <a:pt x="1121" y="1843"/>
                  </a:lnTo>
                  <a:lnTo>
                    <a:pt x="1059" y="1808"/>
                  </a:lnTo>
                  <a:lnTo>
                    <a:pt x="1015" y="1772"/>
                  </a:lnTo>
                  <a:lnTo>
                    <a:pt x="1032" y="1737"/>
                  </a:lnTo>
                  <a:lnTo>
                    <a:pt x="979" y="1702"/>
                  </a:lnTo>
                  <a:lnTo>
                    <a:pt x="971" y="1649"/>
                  </a:lnTo>
                  <a:lnTo>
                    <a:pt x="909" y="1605"/>
                  </a:lnTo>
                  <a:lnTo>
                    <a:pt x="873" y="1578"/>
                  </a:lnTo>
                  <a:lnTo>
                    <a:pt x="662" y="1562"/>
                  </a:lnTo>
                  <a:lnTo>
                    <a:pt x="618" y="1535"/>
                  </a:lnTo>
                  <a:lnTo>
                    <a:pt x="582" y="1473"/>
                  </a:lnTo>
                  <a:lnTo>
                    <a:pt x="556" y="1420"/>
                  </a:lnTo>
                  <a:lnTo>
                    <a:pt x="503" y="1456"/>
                  </a:lnTo>
                  <a:lnTo>
                    <a:pt x="450" y="1438"/>
                  </a:lnTo>
                  <a:lnTo>
                    <a:pt x="423" y="1385"/>
                  </a:lnTo>
                  <a:lnTo>
                    <a:pt x="326" y="1350"/>
                  </a:lnTo>
                  <a:lnTo>
                    <a:pt x="256" y="1332"/>
                  </a:lnTo>
                  <a:lnTo>
                    <a:pt x="194" y="1350"/>
                  </a:lnTo>
                  <a:lnTo>
                    <a:pt x="141" y="1306"/>
                  </a:lnTo>
                  <a:lnTo>
                    <a:pt x="150" y="1253"/>
                  </a:lnTo>
                  <a:lnTo>
                    <a:pt x="123" y="1209"/>
                  </a:lnTo>
                  <a:lnTo>
                    <a:pt x="159" y="1165"/>
                  </a:lnTo>
                  <a:lnTo>
                    <a:pt x="123" y="1112"/>
                  </a:lnTo>
                  <a:lnTo>
                    <a:pt x="79" y="1085"/>
                  </a:lnTo>
                  <a:lnTo>
                    <a:pt x="0" y="1041"/>
                  </a:lnTo>
                  <a:lnTo>
                    <a:pt x="62" y="997"/>
                  </a:lnTo>
                  <a:lnTo>
                    <a:pt x="53" y="944"/>
                  </a:lnTo>
                  <a:lnTo>
                    <a:pt x="0" y="856"/>
                  </a:lnTo>
                </a:path>
              </a:pathLst>
            </a:custGeom>
            <a:solidFill>
              <a:srgbClr val="FFFF00"/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  <p:sp>
          <p:nvSpPr>
            <p:cNvPr id="407" name="Freeform 31"/>
            <p:cNvSpPr>
              <a:spLocks noChangeArrowheads="1"/>
            </p:cNvSpPr>
            <p:nvPr/>
          </p:nvSpPr>
          <p:spPr bwMode="auto">
            <a:xfrm>
              <a:off x="3975100" y="1201738"/>
              <a:ext cx="231775" cy="288925"/>
            </a:xfrm>
            <a:custGeom>
              <a:avLst/>
              <a:gdLst>
                <a:gd name="T0" fmla="*/ 73977556 w 645"/>
                <a:gd name="T1" fmla="*/ 0 h 804"/>
                <a:gd name="T2" fmla="*/ 62616237 w 645"/>
                <a:gd name="T3" fmla="*/ 0 h 804"/>
                <a:gd name="T4" fmla="*/ 48931061 w 645"/>
                <a:gd name="T5" fmla="*/ 2323975 h 804"/>
                <a:gd name="T6" fmla="*/ 40926545 w 645"/>
                <a:gd name="T7" fmla="*/ 9038279 h 804"/>
                <a:gd name="T8" fmla="*/ 34212940 w 645"/>
                <a:gd name="T9" fmla="*/ 15881573 h 804"/>
                <a:gd name="T10" fmla="*/ 27370352 w 645"/>
                <a:gd name="T11" fmla="*/ 18205907 h 804"/>
                <a:gd name="T12" fmla="*/ 25046495 w 645"/>
                <a:gd name="T13" fmla="*/ 22724867 h 804"/>
                <a:gd name="T14" fmla="*/ 15880050 w 645"/>
                <a:gd name="T15" fmla="*/ 26211189 h 804"/>
                <a:gd name="T16" fmla="*/ 5680659 w 645"/>
                <a:gd name="T17" fmla="*/ 27373177 h 804"/>
                <a:gd name="T18" fmla="*/ 1161929 w 645"/>
                <a:gd name="T19" fmla="*/ 34216471 h 804"/>
                <a:gd name="T20" fmla="*/ 0 w 645"/>
                <a:gd name="T21" fmla="*/ 42092762 h 804"/>
                <a:gd name="T22" fmla="*/ 1161929 w 645"/>
                <a:gd name="T23" fmla="*/ 50098044 h 804"/>
                <a:gd name="T24" fmla="*/ 2194874 w 645"/>
                <a:gd name="T25" fmla="*/ 58103685 h 804"/>
                <a:gd name="T26" fmla="*/ 1161929 w 645"/>
                <a:gd name="T27" fmla="*/ 66108966 h 804"/>
                <a:gd name="T28" fmla="*/ 6842588 w 645"/>
                <a:gd name="T29" fmla="*/ 70628286 h 804"/>
                <a:gd name="T30" fmla="*/ 8004517 w 645"/>
                <a:gd name="T31" fmla="*/ 77471580 h 804"/>
                <a:gd name="T32" fmla="*/ 15880050 w 645"/>
                <a:gd name="T33" fmla="*/ 77471580 h 804"/>
                <a:gd name="T34" fmla="*/ 22722638 w 645"/>
                <a:gd name="T35" fmla="*/ 81990540 h 804"/>
                <a:gd name="T36" fmla="*/ 23884566 w 645"/>
                <a:gd name="T37" fmla="*/ 88833834 h 804"/>
                <a:gd name="T38" fmla="*/ 33051011 w 645"/>
                <a:gd name="T39" fmla="*/ 87671846 h 804"/>
                <a:gd name="T40" fmla="*/ 43250402 w 645"/>
                <a:gd name="T41" fmla="*/ 89996180 h 804"/>
                <a:gd name="T42" fmla="*/ 48931061 w 645"/>
                <a:gd name="T43" fmla="*/ 92320155 h 804"/>
                <a:gd name="T44" fmla="*/ 55773649 w 645"/>
                <a:gd name="T45" fmla="*/ 103682769 h 804"/>
                <a:gd name="T46" fmla="*/ 61454309 w 645"/>
                <a:gd name="T47" fmla="*/ 99163450 h 804"/>
                <a:gd name="T48" fmla="*/ 64940454 w 645"/>
                <a:gd name="T49" fmla="*/ 91158168 h 804"/>
                <a:gd name="T50" fmla="*/ 67134968 w 645"/>
                <a:gd name="T51" fmla="*/ 85476861 h 804"/>
                <a:gd name="T52" fmla="*/ 70621113 w 645"/>
                <a:gd name="T53" fmla="*/ 76309233 h 804"/>
                <a:gd name="T54" fmla="*/ 71783041 w 645"/>
                <a:gd name="T55" fmla="*/ 69465939 h 804"/>
                <a:gd name="T56" fmla="*/ 77463701 w 645"/>
                <a:gd name="T57" fmla="*/ 61460657 h 804"/>
                <a:gd name="T58" fmla="*/ 80820503 w 645"/>
                <a:gd name="T59" fmla="*/ 54617363 h 804"/>
                <a:gd name="T60" fmla="*/ 80820503 w 645"/>
                <a:gd name="T61" fmla="*/ 45579084 h 804"/>
                <a:gd name="T62" fmla="*/ 78625629 w 645"/>
                <a:gd name="T63" fmla="*/ 38735790 h 804"/>
                <a:gd name="T64" fmla="*/ 83144360 w 645"/>
                <a:gd name="T65" fmla="*/ 30730508 h 804"/>
                <a:gd name="T66" fmla="*/ 79787558 w 645"/>
                <a:gd name="T67" fmla="*/ 22724867 h 804"/>
                <a:gd name="T68" fmla="*/ 79787558 w 645"/>
                <a:gd name="T69" fmla="*/ 9038279 h 804"/>
                <a:gd name="T70" fmla="*/ 73977556 w 645"/>
                <a:gd name="T71" fmla="*/ 0 h 80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45" h="804">
                  <a:moveTo>
                    <a:pt x="573" y="0"/>
                  </a:moveTo>
                  <a:lnTo>
                    <a:pt x="485" y="0"/>
                  </a:lnTo>
                  <a:lnTo>
                    <a:pt x="379" y="18"/>
                  </a:lnTo>
                  <a:lnTo>
                    <a:pt x="317" y="70"/>
                  </a:lnTo>
                  <a:lnTo>
                    <a:pt x="265" y="123"/>
                  </a:lnTo>
                  <a:lnTo>
                    <a:pt x="212" y="141"/>
                  </a:lnTo>
                  <a:lnTo>
                    <a:pt x="194" y="176"/>
                  </a:lnTo>
                  <a:lnTo>
                    <a:pt x="123" y="203"/>
                  </a:lnTo>
                  <a:lnTo>
                    <a:pt x="44" y="212"/>
                  </a:lnTo>
                  <a:lnTo>
                    <a:pt x="9" y="265"/>
                  </a:lnTo>
                  <a:lnTo>
                    <a:pt x="0" y="326"/>
                  </a:lnTo>
                  <a:lnTo>
                    <a:pt x="9" y="388"/>
                  </a:lnTo>
                  <a:lnTo>
                    <a:pt x="17" y="450"/>
                  </a:lnTo>
                  <a:lnTo>
                    <a:pt x="9" y="512"/>
                  </a:lnTo>
                  <a:lnTo>
                    <a:pt x="53" y="547"/>
                  </a:lnTo>
                  <a:lnTo>
                    <a:pt x="62" y="600"/>
                  </a:lnTo>
                  <a:lnTo>
                    <a:pt x="123" y="600"/>
                  </a:lnTo>
                  <a:lnTo>
                    <a:pt x="176" y="635"/>
                  </a:lnTo>
                  <a:lnTo>
                    <a:pt x="185" y="688"/>
                  </a:lnTo>
                  <a:lnTo>
                    <a:pt x="256" y="679"/>
                  </a:lnTo>
                  <a:lnTo>
                    <a:pt x="335" y="697"/>
                  </a:lnTo>
                  <a:lnTo>
                    <a:pt x="379" y="715"/>
                  </a:lnTo>
                  <a:lnTo>
                    <a:pt x="432" y="803"/>
                  </a:lnTo>
                  <a:lnTo>
                    <a:pt x="476" y="768"/>
                  </a:lnTo>
                  <a:lnTo>
                    <a:pt x="503" y="706"/>
                  </a:lnTo>
                  <a:lnTo>
                    <a:pt x="520" y="662"/>
                  </a:lnTo>
                  <a:lnTo>
                    <a:pt x="547" y="591"/>
                  </a:lnTo>
                  <a:lnTo>
                    <a:pt x="556" y="538"/>
                  </a:lnTo>
                  <a:lnTo>
                    <a:pt x="600" y="476"/>
                  </a:lnTo>
                  <a:lnTo>
                    <a:pt x="626" y="423"/>
                  </a:lnTo>
                  <a:lnTo>
                    <a:pt x="626" y="353"/>
                  </a:lnTo>
                  <a:lnTo>
                    <a:pt x="609" y="300"/>
                  </a:lnTo>
                  <a:lnTo>
                    <a:pt x="644" y="238"/>
                  </a:lnTo>
                  <a:lnTo>
                    <a:pt x="618" y="176"/>
                  </a:lnTo>
                  <a:lnTo>
                    <a:pt x="618" y="70"/>
                  </a:lnTo>
                  <a:lnTo>
                    <a:pt x="573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/>
            </a:p>
          </p:txBody>
        </p:sp>
      </p:grpSp>
      <p:sp>
        <p:nvSpPr>
          <p:cNvPr id="408" name="CuadroTexto 104"/>
          <p:cNvSpPr txBox="1">
            <a:spLocks noChangeArrowheads="1"/>
          </p:cNvSpPr>
          <p:nvPr/>
        </p:nvSpPr>
        <p:spPr bwMode="auto">
          <a:xfrm>
            <a:off x="7963469" y="5382415"/>
            <a:ext cx="3492500" cy="6000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CO" altLang="es-CO" sz="1100" b="1" dirty="0">
                <a:latin typeface="Arial Narrow" panose="020B0606020202030204" pitchFamily="34" charset="0"/>
              </a:rPr>
              <a:t>Departamentos en</a:t>
            </a:r>
          </a:p>
          <a:p>
            <a:pPr algn="ctr"/>
            <a:r>
              <a:rPr lang="es-CO" altLang="es-CO" sz="1100" b="1" dirty="0">
                <a:latin typeface="Arial Narrow" panose="020B0606020202030204" pitchFamily="34" charset="0"/>
              </a:rPr>
              <a:t> ALERTA HIDROLÓGICA ROJA  </a:t>
            </a:r>
          </a:p>
          <a:p>
            <a:pPr algn="ctr"/>
            <a:r>
              <a:rPr lang="es-CO" altLang="es-CO" sz="1100" b="1" dirty="0">
                <a:latin typeface="Arial Narrow" panose="020B0606020202030204" pitchFamily="34" charset="0"/>
              </a:rPr>
              <a:t>(total: 0): </a:t>
            </a:r>
          </a:p>
        </p:txBody>
      </p:sp>
      <p:sp>
        <p:nvSpPr>
          <p:cNvPr id="409" name="CuadroTexto 209"/>
          <p:cNvSpPr txBox="1">
            <a:spLocks noChangeArrowheads="1"/>
          </p:cNvSpPr>
          <p:nvPr/>
        </p:nvSpPr>
        <p:spPr bwMode="auto">
          <a:xfrm>
            <a:off x="2505572" y="5904630"/>
            <a:ext cx="3340175" cy="415925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>
            <a:spAutoFit/>
          </a:bodyPr>
          <a:lstStyle>
            <a:lvl1pPr defTabSz="573088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defTabSz="573088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defTabSz="573088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defTabSz="573088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defTabSz="573088"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just" eaLnBrk="1" fontAlgn="ctr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s-ES" altLang="es-CO" sz="1050" dirty="0">
                <a:latin typeface="Arial Narrow" panose="020B0606020202030204" pitchFamily="34" charset="0"/>
              </a:rPr>
              <a:t>Por </a:t>
            </a:r>
            <a:r>
              <a:rPr lang="es-CO" sz="1050" dirty="0">
                <a:latin typeface="Arial Narrow" panose="020B0606020202030204" pitchFamily="34" charset="0"/>
              </a:rPr>
              <a:t>probabilidad de crecientes súbitas en el río Mira y sus </a:t>
            </a:r>
            <a:r>
              <a:rPr lang="es-CO" sz="1050" dirty="0" smtClean="0">
                <a:latin typeface="Arial Narrow" panose="020B0606020202030204" pitchFamily="34" charset="0"/>
              </a:rPr>
              <a:t>afluentes (Nariño).</a:t>
            </a:r>
            <a:endParaRPr lang="es-CO" sz="105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82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258744" y="2512130"/>
            <a:ext cx="807211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sz="4400" dirty="0" smtClean="0">
                <a:solidFill>
                  <a:srgbClr val="C13F25"/>
                </a:solidFill>
                <a:latin typeface="Impact" panose="020B0806030902050204" pitchFamily="34" charset="0"/>
              </a:rPr>
              <a:t>¿ QUÉ SE ESPERA EN </a:t>
            </a:r>
          </a:p>
          <a:p>
            <a:pPr>
              <a:lnSpc>
                <a:spcPct val="80000"/>
              </a:lnSpc>
            </a:pPr>
            <a:r>
              <a:rPr lang="es-MX" sz="4400" dirty="0" smtClean="0">
                <a:solidFill>
                  <a:srgbClr val="C13F25"/>
                </a:solidFill>
                <a:latin typeface="Impact" panose="020B0806030902050204" pitchFamily="34" charset="0"/>
              </a:rPr>
              <a:t>RELACIÓN CON LA SITUACIÓN </a:t>
            </a:r>
          </a:p>
          <a:p>
            <a:pPr>
              <a:lnSpc>
                <a:spcPct val="80000"/>
              </a:lnSpc>
            </a:pPr>
            <a:r>
              <a:rPr lang="es-MX" sz="4400" dirty="0" smtClean="0">
                <a:solidFill>
                  <a:srgbClr val="C13F25"/>
                </a:solidFill>
                <a:latin typeface="Impact" panose="020B0806030902050204" pitchFamily="34" charset="0"/>
              </a:rPr>
              <a:t>OCÉANO-ATMÓSFERA?</a:t>
            </a:r>
            <a:endParaRPr lang="es-MX" sz="4400" dirty="0">
              <a:solidFill>
                <a:srgbClr val="C13F25"/>
              </a:solidFill>
              <a:latin typeface="Impact" panose="020B080603090205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73335" y="2303075"/>
            <a:ext cx="13341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800" dirty="0">
                <a:solidFill>
                  <a:srgbClr val="C13F25"/>
                </a:solidFill>
                <a:latin typeface="Arial Black" panose="020B0A04020102020204" pitchFamily="34" charset="0"/>
              </a:rPr>
              <a:t>3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2115403" y="2494147"/>
            <a:ext cx="0" cy="324816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28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538" y="1032998"/>
            <a:ext cx="12192000" cy="5825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/>
          <p:cNvSpPr txBox="1"/>
          <p:nvPr/>
        </p:nvSpPr>
        <p:spPr>
          <a:xfrm>
            <a:off x="1262301" y="611907"/>
            <a:ext cx="8367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CO" dirty="0">
                <a:latin typeface="Impact" panose="020B0806030902050204" pitchFamily="34" charset="0"/>
              </a:rPr>
              <a:t>PREDICCIÓN </a:t>
            </a:r>
            <a:r>
              <a:rPr lang="es-CO" dirty="0" smtClean="0">
                <a:latin typeface="Impact" panose="020B0806030902050204" pitchFamily="34" charset="0"/>
              </a:rPr>
              <a:t>PRECIPITACIÓN - </a:t>
            </a:r>
            <a:r>
              <a:rPr lang="es-CO" dirty="0" smtClean="0">
                <a:solidFill>
                  <a:srgbClr val="600000"/>
                </a:solidFill>
                <a:latin typeface="Impact" panose="020B0806030902050204" pitchFamily="34" charset="0"/>
              </a:rPr>
              <a:t>MAM DE </a:t>
            </a:r>
            <a:r>
              <a:rPr lang="es-CO" dirty="0">
                <a:solidFill>
                  <a:srgbClr val="600000"/>
                </a:solidFill>
                <a:latin typeface="Impact" panose="020B0806030902050204" pitchFamily="34" charset="0"/>
              </a:rPr>
              <a:t>2019</a:t>
            </a:r>
            <a:endParaRPr lang="es-ES" dirty="0">
              <a:solidFill>
                <a:srgbClr val="600000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83" y="1365793"/>
            <a:ext cx="3846618" cy="497797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770535" y="6343771"/>
            <a:ext cx="383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latin typeface="Gill Sans MT" panose="020B0502020104020203" pitchFamily="34" charset="0"/>
              </a:rPr>
              <a:t>Marzo</a:t>
            </a:r>
            <a:endParaRPr lang="es-CO" b="1" dirty="0">
              <a:latin typeface="Gill Sans MT" panose="020B0502020104020203" pitchFamily="34" charset="0"/>
            </a:endParaRPr>
          </a:p>
        </p:txBody>
      </p:sp>
      <p:sp>
        <p:nvSpPr>
          <p:cNvPr id="7" name="2 CuadroTexto"/>
          <p:cNvSpPr txBox="1"/>
          <p:nvPr/>
        </p:nvSpPr>
        <p:spPr>
          <a:xfrm>
            <a:off x="5724951" y="6343770"/>
            <a:ext cx="366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latin typeface="Gill Sans MT" panose="020B0502020104020203" pitchFamily="34" charset="0"/>
              </a:rPr>
              <a:t>Mar/Abr/</a:t>
            </a:r>
            <a:r>
              <a:rPr lang="es-CO" b="1" dirty="0" err="1" smtClean="0">
                <a:latin typeface="Gill Sans MT" panose="020B0502020104020203" pitchFamily="34" charset="0"/>
              </a:rPr>
              <a:t>May</a:t>
            </a:r>
            <a:endParaRPr lang="es-CO" b="1" dirty="0">
              <a:latin typeface="Gill Sans MT" panose="020B0502020104020203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04" y="1365793"/>
            <a:ext cx="3850790" cy="498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3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"/>
          <p:cNvSpPr txBox="1"/>
          <p:nvPr/>
        </p:nvSpPr>
        <p:spPr>
          <a:xfrm>
            <a:off x="315321" y="2105040"/>
            <a:ext cx="6017342" cy="240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MX" sz="4700" dirty="0" smtClean="0">
                <a:solidFill>
                  <a:srgbClr val="C13F25"/>
                </a:solidFill>
                <a:latin typeface="Impact" panose="020B0806030902050204" pitchFamily="34" charset="0"/>
                <a:ea typeface="Adobe Fan Heiti Std B" pitchFamily="34" charset="-128"/>
              </a:rPr>
              <a:t>CONDICIONES</a:t>
            </a:r>
          </a:p>
          <a:p>
            <a:pPr algn="r">
              <a:lnSpc>
                <a:spcPct val="80000"/>
              </a:lnSpc>
            </a:pPr>
            <a:r>
              <a:rPr lang="es-MX" sz="4700" dirty="0" smtClean="0">
                <a:solidFill>
                  <a:srgbClr val="C13F25"/>
                </a:solidFill>
                <a:latin typeface="Impact" panose="020B0806030902050204" pitchFamily="34" charset="0"/>
                <a:ea typeface="Adobe Fan Heiti Std B" pitchFamily="34" charset="-128"/>
              </a:rPr>
              <a:t>RECIENTES </a:t>
            </a:r>
            <a:r>
              <a:rPr lang="es-MX" sz="4700" dirty="0">
                <a:solidFill>
                  <a:srgbClr val="C13F25"/>
                </a:solidFill>
                <a:latin typeface="Impact" panose="020B0806030902050204" pitchFamily="34" charset="0"/>
                <a:ea typeface="Adobe Fan Heiti Std B" pitchFamily="34" charset="-128"/>
              </a:rPr>
              <a:t>Y </a:t>
            </a:r>
            <a:endParaRPr lang="es-MX" sz="4700" dirty="0" smtClean="0">
              <a:solidFill>
                <a:srgbClr val="C13F25"/>
              </a:solidFill>
              <a:latin typeface="Impact" panose="020B0806030902050204" pitchFamily="34" charset="0"/>
              <a:ea typeface="Adobe Fan Heiti Std B" pitchFamily="34" charset="-128"/>
            </a:endParaRPr>
          </a:p>
          <a:p>
            <a:pPr algn="r">
              <a:lnSpc>
                <a:spcPct val="80000"/>
              </a:lnSpc>
            </a:pPr>
            <a:r>
              <a:rPr lang="es-MX" sz="4700" dirty="0" smtClean="0">
                <a:solidFill>
                  <a:srgbClr val="C13F25"/>
                </a:solidFill>
                <a:latin typeface="Impact" panose="020B0806030902050204" pitchFamily="34" charset="0"/>
                <a:ea typeface="Adobe Fan Heiti Std B" pitchFamily="34" charset="-128"/>
              </a:rPr>
              <a:t>PREDICCIÓN </a:t>
            </a:r>
          </a:p>
          <a:p>
            <a:pPr algn="r">
              <a:lnSpc>
                <a:spcPct val="80000"/>
              </a:lnSpc>
            </a:pPr>
            <a:r>
              <a:rPr lang="es-MX" sz="4700" dirty="0" smtClean="0">
                <a:solidFill>
                  <a:srgbClr val="C13F25"/>
                </a:solidFill>
                <a:latin typeface="Impact" panose="020B0806030902050204" pitchFamily="34" charset="0"/>
                <a:ea typeface="Adobe Fan Heiti Std B" pitchFamily="34" charset="-128"/>
              </a:rPr>
              <a:t>CLIMÁTICA</a:t>
            </a:r>
            <a:endParaRPr lang="es-MX" sz="4700" dirty="0">
              <a:solidFill>
                <a:srgbClr val="C13F25"/>
              </a:solidFill>
              <a:latin typeface="Impact" panose="020B0806030902050204" pitchFamily="34" charset="0"/>
              <a:ea typeface="Adobe Fan Heiti Std B" pitchFamily="34" charset="-128"/>
            </a:endParaRPr>
          </a:p>
        </p:txBody>
      </p:sp>
      <p:cxnSp>
        <p:nvCxnSpPr>
          <p:cNvPr id="5" name="4 Conector recto"/>
          <p:cNvCxnSpPr/>
          <p:nvPr/>
        </p:nvCxnSpPr>
        <p:spPr>
          <a:xfrm>
            <a:off x="6400800" y="1364776"/>
            <a:ext cx="0" cy="47221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6400800" y="5252398"/>
            <a:ext cx="414891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CO" b="1" dirty="0" smtClean="0">
                <a:solidFill>
                  <a:srgbClr val="A80000"/>
                </a:solidFill>
                <a:latin typeface="Gill Sans MT" panose="020B0502020104020203" pitchFamily="34" charset="0"/>
              </a:rPr>
              <a:t>Julieta Serna C.</a:t>
            </a:r>
          </a:p>
          <a:p>
            <a:pPr>
              <a:lnSpc>
                <a:spcPct val="70000"/>
              </a:lnSpc>
            </a:pPr>
            <a:endParaRPr lang="es-CO" b="1" dirty="0" smtClean="0">
              <a:solidFill>
                <a:srgbClr val="A80000"/>
              </a:solidFill>
              <a:latin typeface="Gill Sans MT" panose="020B0502020104020203" pitchFamily="34" charset="0"/>
            </a:endParaRPr>
          </a:p>
          <a:p>
            <a:pPr>
              <a:lnSpc>
                <a:spcPct val="70000"/>
              </a:lnSpc>
            </a:pPr>
            <a:r>
              <a:rPr lang="es-CO" b="1" dirty="0" smtClean="0">
                <a:solidFill>
                  <a:srgbClr val="A80000"/>
                </a:solidFill>
                <a:latin typeface="Gill Sans MT" panose="020B0502020104020203" pitchFamily="34" charset="0"/>
              </a:rPr>
              <a:t>Subdirección de Meteorología</a:t>
            </a:r>
          </a:p>
          <a:p>
            <a:pPr>
              <a:lnSpc>
                <a:spcPct val="70000"/>
              </a:lnSpc>
            </a:pPr>
            <a:r>
              <a:rPr lang="es-CO" b="1" dirty="0" smtClean="0">
                <a:solidFill>
                  <a:srgbClr val="A80000"/>
                </a:solidFill>
                <a:latin typeface="Gill Sans MT" panose="020B0502020104020203" pitchFamily="34" charset="0"/>
              </a:rPr>
              <a:t>IDEAM</a:t>
            </a:r>
            <a:endParaRPr lang="es-CO" b="1" dirty="0">
              <a:solidFill>
                <a:srgbClr val="A80000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6 CuadroTexto"/>
          <p:cNvSpPr txBox="1"/>
          <p:nvPr/>
        </p:nvSpPr>
        <p:spPr>
          <a:xfrm>
            <a:off x="9914709" y="1145219"/>
            <a:ext cx="227729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s-CO" dirty="0" smtClean="0">
                <a:solidFill>
                  <a:srgbClr val="A80000"/>
                </a:solidFill>
                <a:latin typeface="Impact" panose="020B0806030902050204" pitchFamily="34" charset="0"/>
              </a:rPr>
              <a:t>Marzo </a:t>
            </a:r>
            <a:r>
              <a:rPr lang="es-CO" dirty="0" smtClean="0">
                <a:solidFill>
                  <a:srgbClr val="A80000"/>
                </a:solidFill>
                <a:latin typeface="Impact" panose="020B0806030902050204" pitchFamily="34" charset="0"/>
              </a:rPr>
              <a:t>07 </a:t>
            </a:r>
            <a:r>
              <a:rPr lang="es-CO" dirty="0" smtClean="0">
                <a:solidFill>
                  <a:srgbClr val="A80000"/>
                </a:solidFill>
                <a:latin typeface="Impact" panose="020B0806030902050204" pitchFamily="34" charset="0"/>
              </a:rPr>
              <a:t>de 2019 </a:t>
            </a:r>
            <a:endParaRPr lang="es-CO" dirty="0">
              <a:solidFill>
                <a:srgbClr val="A8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942975"/>
            <a:ext cx="12192000" cy="5915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-636841" y="526209"/>
            <a:ext cx="9949218" cy="6811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dirty="0" smtClean="0">
                <a:solidFill>
                  <a:srgbClr val="C13F25"/>
                </a:solidFill>
                <a:latin typeface="Impact" panose="020B0806030902050204" pitchFamily="34" charset="0"/>
                <a:ea typeface="+mn-ea"/>
                <a:cs typeface="+mn-cs"/>
              </a:rPr>
              <a:t>Predicción - Anomalía de la Temperatura Máxima Mensual</a:t>
            </a:r>
            <a:endParaRPr lang="es-CO" sz="2800" dirty="0">
              <a:solidFill>
                <a:srgbClr val="C13F25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7" y="1022679"/>
            <a:ext cx="2225454" cy="288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2" y="1030452"/>
            <a:ext cx="2225454" cy="28799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67" y="1038225"/>
            <a:ext cx="2225454" cy="288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8" y="3861986"/>
            <a:ext cx="2225454" cy="287999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1" y="3874977"/>
            <a:ext cx="2225454" cy="288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68" y="3882750"/>
            <a:ext cx="2225454" cy="287999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905000" y="3431099"/>
            <a:ext cx="590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 smtClean="0">
                <a:latin typeface="Impact" panose="020B0806030902050204" pitchFamily="34" charset="0"/>
              </a:rPr>
              <a:t>2</a:t>
            </a:r>
            <a:endParaRPr lang="es-CO" sz="2200" dirty="0">
              <a:latin typeface="Impact" panose="020B080603090205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143706" y="3451151"/>
            <a:ext cx="590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 smtClean="0">
                <a:latin typeface="Impact" panose="020B0806030902050204" pitchFamily="34" charset="0"/>
              </a:rPr>
              <a:t>3</a:t>
            </a:r>
            <a:endParaRPr lang="es-CO" sz="2200" dirty="0">
              <a:latin typeface="Impact" panose="020B080603090205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336611" y="3451151"/>
            <a:ext cx="590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 smtClean="0">
                <a:latin typeface="Impact" panose="020B0806030902050204" pitchFamily="34" charset="0"/>
              </a:rPr>
              <a:t>4</a:t>
            </a:r>
            <a:endParaRPr lang="es-CO" sz="2200" dirty="0">
              <a:latin typeface="Impact" panose="020B080603090205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850336" y="6278696"/>
            <a:ext cx="590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 smtClean="0">
                <a:latin typeface="Impact" panose="020B0806030902050204" pitchFamily="34" charset="0"/>
              </a:rPr>
              <a:t>2</a:t>
            </a:r>
            <a:endParaRPr lang="es-CO" sz="2200" dirty="0">
              <a:latin typeface="Impact" panose="020B080603090205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089042" y="6298748"/>
            <a:ext cx="590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 smtClean="0">
                <a:latin typeface="Impact" panose="020B0806030902050204" pitchFamily="34" charset="0"/>
              </a:rPr>
              <a:t>3</a:t>
            </a:r>
            <a:endParaRPr lang="es-CO" sz="2200" dirty="0">
              <a:latin typeface="Impact" panose="020B080603090205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281947" y="6298748"/>
            <a:ext cx="590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 smtClean="0">
                <a:latin typeface="Impact" panose="020B0806030902050204" pitchFamily="34" charset="0"/>
              </a:rPr>
              <a:t>4</a:t>
            </a:r>
            <a:endParaRPr lang="es-CO" sz="2200" dirty="0">
              <a:latin typeface="Impact" panose="020B0806030902050204" pitchFamily="34" charset="0"/>
            </a:endParaRPr>
          </a:p>
        </p:txBody>
      </p:sp>
      <p:cxnSp>
        <p:nvCxnSpPr>
          <p:cNvPr id="18" name="Conector recto 17"/>
          <p:cNvCxnSpPr/>
          <p:nvPr/>
        </p:nvCxnSpPr>
        <p:spPr>
          <a:xfrm>
            <a:off x="7115175" y="1751287"/>
            <a:ext cx="0" cy="43338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ángulo 13"/>
          <p:cNvSpPr/>
          <p:nvPr/>
        </p:nvSpPr>
        <p:spPr>
          <a:xfrm>
            <a:off x="7211925" y="3361876"/>
            <a:ext cx="4534072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CO" dirty="0" smtClean="0">
                <a:solidFill>
                  <a:srgbClr val="FF0000"/>
                </a:solidFill>
                <a:latin typeface="Impact" panose="020B0806030902050204" pitchFamily="34" charset="0"/>
              </a:rPr>
              <a:t>Temperaturas máximas</a:t>
            </a:r>
          </a:p>
          <a:p>
            <a:pPr>
              <a:lnSpc>
                <a:spcPct val="80000"/>
              </a:lnSpc>
            </a:pPr>
            <a:r>
              <a:rPr lang="es-CO" dirty="0" smtClean="0">
                <a:solidFill>
                  <a:srgbClr val="FF0000"/>
                </a:solidFill>
                <a:latin typeface="Impact" panose="020B0806030902050204" pitchFamily="34" charset="0"/>
              </a:rPr>
              <a:t>Sobre los promedios en el trimestre marzo-mayo.</a:t>
            </a:r>
          </a:p>
          <a:p>
            <a:pPr>
              <a:lnSpc>
                <a:spcPct val="80000"/>
              </a:lnSpc>
            </a:pPr>
            <a:endParaRPr lang="es-CO" dirty="0" smtClean="0">
              <a:solidFill>
                <a:srgbClr val="FF0000"/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r>
              <a:rPr lang="es-CO" dirty="0" smtClean="0">
                <a:solidFill>
                  <a:srgbClr val="92D050"/>
                </a:solidFill>
                <a:latin typeface="Impact" panose="020B0806030902050204" pitchFamily="34" charset="0"/>
              </a:rPr>
              <a:t>Temperaturas mínimas</a:t>
            </a:r>
            <a:endParaRPr lang="es-CO" dirty="0">
              <a:solidFill>
                <a:srgbClr val="92D050"/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r>
              <a:rPr lang="es-CO" dirty="0" smtClean="0">
                <a:solidFill>
                  <a:srgbClr val="92D050"/>
                </a:solidFill>
                <a:latin typeface="Impact" panose="020B0806030902050204" pitchFamily="34" charset="0"/>
              </a:rPr>
              <a:t>Sobre los promedios en marzo y cercanas a la climatología en el bimestre abril-mayo.</a:t>
            </a:r>
          </a:p>
          <a:p>
            <a:pPr>
              <a:lnSpc>
                <a:spcPct val="80000"/>
              </a:lnSpc>
            </a:pPr>
            <a:endParaRPr lang="es-CO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endParaRPr lang="es-CO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11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1523999"/>
            <a:ext cx="12192000" cy="5334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1037" y="1115814"/>
            <a:ext cx="9949218" cy="6811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dirty="0" smtClean="0">
                <a:solidFill>
                  <a:srgbClr val="C13F25"/>
                </a:solidFill>
                <a:latin typeface="Impact" panose="020B0806030902050204" pitchFamily="34" charset="0"/>
                <a:ea typeface="+mn-ea"/>
                <a:cs typeface="+mn-cs"/>
              </a:rPr>
              <a:t>Predicción </a:t>
            </a:r>
            <a:r>
              <a:rPr lang="es-CO" sz="2800" dirty="0" smtClean="0">
                <a:solidFill>
                  <a:srgbClr val="C13F25"/>
                </a:solidFill>
                <a:latin typeface="Impact" panose="020B0806030902050204" pitchFamily="34" charset="0"/>
                <a:ea typeface="+mn-ea"/>
                <a:cs typeface="+mn-cs"/>
              </a:rPr>
              <a:t>– Campo de Viento - Marzo</a:t>
            </a:r>
            <a:endParaRPr lang="es-CO" sz="2800" dirty="0">
              <a:solidFill>
                <a:srgbClr val="C13F25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7" y="1828799"/>
            <a:ext cx="11890484" cy="39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1419497"/>
            <a:ext cx="12192000" cy="543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0" y="1017970"/>
            <a:ext cx="9949218" cy="6811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dirty="0" smtClean="0">
                <a:solidFill>
                  <a:srgbClr val="C13F25"/>
                </a:solidFill>
                <a:latin typeface="Impact" panose="020B0806030902050204" pitchFamily="34" charset="0"/>
                <a:ea typeface="+mn-ea"/>
                <a:cs typeface="+mn-cs"/>
              </a:rPr>
              <a:t>Predicción </a:t>
            </a:r>
            <a:r>
              <a:rPr lang="es-CO" sz="2800" dirty="0" smtClean="0">
                <a:solidFill>
                  <a:srgbClr val="C13F25"/>
                </a:solidFill>
                <a:latin typeface="Impact" panose="020B0806030902050204" pitchFamily="34" charset="0"/>
                <a:ea typeface="+mn-ea"/>
                <a:cs typeface="+mn-cs"/>
              </a:rPr>
              <a:t>– Campo de Viento - MAM</a:t>
            </a:r>
            <a:endParaRPr lang="es-CO" sz="2800" dirty="0">
              <a:solidFill>
                <a:srgbClr val="C13F25"/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56" y="1801721"/>
            <a:ext cx="1165308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769216" y="2031841"/>
            <a:ext cx="8072117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sz="4400" dirty="0" smtClean="0">
                <a:solidFill>
                  <a:srgbClr val="C13F25"/>
                </a:solidFill>
                <a:latin typeface="Impact" panose="020B0806030902050204" pitchFamily="34" charset="0"/>
              </a:rPr>
              <a:t>CONCLUSIONES</a:t>
            </a:r>
            <a:endParaRPr lang="es-MX" sz="4400" dirty="0">
              <a:solidFill>
                <a:srgbClr val="C13F25"/>
              </a:solidFill>
              <a:latin typeface="Impact" panose="020B0806030902050204" pitchFamily="34" charset="0"/>
            </a:endParaRPr>
          </a:p>
        </p:txBody>
      </p:sp>
      <p:cxnSp>
        <p:nvCxnSpPr>
          <p:cNvPr id="4" name="3 Conector recto"/>
          <p:cNvCxnSpPr/>
          <p:nvPr/>
        </p:nvCxnSpPr>
        <p:spPr>
          <a:xfrm>
            <a:off x="1625875" y="2013858"/>
            <a:ext cx="0" cy="324816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1769216" y="2665861"/>
            <a:ext cx="90558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Gill Sans MT" panose="020B0502020104020203" pitchFamily="34" charset="0"/>
              </a:rPr>
              <a:t>Por lo anterior, consideramos que desde octubre (2018) hasta la primera semana de febrero (2019) se ha presentado un </a:t>
            </a:r>
            <a:r>
              <a:rPr lang="es-ES_tradnl" b="1" dirty="0">
                <a:latin typeface="Gill Sans MT" panose="020B0502020104020203" pitchFamily="34" charset="0"/>
              </a:rPr>
              <a:t>calentamiento oceánico</a:t>
            </a:r>
            <a:r>
              <a:rPr lang="es-ES_tradnl" dirty="0">
                <a:latin typeface="Gill Sans MT" panose="020B0502020104020203" pitchFamily="34" charset="0"/>
              </a:rPr>
              <a:t>, no acoplado de manera persistente con la atmósfera, pero con presencia de alteraciones en la circulación por efecto de la </a:t>
            </a:r>
            <a:r>
              <a:rPr lang="es-ES_tradnl" b="1" dirty="0">
                <a:latin typeface="Gill Sans MT" panose="020B0502020104020203" pitchFamily="34" charset="0"/>
              </a:rPr>
              <a:t>oscilación </a:t>
            </a:r>
            <a:r>
              <a:rPr lang="es-ES_tradnl" b="1" dirty="0" err="1">
                <a:latin typeface="Gill Sans MT" panose="020B0502020104020203" pitchFamily="34" charset="0"/>
              </a:rPr>
              <a:t>instraestacional</a:t>
            </a:r>
            <a:r>
              <a:rPr lang="es-ES_tradnl" b="1" dirty="0">
                <a:latin typeface="Gill Sans MT" panose="020B0502020104020203" pitchFamily="34" charset="0"/>
              </a:rPr>
              <a:t> Madden &amp; Julian</a:t>
            </a:r>
            <a:r>
              <a:rPr lang="es-ES_tradnl" dirty="0">
                <a:latin typeface="Gill Sans MT" panose="020B0502020104020203" pitchFamily="34" charset="0"/>
              </a:rPr>
              <a:t>, que sustentaron de manera persistente poco desarrollo </a:t>
            </a:r>
            <a:r>
              <a:rPr lang="es-ES_tradnl" dirty="0" err="1">
                <a:latin typeface="Gill Sans MT" panose="020B0502020104020203" pitchFamily="34" charset="0"/>
              </a:rPr>
              <a:t>convectivo</a:t>
            </a:r>
            <a:r>
              <a:rPr lang="es-ES_tradnl" dirty="0">
                <a:latin typeface="Gill Sans MT" panose="020B0502020104020203" pitchFamily="34" charset="0"/>
              </a:rPr>
              <a:t> y lo consecuentes volúmenes de lluvia bajo los promedios climatológicos en diferentes regiones del país.</a:t>
            </a:r>
            <a:endParaRPr lang="es-CO" dirty="0">
              <a:latin typeface="Gill Sans MT" panose="020B0502020104020203" pitchFamily="34" charset="0"/>
            </a:endParaRPr>
          </a:p>
          <a:p>
            <a:r>
              <a:rPr lang="es-ES_tradnl" dirty="0">
                <a:latin typeface="Gill Sans MT" panose="020B0502020104020203" pitchFamily="34" charset="0"/>
              </a:rPr>
              <a:t> </a:t>
            </a:r>
            <a:endParaRPr lang="es-CO" dirty="0">
              <a:latin typeface="Gill Sans MT" panose="020B0502020104020203" pitchFamily="34" charset="0"/>
            </a:endParaRPr>
          </a:p>
          <a:p>
            <a:r>
              <a:rPr lang="es-ES_tradnl" dirty="0">
                <a:latin typeface="Gill Sans MT" panose="020B0502020104020203" pitchFamily="34" charset="0"/>
              </a:rPr>
              <a:t>Ahora bien, </a:t>
            </a:r>
            <a:r>
              <a:rPr lang="es-ES_tradnl" b="1" dirty="0">
                <a:latin typeface="Gill Sans MT" panose="020B0502020104020203" pitchFamily="34" charset="0"/>
              </a:rPr>
              <a:t>de persistir las condiciones actuales</a:t>
            </a:r>
            <a:r>
              <a:rPr lang="es-ES_tradnl" dirty="0">
                <a:latin typeface="Gill Sans MT" panose="020B0502020104020203" pitchFamily="34" charset="0"/>
              </a:rPr>
              <a:t>, relacionadas con un sistema acoplado, </a:t>
            </a:r>
            <a:r>
              <a:rPr lang="es-ES_tradnl" b="1" dirty="0">
                <a:latin typeface="Gill Sans MT" panose="020B0502020104020203" pitchFamily="34" charset="0"/>
              </a:rPr>
              <a:t>podría desarrollarse un Fenómeno El Niño en lo que avanza el 2019</a:t>
            </a:r>
            <a:r>
              <a:rPr lang="es-ES_tradnl" dirty="0">
                <a:latin typeface="Gill Sans MT" panose="020B0502020104020203" pitchFamily="34" charset="0"/>
              </a:rPr>
              <a:t>.</a:t>
            </a:r>
            <a:endParaRPr lang="es-CO" dirty="0">
              <a:latin typeface="Gill Sans MT" panose="020B0502020104020203" pitchFamily="34" charset="0"/>
            </a:endParaRPr>
          </a:p>
          <a:p>
            <a:endParaRPr lang="es-CO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29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378691"/>
            <a:ext cx="5486400" cy="647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" t="1068" r="1312" b="992"/>
          <a:stretch/>
        </p:blipFill>
        <p:spPr>
          <a:xfrm>
            <a:off x="507998" y="673068"/>
            <a:ext cx="4572001" cy="5929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5" name="3 Conector recto"/>
          <p:cNvCxnSpPr/>
          <p:nvPr/>
        </p:nvCxnSpPr>
        <p:spPr>
          <a:xfrm>
            <a:off x="5865366" y="2188225"/>
            <a:ext cx="0" cy="324816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5994398" y="3618345"/>
            <a:ext cx="4498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Gill Sans MT" panose="020B0502020104020203" pitchFamily="34" charset="0"/>
              </a:rPr>
              <a:t>Revisión de las actividades del convenio.</a:t>
            </a:r>
            <a:endParaRPr lang="es-CO" dirty="0">
              <a:latin typeface="Gill Sans MT" panose="020B0502020104020203" pitchFamily="34" charset="0"/>
            </a:endParaRPr>
          </a:p>
          <a:p>
            <a:endParaRPr lang="es-CO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48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85968" y="2912459"/>
            <a:ext cx="24205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CO" sz="3000" dirty="0" smtClean="0">
                <a:latin typeface="Impact" panose="020B0806030902050204" pitchFamily="34" charset="0"/>
              </a:rPr>
              <a:t>PRODUCTOS </a:t>
            </a:r>
          </a:p>
          <a:p>
            <a:pPr algn="r"/>
            <a:r>
              <a:rPr lang="es-CO" sz="3000" dirty="0" smtClean="0">
                <a:latin typeface="Impact" panose="020B0806030902050204" pitchFamily="34" charset="0"/>
              </a:rPr>
              <a:t>EN VALIDACIÓN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519749" y="284792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latin typeface="Gill Sans MT" panose="020B0502020104020203" pitchFamily="34" charset="0"/>
              </a:rPr>
              <a:t>Campo de viento</a:t>
            </a:r>
          </a:p>
          <a:p>
            <a:r>
              <a:rPr lang="es-CO" b="1" dirty="0">
                <a:latin typeface="Gill Sans MT" panose="020B0502020104020203" pitchFamily="34" charset="0"/>
              </a:rPr>
              <a:t>Radiación</a:t>
            </a:r>
          </a:p>
          <a:p>
            <a:endParaRPr lang="es-CO" dirty="0">
              <a:latin typeface="Gill Sans MT" panose="020B0502020104020203" pitchFamily="34" charset="0"/>
              <a:hlinkClick r:id="rId2"/>
            </a:endParaRPr>
          </a:p>
          <a:p>
            <a:r>
              <a:rPr lang="es-CO" dirty="0">
                <a:latin typeface="Gill Sans MT" panose="020B0502020104020203" pitchFamily="34" charset="0"/>
                <a:hlinkClick r:id="rId2"/>
              </a:rPr>
              <a:t>http://bart.ideam.gov.co/wrfideam/pclimatica.html</a:t>
            </a:r>
            <a:endParaRPr lang="es-CO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Gill Sans MT" panose="020B0502020104020203" pitchFamily="34" charset="0"/>
              </a:rPr>
              <a:t>CFSv2</a:t>
            </a:r>
            <a:endParaRPr lang="es-CO" dirty="0">
              <a:latin typeface="Gill Sans MT" panose="020B0502020104020203" pitchFamily="34" charset="0"/>
            </a:endParaRPr>
          </a:p>
        </p:txBody>
      </p:sp>
      <p:cxnSp>
        <p:nvCxnSpPr>
          <p:cNvPr id="4" name="3 Conector recto"/>
          <p:cNvCxnSpPr/>
          <p:nvPr/>
        </p:nvCxnSpPr>
        <p:spPr>
          <a:xfrm>
            <a:off x="4437160" y="1944385"/>
            <a:ext cx="0" cy="324816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975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49432" y="3023107"/>
            <a:ext cx="8072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7200" dirty="0" smtClean="0">
                <a:solidFill>
                  <a:srgbClr val="C13F25"/>
                </a:solidFill>
                <a:latin typeface="Impact" panose="020B0806030902050204" pitchFamily="34" charset="0"/>
              </a:rPr>
              <a:t>GRACIAS</a:t>
            </a:r>
            <a:endParaRPr lang="es-MX" sz="7200" dirty="0">
              <a:solidFill>
                <a:srgbClr val="C13F25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258744" y="2512130"/>
            <a:ext cx="8072117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sz="4400" dirty="0" smtClean="0">
                <a:solidFill>
                  <a:srgbClr val="C13F25"/>
                </a:solidFill>
                <a:latin typeface="Impact" panose="020B0806030902050204" pitchFamily="34" charset="0"/>
              </a:rPr>
              <a:t>SEGUIMIENTO 2019</a:t>
            </a:r>
            <a:endParaRPr lang="es-MX" sz="4400" dirty="0">
              <a:solidFill>
                <a:srgbClr val="C13F25"/>
              </a:solidFill>
              <a:latin typeface="Impact" panose="020B080603090205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73335" y="2303075"/>
            <a:ext cx="13341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800" dirty="0">
                <a:solidFill>
                  <a:srgbClr val="C13F25"/>
                </a:solidFill>
                <a:latin typeface="Arial Black" panose="020B0A04020102020204" pitchFamily="34" charset="0"/>
              </a:rPr>
              <a:t>1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2115403" y="2494147"/>
            <a:ext cx="0" cy="324816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8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276" y="1171575"/>
            <a:ext cx="12185724" cy="5686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4"/>
          <p:cNvSpPr txBox="1"/>
          <p:nvPr/>
        </p:nvSpPr>
        <p:spPr>
          <a:xfrm>
            <a:off x="81888" y="552155"/>
            <a:ext cx="12110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CO" sz="2800" dirty="0" smtClean="0">
                <a:latin typeface="Impact" panose="020B0806030902050204" pitchFamily="34" charset="0"/>
              </a:rPr>
              <a:t>PRECIPITACIÓN OBSERVADA –2019</a:t>
            </a:r>
            <a:endParaRPr lang="es-CO" sz="2800" dirty="0">
              <a:latin typeface="Impact" panose="020B080603090205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14400" y="1171575"/>
            <a:ext cx="5238747" cy="5686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34" y="1181100"/>
            <a:ext cx="4394056" cy="5686425"/>
          </a:xfrm>
          <a:prstGeom prst="rect">
            <a:avLst/>
          </a:prstGeom>
        </p:spPr>
      </p:pic>
      <p:sp>
        <p:nvSpPr>
          <p:cNvPr id="9" name="CuadroTexto 4"/>
          <p:cNvSpPr txBox="1"/>
          <p:nvPr/>
        </p:nvSpPr>
        <p:spPr>
          <a:xfrm>
            <a:off x="2936681" y="6244367"/>
            <a:ext cx="133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s-CO" sz="2000" dirty="0" smtClean="0">
                <a:solidFill>
                  <a:schemeClr val="tx1"/>
                </a:solidFill>
                <a:latin typeface="Impact" panose="020B0806030902050204" pitchFamily="34" charset="0"/>
              </a:rPr>
              <a:t>Enero</a:t>
            </a:r>
            <a:endParaRPr lang="es-CO" sz="20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827059" y="4661647"/>
            <a:ext cx="6257365" cy="158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36" y="1291226"/>
            <a:ext cx="4213985" cy="5453393"/>
          </a:xfrm>
          <a:prstGeom prst="rect">
            <a:avLst/>
          </a:prstGeom>
        </p:spPr>
      </p:pic>
      <p:sp>
        <p:nvSpPr>
          <p:cNvPr id="10" name="CuadroTexto 4"/>
          <p:cNvSpPr txBox="1"/>
          <p:nvPr/>
        </p:nvSpPr>
        <p:spPr>
          <a:xfrm>
            <a:off x="8027801" y="6140512"/>
            <a:ext cx="2289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s-CO" sz="2000" dirty="0" smtClean="0">
                <a:solidFill>
                  <a:schemeClr val="tx1"/>
                </a:solidFill>
                <a:latin typeface="Impact" panose="020B0806030902050204" pitchFamily="34" charset="0"/>
              </a:rPr>
              <a:t>Febrero</a:t>
            </a:r>
            <a:endParaRPr lang="es-CO" sz="20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36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258744" y="2512130"/>
            <a:ext cx="807211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sz="4400" dirty="0">
                <a:solidFill>
                  <a:srgbClr val="C13F25"/>
                </a:solidFill>
                <a:latin typeface="Impact" panose="020B0806030902050204" pitchFamily="34" charset="0"/>
              </a:rPr>
              <a:t>CONDICIONES METEOROLÓGICAS RECIENTES Y ANÁLISIS DEL PACÍFICO TROPICAL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173335" y="2303075"/>
            <a:ext cx="13341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800" dirty="0" smtClean="0">
                <a:solidFill>
                  <a:srgbClr val="C13F25"/>
                </a:solidFill>
                <a:latin typeface="Arial Black" panose="020B0A04020102020204" pitchFamily="34" charset="0"/>
              </a:rPr>
              <a:t>2</a:t>
            </a:r>
            <a:endParaRPr lang="es-MX" sz="8800" dirty="0">
              <a:solidFill>
                <a:srgbClr val="C13F25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3 Conector recto"/>
          <p:cNvCxnSpPr/>
          <p:nvPr/>
        </p:nvCxnSpPr>
        <p:spPr>
          <a:xfrm>
            <a:off x="2115403" y="2494147"/>
            <a:ext cx="0" cy="324816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06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1735874"/>
            <a:ext cx="12192000" cy="3540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/>
          <p:cNvSpPr txBox="1"/>
          <p:nvPr/>
        </p:nvSpPr>
        <p:spPr>
          <a:xfrm>
            <a:off x="2238233" y="6136706"/>
            <a:ext cx="7856931" cy="2923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27000" rIns="27000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es-CO" sz="13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En gran parte de la cuenca del </a:t>
            </a:r>
            <a:r>
              <a:rPr lang="es-CO" sz="1300" b="1" dirty="0">
                <a:solidFill>
                  <a:schemeClr val="bg1"/>
                </a:solidFill>
                <a:latin typeface="Gill Sans MT" panose="020B0502020104020203" pitchFamily="34" charset="0"/>
              </a:rPr>
              <a:t>Pacífico tropical </a:t>
            </a:r>
            <a:r>
              <a:rPr lang="es-CO" sz="13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se han registrado anomalías entre 1°C – 2°C</a:t>
            </a:r>
            <a:endParaRPr lang="es-CO" sz="13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577499" y="1246656"/>
            <a:ext cx="9055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CO" sz="2800" dirty="0">
                <a:latin typeface="Impact" panose="020B0806030902050204" pitchFamily="34" charset="0"/>
              </a:rPr>
              <a:t>ESTADO ACTUAL DEL PACÍFICO TROPICAL</a:t>
            </a:r>
          </a:p>
        </p:txBody>
      </p:sp>
      <p:pic>
        <p:nvPicPr>
          <p:cNvPr id="1026" name="Picture 2" descr="Tropical Pacific Sea Surface Temperature Anomalies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0" y="1908116"/>
            <a:ext cx="5488250" cy="32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1019" t="12810" r="3795" b="6150"/>
          <a:stretch/>
        </p:blipFill>
        <p:spPr>
          <a:xfrm>
            <a:off x="6639341" y="2259094"/>
            <a:ext cx="4063115" cy="268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6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empera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185" y="4844467"/>
            <a:ext cx="2561130" cy="165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9" r="289" b="5109"/>
          <a:stretch/>
        </p:blipFill>
        <p:spPr>
          <a:xfrm>
            <a:off x="3212734" y="5004253"/>
            <a:ext cx="2770625" cy="14604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241" r="-337" b="5039"/>
          <a:stretch/>
        </p:blipFill>
        <p:spPr>
          <a:xfrm>
            <a:off x="3221209" y="3236385"/>
            <a:ext cx="2780608" cy="157473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1486" r="193" b="4154"/>
          <a:stretch/>
        </p:blipFill>
        <p:spPr>
          <a:xfrm>
            <a:off x="3201798" y="1487677"/>
            <a:ext cx="2781562" cy="15713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2" r="843" b="5719"/>
          <a:stretch/>
        </p:blipFill>
        <p:spPr>
          <a:xfrm>
            <a:off x="359397" y="4985203"/>
            <a:ext cx="2728277" cy="15217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477" r="1898" b="4938"/>
          <a:stretch/>
        </p:blipFill>
        <p:spPr>
          <a:xfrm>
            <a:off x="335989" y="3268040"/>
            <a:ext cx="2756445" cy="15764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798" r="946" b="4739"/>
          <a:stretch/>
        </p:blipFill>
        <p:spPr>
          <a:xfrm>
            <a:off x="366778" y="1571401"/>
            <a:ext cx="2704968" cy="1533942"/>
          </a:xfrm>
          <a:prstGeom prst="rect">
            <a:avLst/>
          </a:prstGeom>
        </p:spPr>
      </p:pic>
      <p:sp>
        <p:nvSpPr>
          <p:cNvPr id="8" name="Rectángulo 37"/>
          <p:cNvSpPr/>
          <p:nvPr/>
        </p:nvSpPr>
        <p:spPr>
          <a:xfrm>
            <a:off x="90564" y="1258728"/>
            <a:ext cx="350514" cy="4359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9" name="Rectángulo 37"/>
          <p:cNvSpPr/>
          <p:nvPr/>
        </p:nvSpPr>
        <p:spPr>
          <a:xfrm>
            <a:off x="72107" y="3010333"/>
            <a:ext cx="350514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10" name="Rectángulo 37"/>
          <p:cNvSpPr/>
          <p:nvPr/>
        </p:nvSpPr>
        <p:spPr>
          <a:xfrm>
            <a:off x="100074" y="4746689"/>
            <a:ext cx="30313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 flipV="1">
            <a:off x="345264" y="1320920"/>
            <a:ext cx="0" cy="5404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ángulo 37"/>
          <p:cNvSpPr/>
          <p:nvPr/>
        </p:nvSpPr>
        <p:spPr>
          <a:xfrm>
            <a:off x="2922512" y="1230156"/>
            <a:ext cx="350514" cy="4359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4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13" name="Rectángulo 37"/>
          <p:cNvSpPr/>
          <p:nvPr/>
        </p:nvSpPr>
        <p:spPr>
          <a:xfrm>
            <a:off x="2919295" y="2981761"/>
            <a:ext cx="350514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5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14" name="Rectángulo 37"/>
          <p:cNvSpPr/>
          <p:nvPr/>
        </p:nvSpPr>
        <p:spPr>
          <a:xfrm>
            <a:off x="2947262" y="4718117"/>
            <a:ext cx="30313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6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 flipV="1">
            <a:off x="3202077" y="1292348"/>
            <a:ext cx="0" cy="5404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4117975" y="6549407"/>
            <a:ext cx="979755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>
                <a:latin typeface="Impact" panose="020B0806030902050204" pitchFamily="34" charset="0"/>
              </a:rPr>
              <a:t>Diciembre</a:t>
            </a:r>
          </a:p>
        </p:txBody>
      </p:sp>
      <p:sp>
        <p:nvSpPr>
          <p:cNvPr id="17" name="Rectángulo 37"/>
          <p:cNvSpPr/>
          <p:nvPr/>
        </p:nvSpPr>
        <p:spPr>
          <a:xfrm>
            <a:off x="5805223" y="1230156"/>
            <a:ext cx="350514" cy="4359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7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18" name="Rectángulo 37"/>
          <p:cNvSpPr/>
          <p:nvPr/>
        </p:nvSpPr>
        <p:spPr>
          <a:xfrm>
            <a:off x="5786766" y="2981761"/>
            <a:ext cx="350514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8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19" name="Rectángulo 37"/>
          <p:cNvSpPr/>
          <p:nvPr/>
        </p:nvSpPr>
        <p:spPr>
          <a:xfrm>
            <a:off x="5814733" y="4718117"/>
            <a:ext cx="30313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9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cxnSp>
        <p:nvCxnSpPr>
          <p:cNvPr id="20" name="Conector recto 19"/>
          <p:cNvCxnSpPr/>
          <p:nvPr/>
        </p:nvCxnSpPr>
        <p:spPr>
          <a:xfrm flipV="1">
            <a:off x="6069548" y="1292348"/>
            <a:ext cx="0" cy="5404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ángulo 37"/>
          <p:cNvSpPr/>
          <p:nvPr/>
        </p:nvSpPr>
        <p:spPr>
          <a:xfrm>
            <a:off x="8555680" y="1230156"/>
            <a:ext cx="561311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10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22" name="Rectángulo 37"/>
          <p:cNvSpPr/>
          <p:nvPr/>
        </p:nvSpPr>
        <p:spPr>
          <a:xfrm>
            <a:off x="8616049" y="2974136"/>
            <a:ext cx="514937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11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23" name="Rectángulo 37"/>
          <p:cNvSpPr/>
          <p:nvPr/>
        </p:nvSpPr>
        <p:spPr>
          <a:xfrm>
            <a:off x="8555679" y="4718117"/>
            <a:ext cx="590185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12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cxnSp>
        <p:nvCxnSpPr>
          <p:cNvPr id="24" name="Conector recto 23"/>
          <p:cNvCxnSpPr/>
          <p:nvPr/>
        </p:nvCxnSpPr>
        <p:spPr>
          <a:xfrm flipV="1">
            <a:off x="9002885" y="1292348"/>
            <a:ext cx="0" cy="5404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ángulo 24"/>
          <p:cNvSpPr/>
          <p:nvPr/>
        </p:nvSpPr>
        <p:spPr>
          <a:xfrm>
            <a:off x="10202410" y="6502398"/>
            <a:ext cx="752129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Febrero</a:t>
            </a:r>
            <a:endParaRPr lang="es-CO" sz="1400" dirty="0">
              <a:latin typeface="Impact" panose="020B080603090205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0" r="-188" b="5995"/>
          <a:stretch/>
        </p:blipFill>
        <p:spPr>
          <a:xfrm>
            <a:off x="6089372" y="5044747"/>
            <a:ext cx="2887161" cy="136305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549" r="1432" b="4652"/>
          <a:stretch/>
        </p:blipFill>
        <p:spPr>
          <a:xfrm>
            <a:off x="6072417" y="3322430"/>
            <a:ext cx="2882147" cy="1470655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8" r="2680" b="5213"/>
          <a:stretch/>
        </p:blipFill>
        <p:spPr>
          <a:xfrm>
            <a:off x="6098947" y="1543058"/>
            <a:ext cx="2760960" cy="1460606"/>
          </a:xfrm>
          <a:prstGeom prst="rect">
            <a:avLst/>
          </a:prstGeom>
        </p:spPr>
      </p:pic>
      <p:pic>
        <p:nvPicPr>
          <p:cNvPr id="29" name="Picture 2" descr="Temperatura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1" r="2285" b="5915"/>
          <a:stretch/>
        </p:blipFill>
        <p:spPr bwMode="auto">
          <a:xfrm>
            <a:off x="9100848" y="1487678"/>
            <a:ext cx="2773492" cy="149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" t="12162" r="1677" b="5479"/>
          <a:stretch/>
        </p:blipFill>
        <p:spPr bwMode="auto">
          <a:xfrm>
            <a:off x="9116991" y="3327875"/>
            <a:ext cx="2757349" cy="13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ángulo 31"/>
          <p:cNvSpPr/>
          <p:nvPr/>
        </p:nvSpPr>
        <p:spPr>
          <a:xfrm>
            <a:off x="1227947" y="6549407"/>
            <a:ext cx="1100200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>
                <a:latin typeface="Impact" panose="020B0806030902050204" pitchFamily="34" charset="0"/>
              </a:rPr>
              <a:t>Noviembre</a:t>
            </a:r>
          </a:p>
          <a:p>
            <a:pPr algn="ctr">
              <a:lnSpc>
                <a:spcPct val="80000"/>
              </a:lnSpc>
            </a:pP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7257026" y="6502398"/>
            <a:ext cx="601447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Enero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1323975" y="2047875"/>
            <a:ext cx="1114425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Rectángulo 34"/>
          <p:cNvSpPr/>
          <p:nvPr/>
        </p:nvSpPr>
        <p:spPr>
          <a:xfrm>
            <a:off x="4173896" y="2006120"/>
            <a:ext cx="1114425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Rectángulo 35"/>
          <p:cNvSpPr/>
          <p:nvPr/>
        </p:nvSpPr>
        <p:spPr>
          <a:xfrm>
            <a:off x="7136617" y="2047875"/>
            <a:ext cx="1114425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Rectángulo 36"/>
          <p:cNvSpPr/>
          <p:nvPr/>
        </p:nvSpPr>
        <p:spPr>
          <a:xfrm>
            <a:off x="10100838" y="2006120"/>
            <a:ext cx="1114425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Rectángulo 37"/>
          <p:cNvSpPr/>
          <p:nvPr/>
        </p:nvSpPr>
        <p:spPr>
          <a:xfrm>
            <a:off x="1335355" y="3820857"/>
            <a:ext cx="1114425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Rectángulo 38"/>
          <p:cNvSpPr/>
          <p:nvPr/>
        </p:nvSpPr>
        <p:spPr>
          <a:xfrm>
            <a:off x="4185276" y="3779102"/>
            <a:ext cx="1114425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Rectángulo 39"/>
          <p:cNvSpPr/>
          <p:nvPr/>
        </p:nvSpPr>
        <p:spPr>
          <a:xfrm>
            <a:off x="7147997" y="3820857"/>
            <a:ext cx="1114425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Rectángulo 40"/>
          <p:cNvSpPr/>
          <p:nvPr/>
        </p:nvSpPr>
        <p:spPr>
          <a:xfrm>
            <a:off x="10112218" y="3779102"/>
            <a:ext cx="1114425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Rectángulo 41"/>
          <p:cNvSpPr/>
          <p:nvPr/>
        </p:nvSpPr>
        <p:spPr>
          <a:xfrm>
            <a:off x="1335355" y="5516015"/>
            <a:ext cx="1114425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Rectángulo 42"/>
          <p:cNvSpPr/>
          <p:nvPr/>
        </p:nvSpPr>
        <p:spPr>
          <a:xfrm>
            <a:off x="4185276" y="5474260"/>
            <a:ext cx="1114425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Rectángulo 43"/>
          <p:cNvSpPr/>
          <p:nvPr/>
        </p:nvSpPr>
        <p:spPr>
          <a:xfrm>
            <a:off x="7147997" y="5516015"/>
            <a:ext cx="1114425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Rectángulo 44"/>
          <p:cNvSpPr/>
          <p:nvPr/>
        </p:nvSpPr>
        <p:spPr>
          <a:xfrm>
            <a:off x="10112218" y="5474260"/>
            <a:ext cx="1114425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CuadroTexto 45"/>
          <p:cNvSpPr txBox="1"/>
          <p:nvPr/>
        </p:nvSpPr>
        <p:spPr>
          <a:xfrm>
            <a:off x="265821" y="588424"/>
            <a:ext cx="9055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CO" sz="2800" dirty="0" smtClean="0">
                <a:latin typeface="Impact" panose="020B0806030902050204" pitchFamily="34" charset="0"/>
              </a:rPr>
              <a:t>EVOLUCIÓN DEL CALENTAMIENTO EN EL PACÍFICO</a:t>
            </a:r>
            <a:endParaRPr lang="es-CO" sz="2800" dirty="0">
              <a:latin typeface="Impact" panose="020B0806030902050204" pitchFamily="34" charset="0"/>
            </a:endParaRP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 rotWithShape="1">
          <a:blip r:embed="rId14"/>
          <a:srcRect l="1062" t="12810" r="3865" b="11216"/>
          <a:stretch/>
        </p:blipFill>
        <p:spPr>
          <a:xfrm>
            <a:off x="10954539" y="6114554"/>
            <a:ext cx="1244696" cy="76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9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Rectángulo"/>
          <p:cNvSpPr/>
          <p:nvPr/>
        </p:nvSpPr>
        <p:spPr>
          <a:xfrm>
            <a:off x="5777432" y="4158753"/>
            <a:ext cx="5140776" cy="2673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Rectángulo"/>
          <p:cNvSpPr/>
          <p:nvPr/>
        </p:nvSpPr>
        <p:spPr>
          <a:xfrm>
            <a:off x="0" y="1022387"/>
            <a:ext cx="4844955" cy="5835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/>
          <p:cNvSpPr/>
          <p:nvPr/>
        </p:nvSpPr>
        <p:spPr>
          <a:xfrm>
            <a:off x="134372" y="516487"/>
            <a:ext cx="4576209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200" dirty="0" smtClean="0">
                <a:solidFill>
                  <a:srgbClr val="C13F25"/>
                </a:solidFill>
                <a:latin typeface="Impact" panose="020B0806030902050204" pitchFamily="34" charset="0"/>
              </a:rPr>
              <a:t>Anomalías de Temperatura Superficial del Mar</a:t>
            </a:r>
            <a:endParaRPr lang="es-CO" sz="2200" dirty="0">
              <a:solidFill>
                <a:srgbClr val="C13F25"/>
              </a:solidFill>
              <a:latin typeface="Impact" panose="020B0806030902050204" pitchFamily="34" charset="0"/>
            </a:endParaRPr>
          </a:p>
        </p:txBody>
      </p:sp>
      <p:pic>
        <p:nvPicPr>
          <p:cNvPr id="12" name="Imagen 10"/>
          <p:cNvPicPr>
            <a:picLocks noChangeAspect="1"/>
          </p:cNvPicPr>
          <p:nvPr/>
        </p:nvPicPr>
        <p:blipFill rotWithShape="1">
          <a:blip r:embed="rId3"/>
          <a:srcRect l="39764" t="14863" r="12" b="25231"/>
          <a:stretch/>
        </p:blipFill>
        <p:spPr>
          <a:xfrm>
            <a:off x="5777432" y="1278626"/>
            <a:ext cx="5140777" cy="2212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433122"/>
              </p:ext>
            </p:extLst>
          </p:nvPr>
        </p:nvGraphicFramePr>
        <p:xfrm>
          <a:off x="5777432" y="3527289"/>
          <a:ext cx="5140776" cy="59571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03924">
                  <a:extLst>
                    <a:ext uri="{9D8B030D-6E8A-4147-A177-3AD203B41FA5}">
                      <a16:colId xmlns:a16="http://schemas.microsoft.com/office/drawing/2014/main" val="3876037351"/>
                    </a:ext>
                  </a:extLst>
                </a:gridCol>
                <a:gridCol w="1807724">
                  <a:extLst>
                    <a:ext uri="{9D8B030D-6E8A-4147-A177-3AD203B41FA5}">
                      <a16:colId xmlns:a16="http://schemas.microsoft.com/office/drawing/2014/main" val="3948429222"/>
                    </a:ext>
                  </a:extLst>
                </a:gridCol>
                <a:gridCol w="1729128">
                  <a:extLst>
                    <a:ext uri="{9D8B030D-6E8A-4147-A177-3AD203B41FA5}">
                      <a16:colId xmlns:a16="http://schemas.microsoft.com/office/drawing/2014/main" val="3512389341"/>
                    </a:ext>
                  </a:extLst>
                </a:gridCol>
              </a:tblGrid>
              <a:tr h="261051">
                <a:tc>
                  <a:txBody>
                    <a:bodyPr/>
                    <a:lstStyle/>
                    <a:p>
                      <a:pPr algn="ctr"/>
                      <a:r>
                        <a:rPr lang="es-CO" sz="1100" b="0" dirty="0" smtClean="0">
                          <a:latin typeface="Britannic Bold" panose="020B0903060703020204" pitchFamily="34" charset="0"/>
                        </a:rPr>
                        <a:t>Región</a:t>
                      </a:r>
                      <a:endParaRPr lang="es-CO" sz="1100" b="0" dirty="0">
                        <a:latin typeface="Britannic Bold" panose="020B09030607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0" dirty="0" smtClean="0">
                          <a:latin typeface="Britannic Bold" panose="020B0903060703020204" pitchFamily="34" charset="0"/>
                        </a:rPr>
                        <a:t>Semana Anterior</a:t>
                      </a:r>
                      <a:endParaRPr lang="es-CO" sz="1100" b="0" dirty="0">
                        <a:latin typeface="Britannic Bold" panose="020B09030607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0" dirty="0" smtClean="0">
                          <a:latin typeface="Britannic Bold" panose="020B0903060703020204" pitchFamily="34" charset="0"/>
                        </a:rPr>
                        <a:t>Semana Actual</a:t>
                      </a:r>
                      <a:endParaRPr lang="es-CO" sz="1100" b="0" dirty="0">
                        <a:latin typeface="Britannic Bold" panose="020B09030607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462967"/>
                  </a:ext>
                </a:extLst>
              </a:tr>
              <a:tr h="334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b="0" dirty="0" smtClean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Niño 3.4</a:t>
                      </a:r>
                      <a:endParaRPr lang="es-CO" sz="1300" b="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300" b="0" dirty="0" smtClean="0">
                          <a:solidFill>
                            <a:srgbClr val="FF0000"/>
                          </a:solidFill>
                          <a:latin typeface="Impact" panose="020B0806030902050204" pitchFamily="34" charset="0"/>
                        </a:rPr>
                        <a:t>0.</a:t>
                      </a:r>
                      <a:r>
                        <a:rPr lang="es-CO" sz="1300" b="0" baseline="0" dirty="0" smtClean="0">
                          <a:solidFill>
                            <a:srgbClr val="FF0000"/>
                          </a:solidFill>
                          <a:latin typeface="Impact" panose="020B0806030902050204" pitchFamily="34" charset="0"/>
                        </a:rPr>
                        <a:t>7°C</a:t>
                      </a:r>
                      <a:endParaRPr lang="es-CO" sz="1300" b="0" dirty="0">
                        <a:solidFill>
                          <a:srgbClr val="FF0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en-US" sz="1300" b="0" dirty="0" smtClean="0">
                          <a:solidFill>
                            <a:srgbClr val="FF0000"/>
                          </a:solidFill>
                          <a:latin typeface="Impact" panose="020B0806030902050204" pitchFamily="34" charset="0"/>
                          <a:cs typeface="Times New Roman" panose="02020603050405020304" pitchFamily="18" charset="0"/>
                        </a:rPr>
                        <a:t>1.1 </a:t>
                      </a:r>
                      <a:r>
                        <a:rPr lang="en-US" altLang="en-US" sz="1300" b="0" dirty="0" smtClean="0">
                          <a:solidFill>
                            <a:srgbClr val="FF0000"/>
                          </a:solidFill>
                          <a:latin typeface="Impact" panose="020B0806030902050204" pitchFamily="34" charset="0"/>
                          <a:cs typeface="Times New Roman" panose="02020603050405020304" pitchFamily="18" charset="0"/>
                        </a:rPr>
                        <a:t>ºC</a:t>
                      </a:r>
                      <a:endParaRPr lang="en-US" altLang="en-US" sz="1300" b="0" dirty="0">
                        <a:solidFill>
                          <a:srgbClr val="FF0000"/>
                        </a:solidFill>
                        <a:latin typeface="Impact" panose="020B080603090205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792499"/>
                  </a:ext>
                </a:extLst>
              </a:tr>
            </a:tbl>
          </a:graphicData>
        </a:graphic>
      </p:graphicFrame>
      <p:sp>
        <p:nvSpPr>
          <p:cNvPr id="2" name="Triángulo isósceles 1"/>
          <p:cNvSpPr/>
          <p:nvPr/>
        </p:nvSpPr>
        <p:spPr>
          <a:xfrm>
            <a:off x="10553700" y="3867150"/>
            <a:ext cx="238125" cy="180975"/>
          </a:xfrm>
          <a:prstGeom prst="triangle">
            <a:avLst/>
          </a:prstGeom>
          <a:gradFill flip="none" rotWithShape="1">
            <a:gsLst>
              <a:gs pos="0">
                <a:srgbClr val="C00000"/>
              </a:gs>
              <a:gs pos="48000">
                <a:srgbClr val="FF0000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146" name="Picture 2" descr="Equatorial Pacific Temperature Depth Anomaly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313" y="4317357"/>
            <a:ext cx="3141541" cy="235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5000" r="8630" b="10834"/>
          <a:stretch>
            <a:fillRect/>
          </a:stretch>
        </p:blipFill>
        <p:spPr bwMode="auto">
          <a:xfrm>
            <a:off x="487073" y="1349393"/>
            <a:ext cx="3886200" cy="5181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0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573522" y="3503042"/>
            <a:ext cx="457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000" dirty="0" smtClean="0">
                <a:solidFill>
                  <a:srgbClr val="C13F25"/>
                </a:solidFill>
                <a:latin typeface="Impact" panose="020B0806030902050204" pitchFamily="34" charset="0"/>
              </a:rPr>
              <a:t>ONI NOAA</a:t>
            </a:r>
            <a:endParaRPr lang="es-CO" sz="3000" dirty="0">
              <a:solidFill>
                <a:srgbClr val="C13F25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704850"/>
            <a:ext cx="7391400" cy="54483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056002" y="5655703"/>
            <a:ext cx="1664992" cy="231480"/>
          </a:xfrm>
          <a:prstGeom prst="rect">
            <a:avLst/>
          </a:prstGeom>
          <a:solidFill>
            <a:srgbClr val="FF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2985771" y="5887183"/>
            <a:ext cx="557529" cy="265967"/>
          </a:xfrm>
          <a:prstGeom prst="rect">
            <a:avLst/>
          </a:prstGeom>
          <a:solidFill>
            <a:srgbClr val="FF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27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728</Words>
  <Application>Microsoft Office PowerPoint</Application>
  <PresentationFormat>Panorámica</PresentationFormat>
  <Paragraphs>163</Paragraphs>
  <Slides>26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8" baseType="lpstr">
      <vt:lpstr>MS Gothic</vt:lpstr>
      <vt:lpstr>Adobe Fan Heiti Std B</vt:lpstr>
      <vt:lpstr>Arial</vt:lpstr>
      <vt:lpstr>Arial Black</vt:lpstr>
      <vt:lpstr>Arial Narrow</vt:lpstr>
      <vt:lpstr>Britannic Bold</vt:lpstr>
      <vt:lpstr>Calibri</vt:lpstr>
      <vt:lpstr>Calibri Light</vt:lpstr>
      <vt:lpstr>Gill Sans MT</vt:lpstr>
      <vt:lpstr>Impact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</dc:creator>
  <cp:lastModifiedBy>Nury Johana Julieta Serna Cuenca</cp:lastModifiedBy>
  <cp:revision>94</cp:revision>
  <dcterms:modified xsi:type="dcterms:W3CDTF">2019-03-07T13:56:44Z</dcterms:modified>
</cp:coreProperties>
</file>