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0" r:id="rId1"/>
  </p:sldMasterIdLst>
  <p:notesMasterIdLst>
    <p:notesMasterId r:id="rId10"/>
  </p:notesMasterIdLst>
  <p:sldIdLst>
    <p:sldId id="378" r:id="rId2"/>
    <p:sldId id="437" r:id="rId3"/>
    <p:sldId id="424" r:id="rId4"/>
    <p:sldId id="443" r:id="rId5"/>
    <p:sldId id="446" r:id="rId6"/>
    <p:sldId id="447" r:id="rId7"/>
    <p:sldId id="448" r:id="rId8"/>
    <p:sldId id="390" r:id="rId9"/>
  </p:sldIdLst>
  <p:sldSz cx="12192000" cy="6858000"/>
  <p:notesSz cx="7010400" cy="92964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491A"/>
    <a:srgbClr val="9BBB59"/>
    <a:srgbClr val="0000FF"/>
    <a:srgbClr val="FFFFCC"/>
    <a:srgbClr val="31869B"/>
    <a:srgbClr val="9B3759"/>
    <a:srgbClr val="99FFCC"/>
    <a:srgbClr val="FF9999"/>
    <a:srgbClr val="C767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56430" autoAdjust="0"/>
  </p:normalViewPr>
  <p:slideViewPr>
    <p:cSldViewPr>
      <p:cViewPr varScale="1">
        <p:scale>
          <a:sx n="67" d="100"/>
          <a:sy n="67" d="100"/>
        </p:scale>
        <p:origin x="528" y="4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Energetico\SPO\2020\11-Nov\Semana47\Resultados\Res_EE_Sem_47.xlsm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Energetico\SPO\2020\11-Nov\Semana47\Resultados\Res_EE_Sem_47.xlsm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Energetico\SPO\2020\11-Nov\Semana47\Resultados\Res_EE_Sem_47.xlsm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ESCENARIOS Hidrológicos [GWh/día]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8.7155720919500454E-2"/>
          <c:y val="9.7086018559329107E-2"/>
          <c:w val="0.89454471653371137"/>
          <c:h val="0.70333208590396024"/>
        </c:manualLayout>
      </c:layout>
      <c:lineChart>
        <c:grouping val="standard"/>
        <c:varyColors val="0"/>
        <c:ser>
          <c:idx val="1"/>
          <c:order val="0"/>
          <c:tx>
            <c:strRef>
              <c:f>Aportes!$B$1</c:f>
              <c:strCache>
                <c:ptCount val="1"/>
                <c:pt idx="0">
                  <c:v>Caso H1988-90_DdaMayoAlto</c:v>
                </c:pt>
              </c:strCache>
            </c:strRef>
          </c:tx>
          <c:spPr>
            <a:ln w="22225" cap="rnd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Aportes!$A$2:$A$105</c:f>
              <c:numCache>
                <c:formatCode>d/mm/yyyy;@</c:formatCode>
                <c:ptCount val="104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44193</c:v>
                </c:pt>
                <c:pt idx="7">
                  <c:v>44200</c:v>
                </c:pt>
                <c:pt idx="8">
                  <c:v>44207</c:v>
                </c:pt>
                <c:pt idx="9">
                  <c:v>44214</c:v>
                </c:pt>
                <c:pt idx="10">
                  <c:v>44221</c:v>
                </c:pt>
                <c:pt idx="11">
                  <c:v>44228</c:v>
                </c:pt>
                <c:pt idx="12">
                  <c:v>44235</c:v>
                </c:pt>
                <c:pt idx="13">
                  <c:v>44242</c:v>
                </c:pt>
                <c:pt idx="14">
                  <c:v>44249</c:v>
                </c:pt>
                <c:pt idx="15">
                  <c:v>44256</c:v>
                </c:pt>
                <c:pt idx="16">
                  <c:v>44263</c:v>
                </c:pt>
                <c:pt idx="17">
                  <c:v>44270</c:v>
                </c:pt>
                <c:pt idx="18">
                  <c:v>44277</c:v>
                </c:pt>
                <c:pt idx="19">
                  <c:v>44284</c:v>
                </c:pt>
                <c:pt idx="20">
                  <c:v>44291</c:v>
                </c:pt>
                <c:pt idx="21">
                  <c:v>44298</c:v>
                </c:pt>
                <c:pt idx="22">
                  <c:v>44305</c:v>
                </c:pt>
                <c:pt idx="23">
                  <c:v>44312</c:v>
                </c:pt>
                <c:pt idx="24">
                  <c:v>44319</c:v>
                </c:pt>
                <c:pt idx="25">
                  <c:v>44326</c:v>
                </c:pt>
                <c:pt idx="26">
                  <c:v>44333</c:v>
                </c:pt>
                <c:pt idx="27">
                  <c:v>44340</c:v>
                </c:pt>
                <c:pt idx="28">
                  <c:v>44347</c:v>
                </c:pt>
                <c:pt idx="29">
                  <c:v>44354</c:v>
                </c:pt>
                <c:pt idx="30">
                  <c:v>44361</c:v>
                </c:pt>
                <c:pt idx="31">
                  <c:v>44368</c:v>
                </c:pt>
                <c:pt idx="32">
                  <c:v>44375</c:v>
                </c:pt>
                <c:pt idx="33">
                  <c:v>44382</c:v>
                </c:pt>
                <c:pt idx="34">
                  <c:v>44389</c:v>
                </c:pt>
                <c:pt idx="35">
                  <c:v>44396</c:v>
                </c:pt>
                <c:pt idx="36">
                  <c:v>44403</c:v>
                </c:pt>
                <c:pt idx="37">
                  <c:v>44410</c:v>
                </c:pt>
                <c:pt idx="38">
                  <c:v>44417</c:v>
                </c:pt>
                <c:pt idx="39">
                  <c:v>44424</c:v>
                </c:pt>
                <c:pt idx="40">
                  <c:v>44431</c:v>
                </c:pt>
                <c:pt idx="41">
                  <c:v>44438</c:v>
                </c:pt>
                <c:pt idx="42">
                  <c:v>44445</c:v>
                </c:pt>
                <c:pt idx="43">
                  <c:v>44452</c:v>
                </c:pt>
                <c:pt idx="44">
                  <c:v>44459</c:v>
                </c:pt>
                <c:pt idx="45">
                  <c:v>44466</c:v>
                </c:pt>
                <c:pt idx="46">
                  <c:v>44473</c:v>
                </c:pt>
                <c:pt idx="47">
                  <c:v>44480</c:v>
                </c:pt>
                <c:pt idx="48">
                  <c:v>44487</c:v>
                </c:pt>
                <c:pt idx="49">
                  <c:v>44494</c:v>
                </c:pt>
                <c:pt idx="50">
                  <c:v>44501</c:v>
                </c:pt>
                <c:pt idx="51">
                  <c:v>44508</c:v>
                </c:pt>
                <c:pt idx="52">
                  <c:v>44515</c:v>
                </c:pt>
                <c:pt idx="53">
                  <c:v>44522</c:v>
                </c:pt>
                <c:pt idx="54">
                  <c:v>44529</c:v>
                </c:pt>
                <c:pt idx="55">
                  <c:v>44536</c:v>
                </c:pt>
                <c:pt idx="56">
                  <c:v>44543</c:v>
                </c:pt>
                <c:pt idx="57">
                  <c:v>44550</c:v>
                </c:pt>
                <c:pt idx="58">
                  <c:v>44557</c:v>
                </c:pt>
                <c:pt idx="59">
                  <c:v>44564</c:v>
                </c:pt>
                <c:pt idx="60">
                  <c:v>44571</c:v>
                </c:pt>
                <c:pt idx="61">
                  <c:v>44578</c:v>
                </c:pt>
                <c:pt idx="62">
                  <c:v>44585</c:v>
                </c:pt>
                <c:pt idx="63">
                  <c:v>44592</c:v>
                </c:pt>
                <c:pt idx="64">
                  <c:v>44599</c:v>
                </c:pt>
                <c:pt idx="65">
                  <c:v>44606</c:v>
                </c:pt>
                <c:pt idx="66">
                  <c:v>44613</c:v>
                </c:pt>
                <c:pt idx="67">
                  <c:v>44620</c:v>
                </c:pt>
                <c:pt idx="68">
                  <c:v>44627</c:v>
                </c:pt>
                <c:pt idx="69">
                  <c:v>44634</c:v>
                </c:pt>
                <c:pt idx="70">
                  <c:v>44641</c:v>
                </c:pt>
                <c:pt idx="71">
                  <c:v>44648</c:v>
                </c:pt>
                <c:pt idx="72">
                  <c:v>44655</c:v>
                </c:pt>
                <c:pt idx="73">
                  <c:v>44662</c:v>
                </c:pt>
                <c:pt idx="74">
                  <c:v>44669</c:v>
                </c:pt>
                <c:pt idx="75">
                  <c:v>44676</c:v>
                </c:pt>
                <c:pt idx="76">
                  <c:v>44683</c:v>
                </c:pt>
                <c:pt idx="77">
                  <c:v>44690</c:v>
                </c:pt>
                <c:pt idx="78">
                  <c:v>44697</c:v>
                </c:pt>
                <c:pt idx="79">
                  <c:v>44704</c:v>
                </c:pt>
                <c:pt idx="80">
                  <c:v>44711</c:v>
                </c:pt>
                <c:pt idx="81">
                  <c:v>44718</c:v>
                </c:pt>
                <c:pt idx="82">
                  <c:v>44725</c:v>
                </c:pt>
                <c:pt idx="83">
                  <c:v>44732</c:v>
                </c:pt>
                <c:pt idx="84">
                  <c:v>44739</c:v>
                </c:pt>
                <c:pt idx="85">
                  <c:v>44746</c:v>
                </c:pt>
                <c:pt idx="86">
                  <c:v>44753</c:v>
                </c:pt>
                <c:pt idx="87">
                  <c:v>44760</c:v>
                </c:pt>
                <c:pt idx="88">
                  <c:v>44767</c:v>
                </c:pt>
                <c:pt idx="89">
                  <c:v>44774</c:v>
                </c:pt>
                <c:pt idx="90">
                  <c:v>44781</c:v>
                </c:pt>
                <c:pt idx="91">
                  <c:v>44788</c:v>
                </c:pt>
                <c:pt idx="92">
                  <c:v>44795</c:v>
                </c:pt>
                <c:pt idx="93">
                  <c:v>44802</c:v>
                </c:pt>
                <c:pt idx="94">
                  <c:v>44809</c:v>
                </c:pt>
                <c:pt idx="95">
                  <c:v>44816</c:v>
                </c:pt>
                <c:pt idx="96">
                  <c:v>44823</c:v>
                </c:pt>
                <c:pt idx="97">
                  <c:v>44830</c:v>
                </c:pt>
                <c:pt idx="98">
                  <c:v>44837</c:v>
                </c:pt>
                <c:pt idx="99">
                  <c:v>44844</c:v>
                </c:pt>
                <c:pt idx="100">
                  <c:v>44851</c:v>
                </c:pt>
                <c:pt idx="101">
                  <c:v>44858</c:v>
                </c:pt>
                <c:pt idx="102">
                  <c:v>44865</c:v>
                </c:pt>
                <c:pt idx="103">
                  <c:v>44872</c:v>
                </c:pt>
              </c:numCache>
            </c:numRef>
          </c:cat>
          <c:val>
            <c:numRef>
              <c:f>Aportes!$B$2:$B$105</c:f>
              <c:numCache>
                <c:formatCode>0.00</c:formatCode>
                <c:ptCount val="104"/>
                <c:pt idx="0">
                  <c:v>195.1</c:v>
                </c:pt>
                <c:pt idx="1">
                  <c:v>183.87142857142857</c:v>
                </c:pt>
                <c:pt idx="2">
                  <c:v>252.12857142857143</c:v>
                </c:pt>
                <c:pt idx="3">
                  <c:v>216.67142857142858</c:v>
                </c:pt>
                <c:pt idx="4">
                  <c:v>191.02857142857144</c:v>
                </c:pt>
                <c:pt idx="5">
                  <c:v>186.42857142857142</c:v>
                </c:pt>
                <c:pt idx="6">
                  <c:v>198.37142857142857</c:v>
                </c:pt>
                <c:pt idx="7">
                  <c:v>168.37142857142857</c:v>
                </c:pt>
                <c:pt idx="8">
                  <c:v>164</c:v>
                </c:pt>
                <c:pt idx="9">
                  <c:v>153.8857142857143</c:v>
                </c:pt>
                <c:pt idx="10">
                  <c:v>141.52857142857144</c:v>
                </c:pt>
                <c:pt idx="11">
                  <c:v>130.71285714285713</c:v>
                </c:pt>
                <c:pt idx="12">
                  <c:v>117.20714285714287</c:v>
                </c:pt>
                <c:pt idx="13">
                  <c:v>134.17142857142858</c:v>
                </c:pt>
                <c:pt idx="14">
                  <c:v>152.02857142857144</c:v>
                </c:pt>
                <c:pt idx="15">
                  <c:v>169.95714285714286</c:v>
                </c:pt>
                <c:pt idx="16">
                  <c:v>189.78571428571428</c:v>
                </c:pt>
                <c:pt idx="17">
                  <c:v>176.24285714285716</c:v>
                </c:pt>
                <c:pt idx="18">
                  <c:v>165.64285714285714</c:v>
                </c:pt>
                <c:pt idx="19">
                  <c:v>159.57142857142858</c:v>
                </c:pt>
                <c:pt idx="20">
                  <c:v>136.44</c:v>
                </c:pt>
                <c:pt idx="21">
                  <c:v>142.27857142857144</c:v>
                </c:pt>
                <c:pt idx="22">
                  <c:v>165.95714285714286</c:v>
                </c:pt>
                <c:pt idx="23">
                  <c:v>192.62857142857143</c:v>
                </c:pt>
                <c:pt idx="24">
                  <c:v>225.07142857142858</c:v>
                </c:pt>
                <c:pt idx="25">
                  <c:v>238.37142857142857</c:v>
                </c:pt>
                <c:pt idx="26">
                  <c:v>261.51428571428568</c:v>
                </c:pt>
                <c:pt idx="27">
                  <c:v>235.70000000000002</c:v>
                </c:pt>
                <c:pt idx="28">
                  <c:v>244.14285714285714</c:v>
                </c:pt>
                <c:pt idx="29">
                  <c:v>264.42857142857144</c:v>
                </c:pt>
                <c:pt idx="30">
                  <c:v>256.84285714285716</c:v>
                </c:pt>
                <c:pt idx="31">
                  <c:v>228.35714285714286</c:v>
                </c:pt>
                <c:pt idx="32">
                  <c:v>239.52857142857144</c:v>
                </c:pt>
                <c:pt idx="33">
                  <c:v>216.01428571428571</c:v>
                </c:pt>
                <c:pt idx="34">
                  <c:v>230.98571428571429</c:v>
                </c:pt>
                <c:pt idx="35">
                  <c:v>202.24285714285716</c:v>
                </c:pt>
                <c:pt idx="36">
                  <c:v>190.24285714285716</c:v>
                </c:pt>
                <c:pt idx="37">
                  <c:v>189.02857142857144</c:v>
                </c:pt>
                <c:pt idx="38">
                  <c:v>179.31428571428572</c:v>
                </c:pt>
                <c:pt idx="39">
                  <c:v>182.47142857142856</c:v>
                </c:pt>
                <c:pt idx="40">
                  <c:v>197.15714285714284</c:v>
                </c:pt>
                <c:pt idx="41">
                  <c:v>212.54285714285714</c:v>
                </c:pt>
                <c:pt idx="42">
                  <c:v>236.05714285714288</c:v>
                </c:pt>
                <c:pt idx="43">
                  <c:v>233.29999999999998</c:v>
                </c:pt>
                <c:pt idx="44">
                  <c:v>235.29999999999998</c:v>
                </c:pt>
                <c:pt idx="45">
                  <c:v>234.52857142857144</c:v>
                </c:pt>
                <c:pt idx="46">
                  <c:v>238.84285714285716</c:v>
                </c:pt>
                <c:pt idx="47">
                  <c:v>247.24285714285716</c:v>
                </c:pt>
                <c:pt idx="48">
                  <c:v>228.81428571428572</c:v>
                </c:pt>
                <c:pt idx="49">
                  <c:v>240.44285714285712</c:v>
                </c:pt>
                <c:pt idx="50">
                  <c:v>213.57142857142858</c:v>
                </c:pt>
                <c:pt idx="51">
                  <c:v>196.37142857142857</c:v>
                </c:pt>
                <c:pt idx="52">
                  <c:v>188.70000000000002</c:v>
                </c:pt>
                <c:pt idx="53">
                  <c:v>172.62857142857143</c:v>
                </c:pt>
                <c:pt idx="54">
                  <c:v>168.20000000000002</c:v>
                </c:pt>
                <c:pt idx="55">
                  <c:v>145.4</c:v>
                </c:pt>
                <c:pt idx="56">
                  <c:v>127.19714285714285</c:v>
                </c:pt>
                <c:pt idx="57">
                  <c:v>116.98</c:v>
                </c:pt>
                <c:pt idx="58">
                  <c:v>112.31714285714285</c:v>
                </c:pt>
                <c:pt idx="59">
                  <c:v>110.51857142857143</c:v>
                </c:pt>
                <c:pt idx="60">
                  <c:v>97.505714285714276</c:v>
                </c:pt>
                <c:pt idx="61">
                  <c:v>102.47857142857143</c:v>
                </c:pt>
                <c:pt idx="62">
                  <c:v>100.57000000000001</c:v>
                </c:pt>
                <c:pt idx="63">
                  <c:v>112.72857142857143</c:v>
                </c:pt>
                <c:pt idx="64">
                  <c:v>101.55857142857143</c:v>
                </c:pt>
                <c:pt idx="65">
                  <c:v>103.40142857142857</c:v>
                </c:pt>
                <c:pt idx="66">
                  <c:v>99.59571428571428</c:v>
                </c:pt>
                <c:pt idx="67">
                  <c:v>111.01857142857143</c:v>
                </c:pt>
                <c:pt idx="68">
                  <c:v>112.12571428571428</c:v>
                </c:pt>
                <c:pt idx="69">
                  <c:v>118.99</c:v>
                </c:pt>
                <c:pt idx="70">
                  <c:v>123.48714285714286</c:v>
                </c:pt>
                <c:pt idx="71">
                  <c:v>139.29857142857142</c:v>
                </c:pt>
                <c:pt idx="72">
                  <c:v>150.02857142857144</c:v>
                </c:pt>
                <c:pt idx="73">
                  <c:v>167.85714285714286</c:v>
                </c:pt>
                <c:pt idx="74">
                  <c:v>194.32857142857142</c:v>
                </c:pt>
                <c:pt idx="75">
                  <c:v>214.95714285714286</c:v>
                </c:pt>
                <c:pt idx="76">
                  <c:v>235.54285714285714</c:v>
                </c:pt>
                <c:pt idx="77">
                  <c:v>267.2</c:v>
                </c:pt>
                <c:pt idx="78">
                  <c:v>282.37142857142857</c:v>
                </c:pt>
                <c:pt idx="79">
                  <c:v>237.97142857142856</c:v>
                </c:pt>
                <c:pt idx="80">
                  <c:v>221.42857142857142</c:v>
                </c:pt>
                <c:pt idx="81">
                  <c:v>231.92857142857142</c:v>
                </c:pt>
                <c:pt idx="82">
                  <c:v>217.22857142857143</c:v>
                </c:pt>
                <c:pt idx="83">
                  <c:v>217.4</c:v>
                </c:pt>
                <c:pt idx="84">
                  <c:v>214.68571428571428</c:v>
                </c:pt>
                <c:pt idx="85">
                  <c:v>195.82857142857142</c:v>
                </c:pt>
                <c:pt idx="86">
                  <c:v>194.18571428571428</c:v>
                </c:pt>
                <c:pt idx="87">
                  <c:v>193.45714285714286</c:v>
                </c:pt>
                <c:pt idx="88">
                  <c:v>188.71428571428572</c:v>
                </c:pt>
                <c:pt idx="89">
                  <c:v>189.6142857142857</c:v>
                </c:pt>
                <c:pt idx="90">
                  <c:v>165.97142857142856</c:v>
                </c:pt>
                <c:pt idx="91">
                  <c:v>157.58571428571426</c:v>
                </c:pt>
                <c:pt idx="92">
                  <c:v>143.97142857142856</c:v>
                </c:pt>
                <c:pt idx="93">
                  <c:v>142.37571428571428</c:v>
                </c:pt>
                <c:pt idx="94">
                  <c:v>154.5</c:v>
                </c:pt>
                <c:pt idx="95">
                  <c:v>180.92857142857142</c:v>
                </c:pt>
                <c:pt idx="96">
                  <c:v>205.95714285714286</c:v>
                </c:pt>
                <c:pt idx="97">
                  <c:v>207.37142857142857</c:v>
                </c:pt>
                <c:pt idx="98">
                  <c:v>217.18571428571428</c:v>
                </c:pt>
                <c:pt idx="99">
                  <c:v>221.05714285714288</c:v>
                </c:pt>
                <c:pt idx="100">
                  <c:v>221.74285714285716</c:v>
                </c:pt>
                <c:pt idx="101">
                  <c:v>225.1142857142857</c:v>
                </c:pt>
                <c:pt idx="102">
                  <c:v>225.4</c:v>
                </c:pt>
                <c:pt idx="103">
                  <c:v>230.71428571428572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60C6-4023-BB46-7D9354C88F42}"/>
            </c:ext>
          </c:extLst>
        </c:ser>
        <c:ser>
          <c:idx val="11"/>
          <c:order val="1"/>
          <c:tx>
            <c:strRef>
              <c:f>Aportes!$C$1</c:f>
              <c:strCache>
                <c:ptCount val="1"/>
                <c:pt idx="0">
                  <c:v>Caso H1993-95_DdaMayoAlto</c:v>
                </c:pt>
              </c:strCache>
            </c:strRef>
          </c:tx>
          <c:spPr>
            <a:ln w="22225" cap="rnd">
              <a:solidFill>
                <a:srgbClr val="00B0F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Aportes!$A$2:$A$105</c:f>
              <c:numCache>
                <c:formatCode>d/mm/yyyy;@</c:formatCode>
                <c:ptCount val="104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44193</c:v>
                </c:pt>
                <c:pt idx="7">
                  <c:v>44200</c:v>
                </c:pt>
                <c:pt idx="8">
                  <c:v>44207</c:v>
                </c:pt>
                <c:pt idx="9">
                  <c:v>44214</c:v>
                </c:pt>
                <c:pt idx="10">
                  <c:v>44221</c:v>
                </c:pt>
                <c:pt idx="11">
                  <c:v>44228</c:v>
                </c:pt>
                <c:pt idx="12">
                  <c:v>44235</c:v>
                </c:pt>
                <c:pt idx="13">
                  <c:v>44242</c:v>
                </c:pt>
                <c:pt idx="14">
                  <c:v>44249</c:v>
                </c:pt>
                <c:pt idx="15">
                  <c:v>44256</c:v>
                </c:pt>
                <c:pt idx="16">
                  <c:v>44263</c:v>
                </c:pt>
                <c:pt idx="17">
                  <c:v>44270</c:v>
                </c:pt>
                <c:pt idx="18">
                  <c:v>44277</c:v>
                </c:pt>
                <c:pt idx="19">
                  <c:v>44284</c:v>
                </c:pt>
                <c:pt idx="20">
                  <c:v>44291</c:v>
                </c:pt>
                <c:pt idx="21">
                  <c:v>44298</c:v>
                </c:pt>
                <c:pt idx="22">
                  <c:v>44305</c:v>
                </c:pt>
                <c:pt idx="23">
                  <c:v>44312</c:v>
                </c:pt>
                <c:pt idx="24">
                  <c:v>44319</c:v>
                </c:pt>
                <c:pt idx="25">
                  <c:v>44326</c:v>
                </c:pt>
                <c:pt idx="26">
                  <c:v>44333</c:v>
                </c:pt>
                <c:pt idx="27">
                  <c:v>44340</c:v>
                </c:pt>
                <c:pt idx="28">
                  <c:v>44347</c:v>
                </c:pt>
                <c:pt idx="29">
                  <c:v>44354</c:v>
                </c:pt>
                <c:pt idx="30">
                  <c:v>44361</c:v>
                </c:pt>
                <c:pt idx="31">
                  <c:v>44368</c:v>
                </c:pt>
                <c:pt idx="32">
                  <c:v>44375</c:v>
                </c:pt>
                <c:pt idx="33">
                  <c:v>44382</c:v>
                </c:pt>
                <c:pt idx="34">
                  <c:v>44389</c:v>
                </c:pt>
                <c:pt idx="35">
                  <c:v>44396</c:v>
                </c:pt>
                <c:pt idx="36">
                  <c:v>44403</c:v>
                </c:pt>
                <c:pt idx="37">
                  <c:v>44410</c:v>
                </c:pt>
                <c:pt idx="38">
                  <c:v>44417</c:v>
                </c:pt>
                <c:pt idx="39">
                  <c:v>44424</c:v>
                </c:pt>
                <c:pt idx="40">
                  <c:v>44431</c:v>
                </c:pt>
                <c:pt idx="41">
                  <c:v>44438</c:v>
                </c:pt>
                <c:pt idx="42">
                  <c:v>44445</c:v>
                </c:pt>
                <c:pt idx="43">
                  <c:v>44452</c:v>
                </c:pt>
                <c:pt idx="44">
                  <c:v>44459</c:v>
                </c:pt>
                <c:pt idx="45">
                  <c:v>44466</c:v>
                </c:pt>
                <c:pt idx="46">
                  <c:v>44473</c:v>
                </c:pt>
                <c:pt idx="47">
                  <c:v>44480</c:v>
                </c:pt>
                <c:pt idx="48">
                  <c:v>44487</c:v>
                </c:pt>
                <c:pt idx="49">
                  <c:v>44494</c:v>
                </c:pt>
                <c:pt idx="50">
                  <c:v>44501</c:v>
                </c:pt>
                <c:pt idx="51">
                  <c:v>44508</c:v>
                </c:pt>
                <c:pt idx="52">
                  <c:v>44515</c:v>
                </c:pt>
                <c:pt idx="53">
                  <c:v>44522</c:v>
                </c:pt>
                <c:pt idx="54">
                  <c:v>44529</c:v>
                </c:pt>
                <c:pt idx="55">
                  <c:v>44536</c:v>
                </c:pt>
                <c:pt idx="56">
                  <c:v>44543</c:v>
                </c:pt>
                <c:pt idx="57">
                  <c:v>44550</c:v>
                </c:pt>
                <c:pt idx="58">
                  <c:v>44557</c:v>
                </c:pt>
                <c:pt idx="59">
                  <c:v>44564</c:v>
                </c:pt>
                <c:pt idx="60">
                  <c:v>44571</c:v>
                </c:pt>
                <c:pt idx="61">
                  <c:v>44578</c:v>
                </c:pt>
                <c:pt idx="62">
                  <c:v>44585</c:v>
                </c:pt>
                <c:pt idx="63">
                  <c:v>44592</c:v>
                </c:pt>
                <c:pt idx="64">
                  <c:v>44599</c:v>
                </c:pt>
                <c:pt idx="65">
                  <c:v>44606</c:v>
                </c:pt>
                <c:pt idx="66">
                  <c:v>44613</c:v>
                </c:pt>
                <c:pt idx="67">
                  <c:v>44620</c:v>
                </c:pt>
                <c:pt idx="68">
                  <c:v>44627</c:v>
                </c:pt>
                <c:pt idx="69">
                  <c:v>44634</c:v>
                </c:pt>
                <c:pt idx="70">
                  <c:v>44641</c:v>
                </c:pt>
                <c:pt idx="71">
                  <c:v>44648</c:v>
                </c:pt>
                <c:pt idx="72">
                  <c:v>44655</c:v>
                </c:pt>
                <c:pt idx="73">
                  <c:v>44662</c:v>
                </c:pt>
                <c:pt idx="74">
                  <c:v>44669</c:v>
                </c:pt>
                <c:pt idx="75">
                  <c:v>44676</c:v>
                </c:pt>
                <c:pt idx="76">
                  <c:v>44683</c:v>
                </c:pt>
                <c:pt idx="77">
                  <c:v>44690</c:v>
                </c:pt>
                <c:pt idx="78">
                  <c:v>44697</c:v>
                </c:pt>
                <c:pt idx="79">
                  <c:v>44704</c:v>
                </c:pt>
                <c:pt idx="80">
                  <c:v>44711</c:v>
                </c:pt>
                <c:pt idx="81">
                  <c:v>44718</c:v>
                </c:pt>
                <c:pt idx="82">
                  <c:v>44725</c:v>
                </c:pt>
                <c:pt idx="83">
                  <c:v>44732</c:v>
                </c:pt>
                <c:pt idx="84">
                  <c:v>44739</c:v>
                </c:pt>
                <c:pt idx="85">
                  <c:v>44746</c:v>
                </c:pt>
                <c:pt idx="86">
                  <c:v>44753</c:v>
                </c:pt>
                <c:pt idx="87">
                  <c:v>44760</c:v>
                </c:pt>
                <c:pt idx="88">
                  <c:v>44767</c:v>
                </c:pt>
                <c:pt idx="89">
                  <c:v>44774</c:v>
                </c:pt>
                <c:pt idx="90">
                  <c:v>44781</c:v>
                </c:pt>
                <c:pt idx="91">
                  <c:v>44788</c:v>
                </c:pt>
                <c:pt idx="92">
                  <c:v>44795</c:v>
                </c:pt>
                <c:pt idx="93">
                  <c:v>44802</c:v>
                </c:pt>
                <c:pt idx="94">
                  <c:v>44809</c:v>
                </c:pt>
                <c:pt idx="95">
                  <c:v>44816</c:v>
                </c:pt>
                <c:pt idx="96">
                  <c:v>44823</c:v>
                </c:pt>
                <c:pt idx="97">
                  <c:v>44830</c:v>
                </c:pt>
                <c:pt idx="98">
                  <c:v>44837</c:v>
                </c:pt>
                <c:pt idx="99">
                  <c:v>44844</c:v>
                </c:pt>
                <c:pt idx="100">
                  <c:v>44851</c:v>
                </c:pt>
                <c:pt idx="101">
                  <c:v>44858</c:v>
                </c:pt>
                <c:pt idx="102">
                  <c:v>44865</c:v>
                </c:pt>
                <c:pt idx="103">
                  <c:v>44872</c:v>
                </c:pt>
              </c:numCache>
            </c:numRef>
          </c:cat>
          <c:val>
            <c:numRef>
              <c:f>Aportes!$C$2:$C$105</c:f>
              <c:numCache>
                <c:formatCode>0.00</c:formatCode>
                <c:ptCount val="104"/>
                <c:pt idx="0">
                  <c:v>195.1</c:v>
                </c:pt>
                <c:pt idx="1">
                  <c:v>183.35714285714286</c:v>
                </c:pt>
                <c:pt idx="2">
                  <c:v>193.81428571428572</c:v>
                </c:pt>
                <c:pt idx="3">
                  <c:v>182.65714285714284</c:v>
                </c:pt>
                <c:pt idx="4">
                  <c:v>155.42857142857142</c:v>
                </c:pt>
                <c:pt idx="5">
                  <c:v>132.27142857142857</c:v>
                </c:pt>
                <c:pt idx="6">
                  <c:v>128.56571428571428</c:v>
                </c:pt>
                <c:pt idx="7">
                  <c:v>118.68857142857144</c:v>
                </c:pt>
                <c:pt idx="8">
                  <c:v>102.08</c:v>
                </c:pt>
                <c:pt idx="9">
                  <c:v>95.227142857142866</c:v>
                </c:pt>
                <c:pt idx="10">
                  <c:v>102.84857142857143</c:v>
                </c:pt>
                <c:pt idx="11">
                  <c:v>101.22285714285714</c:v>
                </c:pt>
                <c:pt idx="12">
                  <c:v>97.04285714285713</c:v>
                </c:pt>
                <c:pt idx="13">
                  <c:v>102.23714285714286</c:v>
                </c:pt>
                <c:pt idx="14">
                  <c:v>110.74</c:v>
                </c:pt>
                <c:pt idx="15">
                  <c:v>113.19857142857143</c:v>
                </c:pt>
                <c:pt idx="16">
                  <c:v>115.76857142857143</c:v>
                </c:pt>
                <c:pt idx="17">
                  <c:v>131.88714285714286</c:v>
                </c:pt>
                <c:pt idx="18">
                  <c:v>155.1</c:v>
                </c:pt>
                <c:pt idx="19">
                  <c:v>187.62857142857143</c:v>
                </c:pt>
                <c:pt idx="20">
                  <c:v>194.65714285714284</c:v>
                </c:pt>
                <c:pt idx="21">
                  <c:v>207.12857142857143</c:v>
                </c:pt>
                <c:pt idx="22">
                  <c:v>215.58571428571426</c:v>
                </c:pt>
                <c:pt idx="23">
                  <c:v>246.81428571428572</c:v>
                </c:pt>
                <c:pt idx="24">
                  <c:v>264.04285714285714</c:v>
                </c:pt>
                <c:pt idx="25">
                  <c:v>262.2714285714286</c:v>
                </c:pt>
                <c:pt idx="26">
                  <c:v>255.55714285714288</c:v>
                </c:pt>
                <c:pt idx="27">
                  <c:v>251.28571428571428</c:v>
                </c:pt>
                <c:pt idx="28">
                  <c:v>252.34285714285716</c:v>
                </c:pt>
                <c:pt idx="29">
                  <c:v>226.70000000000002</c:v>
                </c:pt>
                <c:pt idx="30">
                  <c:v>218</c:v>
                </c:pt>
                <c:pt idx="31">
                  <c:v>235.79999999999998</c:v>
                </c:pt>
                <c:pt idx="32">
                  <c:v>242.1</c:v>
                </c:pt>
                <c:pt idx="33">
                  <c:v>281.2714285714286</c:v>
                </c:pt>
                <c:pt idx="34">
                  <c:v>252.71428571428572</c:v>
                </c:pt>
                <c:pt idx="35">
                  <c:v>215.08571428571426</c:v>
                </c:pt>
                <c:pt idx="36">
                  <c:v>222.72857142857143</c:v>
                </c:pt>
                <c:pt idx="37">
                  <c:v>229.8857142857143</c:v>
                </c:pt>
                <c:pt idx="38">
                  <c:v>223.48571428571429</c:v>
                </c:pt>
                <c:pt idx="39">
                  <c:v>226.55714285714288</c:v>
                </c:pt>
                <c:pt idx="40">
                  <c:v>205.3857142857143</c:v>
                </c:pt>
                <c:pt idx="41">
                  <c:v>184.48571428571429</c:v>
                </c:pt>
                <c:pt idx="42">
                  <c:v>171.92857142857142</c:v>
                </c:pt>
                <c:pt idx="43">
                  <c:v>179.1</c:v>
                </c:pt>
                <c:pt idx="44">
                  <c:v>221.82857142857142</c:v>
                </c:pt>
                <c:pt idx="45">
                  <c:v>208.54285714285714</c:v>
                </c:pt>
                <c:pt idx="46">
                  <c:v>236.18571428571428</c:v>
                </c:pt>
                <c:pt idx="47">
                  <c:v>226.75714285714284</c:v>
                </c:pt>
                <c:pt idx="48">
                  <c:v>238.62857142857143</c:v>
                </c:pt>
                <c:pt idx="49">
                  <c:v>236.08571428571426</c:v>
                </c:pt>
                <c:pt idx="50">
                  <c:v>241.35714285714286</c:v>
                </c:pt>
                <c:pt idx="51">
                  <c:v>239.28571428571428</c:v>
                </c:pt>
                <c:pt idx="52">
                  <c:v>220.72857142857143</c:v>
                </c:pt>
                <c:pt idx="53">
                  <c:v>201.1142857142857</c:v>
                </c:pt>
                <c:pt idx="54">
                  <c:v>165.14285714285714</c:v>
                </c:pt>
                <c:pt idx="55">
                  <c:v>130.39142857142858</c:v>
                </c:pt>
                <c:pt idx="56">
                  <c:v>118.13857142857144</c:v>
                </c:pt>
                <c:pt idx="57">
                  <c:v>105.14857142857143</c:v>
                </c:pt>
                <c:pt idx="58">
                  <c:v>95.667142857142849</c:v>
                </c:pt>
                <c:pt idx="59">
                  <c:v>84.98</c:v>
                </c:pt>
                <c:pt idx="60">
                  <c:v>81.962857142857146</c:v>
                </c:pt>
                <c:pt idx="61">
                  <c:v>77.44285714285715</c:v>
                </c:pt>
                <c:pt idx="62">
                  <c:v>69.144285714285715</c:v>
                </c:pt>
                <c:pt idx="63">
                  <c:v>63.734285714285711</c:v>
                </c:pt>
                <c:pt idx="64">
                  <c:v>56.981428571428573</c:v>
                </c:pt>
                <c:pt idx="65">
                  <c:v>66.664285714285711</c:v>
                </c:pt>
                <c:pt idx="66">
                  <c:v>79.539999999999992</c:v>
                </c:pt>
                <c:pt idx="67">
                  <c:v>89.26</c:v>
                </c:pt>
                <c:pt idx="68">
                  <c:v>90.622857142857143</c:v>
                </c:pt>
                <c:pt idx="69">
                  <c:v>104.13857142857144</c:v>
                </c:pt>
                <c:pt idx="70">
                  <c:v>106.31571428571429</c:v>
                </c:pt>
                <c:pt idx="71">
                  <c:v>110.78285714285714</c:v>
                </c:pt>
                <c:pt idx="72">
                  <c:v>123.08</c:v>
                </c:pt>
                <c:pt idx="73">
                  <c:v>158.6</c:v>
                </c:pt>
                <c:pt idx="74">
                  <c:v>164.94285714285712</c:v>
                </c:pt>
                <c:pt idx="75">
                  <c:v>153.6</c:v>
                </c:pt>
                <c:pt idx="76">
                  <c:v>166.04285714285714</c:v>
                </c:pt>
                <c:pt idx="77">
                  <c:v>194.65714285714284</c:v>
                </c:pt>
                <c:pt idx="78">
                  <c:v>196.08571428571426</c:v>
                </c:pt>
                <c:pt idx="79">
                  <c:v>210.97142857142856</c:v>
                </c:pt>
                <c:pt idx="80">
                  <c:v>222.15714285714284</c:v>
                </c:pt>
                <c:pt idx="81">
                  <c:v>220.48571428571429</c:v>
                </c:pt>
                <c:pt idx="82">
                  <c:v>227.65714285714284</c:v>
                </c:pt>
                <c:pt idx="83">
                  <c:v>217.35714285714286</c:v>
                </c:pt>
                <c:pt idx="84">
                  <c:v>203.82857142857142</c:v>
                </c:pt>
                <c:pt idx="85">
                  <c:v>185.9</c:v>
                </c:pt>
                <c:pt idx="86">
                  <c:v>208.95714285714286</c:v>
                </c:pt>
                <c:pt idx="87">
                  <c:v>218.27142857142857</c:v>
                </c:pt>
                <c:pt idx="88">
                  <c:v>210.1</c:v>
                </c:pt>
                <c:pt idx="89">
                  <c:v>219.98571428571429</c:v>
                </c:pt>
                <c:pt idx="90">
                  <c:v>235.87142857142857</c:v>
                </c:pt>
                <c:pt idx="91">
                  <c:v>223.55714285714288</c:v>
                </c:pt>
                <c:pt idx="92">
                  <c:v>197.20000000000002</c:v>
                </c:pt>
                <c:pt idx="93">
                  <c:v>174.14285714285714</c:v>
                </c:pt>
                <c:pt idx="94">
                  <c:v>165.17142857142858</c:v>
                </c:pt>
                <c:pt idx="95">
                  <c:v>178.04285714285714</c:v>
                </c:pt>
                <c:pt idx="96">
                  <c:v>200.8857142857143</c:v>
                </c:pt>
                <c:pt idx="97">
                  <c:v>205.79999999999998</c:v>
                </c:pt>
                <c:pt idx="98">
                  <c:v>216.52857142857144</c:v>
                </c:pt>
                <c:pt idx="99">
                  <c:v>219.4</c:v>
                </c:pt>
                <c:pt idx="100">
                  <c:v>220.25714285714284</c:v>
                </c:pt>
                <c:pt idx="101">
                  <c:v>223.20000000000002</c:v>
                </c:pt>
                <c:pt idx="102">
                  <c:v>223.55714285714288</c:v>
                </c:pt>
                <c:pt idx="103">
                  <c:v>229.65714285714284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60C6-4023-BB46-7D9354C88F42}"/>
            </c:ext>
          </c:extLst>
        </c:ser>
        <c:ser>
          <c:idx val="10"/>
          <c:order val="2"/>
          <c:tx>
            <c:strRef>
              <c:f>Aportes!$D$1</c:f>
              <c:strCache>
                <c:ptCount val="1"/>
                <c:pt idx="0">
                  <c:v>Caso H2016-18_DdaMayoAlto</c:v>
                </c:pt>
              </c:strCache>
            </c:strRef>
          </c:tx>
          <c:spPr>
            <a:ln w="28575" cap="rnd">
              <a:solidFill>
                <a:srgbClr val="00FF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Aportes!$A$2:$A$105</c:f>
              <c:numCache>
                <c:formatCode>d/mm/yyyy;@</c:formatCode>
                <c:ptCount val="104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44193</c:v>
                </c:pt>
                <c:pt idx="7">
                  <c:v>44200</c:v>
                </c:pt>
                <c:pt idx="8">
                  <c:v>44207</c:v>
                </c:pt>
                <c:pt idx="9">
                  <c:v>44214</c:v>
                </c:pt>
                <c:pt idx="10">
                  <c:v>44221</c:v>
                </c:pt>
                <c:pt idx="11">
                  <c:v>44228</c:v>
                </c:pt>
                <c:pt idx="12">
                  <c:v>44235</c:v>
                </c:pt>
                <c:pt idx="13">
                  <c:v>44242</c:v>
                </c:pt>
                <c:pt idx="14">
                  <c:v>44249</c:v>
                </c:pt>
                <c:pt idx="15">
                  <c:v>44256</c:v>
                </c:pt>
                <c:pt idx="16">
                  <c:v>44263</c:v>
                </c:pt>
                <c:pt idx="17">
                  <c:v>44270</c:v>
                </c:pt>
                <c:pt idx="18">
                  <c:v>44277</c:v>
                </c:pt>
                <c:pt idx="19">
                  <c:v>44284</c:v>
                </c:pt>
                <c:pt idx="20">
                  <c:v>44291</c:v>
                </c:pt>
                <c:pt idx="21">
                  <c:v>44298</c:v>
                </c:pt>
                <c:pt idx="22">
                  <c:v>44305</c:v>
                </c:pt>
                <c:pt idx="23">
                  <c:v>44312</c:v>
                </c:pt>
                <c:pt idx="24">
                  <c:v>44319</c:v>
                </c:pt>
                <c:pt idx="25">
                  <c:v>44326</c:v>
                </c:pt>
                <c:pt idx="26">
                  <c:v>44333</c:v>
                </c:pt>
                <c:pt idx="27">
                  <c:v>44340</c:v>
                </c:pt>
                <c:pt idx="28">
                  <c:v>44347</c:v>
                </c:pt>
                <c:pt idx="29">
                  <c:v>44354</c:v>
                </c:pt>
                <c:pt idx="30">
                  <c:v>44361</c:v>
                </c:pt>
                <c:pt idx="31">
                  <c:v>44368</c:v>
                </c:pt>
                <c:pt idx="32">
                  <c:v>44375</c:v>
                </c:pt>
                <c:pt idx="33">
                  <c:v>44382</c:v>
                </c:pt>
                <c:pt idx="34">
                  <c:v>44389</c:v>
                </c:pt>
                <c:pt idx="35">
                  <c:v>44396</c:v>
                </c:pt>
                <c:pt idx="36">
                  <c:v>44403</c:v>
                </c:pt>
                <c:pt idx="37">
                  <c:v>44410</c:v>
                </c:pt>
                <c:pt idx="38">
                  <c:v>44417</c:v>
                </c:pt>
                <c:pt idx="39">
                  <c:v>44424</c:v>
                </c:pt>
                <c:pt idx="40">
                  <c:v>44431</c:v>
                </c:pt>
                <c:pt idx="41">
                  <c:v>44438</c:v>
                </c:pt>
                <c:pt idx="42">
                  <c:v>44445</c:v>
                </c:pt>
                <c:pt idx="43">
                  <c:v>44452</c:v>
                </c:pt>
                <c:pt idx="44">
                  <c:v>44459</c:v>
                </c:pt>
                <c:pt idx="45">
                  <c:v>44466</c:v>
                </c:pt>
                <c:pt idx="46">
                  <c:v>44473</c:v>
                </c:pt>
                <c:pt idx="47">
                  <c:v>44480</c:v>
                </c:pt>
                <c:pt idx="48">
                  <c:v>44487</c:v>
                </c:pt>
                <c:pt idx="49">
                  <c:v>44494</c:v>
                </c:pt>
                <c:pt idx="50">
                  <c:v>44501</c:v>
                </c:pt>
                <c:pt idx="51">
                  <c:v>44508</c:v>
                </c:pt>
                <c:pt idx="52">
                  <c:v>44515</c:v>
                </c:pt>
                <c:pt idx="53">
                  <c:v>44522</c:v>
                </c:pt>
                <c:pt idx="54">
                  <c:v>44529</c:v>
                </c:pt>
                <c:pt idx="55">
                  <c:v>44536</c:v>
                </c:pt>
                <c:pt idx="56">
                  <c:v>44543</c:v>
                </c:pt>
                <c:pt idx="57">
                  <c:v>44550</c:v>
                </c:pt>
                <c:pt idx="58">
                  <c:v>44557</c:v>
                </c:pt>
                <c:pt idx="59">
                  <c:v>44564</c:v>
                </c:pt>
                <c:pt idx="60">
                  <c:v>44571</c:v>
                </c:pt>
                <c:pt idx="61">
                  <c:v>44578</c:v>
                </c:pt>
                <c:pt idx="62">
                  <c:v>44585</c:v>
                </c:pt>
                <c:pt idx="63">
                  <c:v>44592</c:v>
                </c:pt>
                <c:pt idx="64">
                  <c:v>44599</c:v>
                </c:pt>
                <c:pt idx="65">
                  <c:v>44606</c:v>
                </c:pt>
                <c:pt idx="66">
                  <c:v>44613</c:v>
                </c:pt>
                <c:pt idx="67">
                  <c:v>44620</c:v>
                </c:pt>
                <c:pt idx="68">
                  <c:v>44627</c:v>
                </c:pt>
                <c:pt idx="69">
                  <c:v>44634</c:v>
                </c:pt>
                <c:pt idx="70">
                  <c:v>44641</c:v>
                </c:pt>
                <c:pt idx="71">
                  <c:v>44648</c:v>
                </c:pt>
                <c:pt idx="72">
                  <c:v>44655</c:v>
                </c:pt>
                <c:pt idx="73">
                  <c:v>44662</c:v>
                </c:pt>
                <c:pt idx="74">
                  <c:v>44669</c:v>
                </c:pt>
                <c:pt idx="75">
                  <c:v>44676</c:v>
                </c:pt>
                <c:pt idx="76">
                  <c:v>44683</c:v>
                </c:pt>
                <c:pt idx="77">
                  <c:v>44690</c:v>
                </c:pt>
                <c:pt idx="78">
                  <c:v>44697</c:v>
                </c:pt>
                <c:pt idx="79">
                  <c:v>44704</c:v>
                </c:pt>
                <c:pt idx="80">
                  <c:v>44711</c:v>
                </c:pt>
                <c:pt idx="81">
                  <c:v>44718</c:v>
                </c:pt>
                <c:pt idx="82">
                  <c:v>44725</c:v>
                </c:pt>
                <c:pt idx="83">
                  <c:v>44732</c:v>
                </c:pt>
                <c:pt idx="84">
                  <c:v>44739</c:v>
                </c:pt>
                <c:pt idx="85">
                  <c:v>44746</c:v>
                </c:pt>
                <c:pt idx="86">
                  <c:v>44753</c:v>
                </c:pt>
                <c:pt idx="87">
                  <c:v>44760</c:v>
                </c:pt>
                <c:pt idx="88">
                  <c:v>44767</c:v>
                </c:pt>
                <c:pt idx="89">
                  <c:v>44774</c:v>
                </c:pt>
                <c:pt idx="90">
                  <c:v>44781</c:v>
                </c:pt>
                <c:pt idx="91">
                  <c:v>44788</c:v>
                </c:pt>
                <c:pt idx="92">
                  <c:v>44795</c:v>
                </c:pt>
                <c:pt idx="93">
                  <c:v>44802</c:v>
                </c:pt>
                <c:pt idx="94">
                  <c:v>44809</c:v>
                </c:pt>
                <c:pt idx="95">
                  <c:v>44816</c:v>
                </c:pt>
                <c:pt idx="96">
                  <c:v>44823</c:v>
                </c:pt>
                <c:pt idx="97">
                  <c:v>44830</c:v>
                </c:pt>
                <c:pt idx="98">
                  <c:v>44837</c:v>
                </c:pt>
                <c:pt idx="99">
                  <c:v>44844</c:v>
                </c:pt>
                <c:pt idx="100">
                  <c:v>44851</c:v>
                </c:pt>
                <c:pt idx="101">
                  <c:v>44858</c:v>
                </c:pt>
                <c:pt idx="102">
                  <c:v>44865</c:v>
                </c:pt>
                <c:pt idx="103">
                  <c:v>44872</c:v>
                </c:pt>
              </c:numCache>
            </c:numRef>
          </c:cat>
          <c:val>
            <c:numRef>
              <c:f>Aportes!$D$2:$D$105</c:f>
              <c:numCache>
                <c:formatCode>0.00</c:formatCode>
                <c:ptCount val="104"/>
                <c:pt idx="0">
                  <c:v>195.1</c:v>
                </c:pt>
                <c:pt idx="1">
                  <c:v>183.9</c:v>
                </c:pt>
                <c:pt idx="2">
                  <c:v>202.72857142857143</c:v>
                </c:pt>
                <c:pt idx="3">
                  <c:v>174.54285714285714</c:v>
                </c:pt>
                <c:pt idx="4">
                  <c:v>142.26142857142858</c:v>
                </c:pt>
                <c:pt idx="5">
                  <c:v>113.78285714285714</c:v>
                </c:pt>
                <c:pt idx="6">
                  <c:v>127.41857142857143</c:v>
                </c:pt>
                <c:pt idx="7">
                  <c:v>137.46428571428572</c:v>
                </c:pt>
                <c:pt idx="8">
                  <c:v>150.67142857142858</c:v>
                </c:pt>
                <c:pt idx="9">
                  <c:v>115.93571428571428</c:v>
                </c:pt>
                <c:pt idx="10">
                  <c:v>95.971428571428561</c:v>
                </c:pt>
                <c:pt idx="11">
                  <c:v>75.441428571428574</c:v>
                </c:pt>
                <c:pt idx="12">
                  <c:v>71.677142857142854</c:v>
                </c:pt>
                <c:pt idx="13">
                  <c:v>82.155714285714296</c:v>
                </c:pt>
                <c:pt idx="14">
                  <c:v>111.04285714285713</c:v>
                </c:pt>
                <c:pt idx="15">
                  <c:v>146.72857142857143</c:v>
                </c:pt>
                <c:pt idx="16">
                  <c:v>178.71428571428572</c:v>
                </c:pt>
                <c:pt idx="17">
                  <c:v>194.79999999999998</c:v>
                </c:pt>
                <c:pt idx="18">
                  <c:v>270.44285714285712</c:v>
                </c:pt>
                <c:pt idx="19">
                  <c:v>163.65714285714284</c:v>
                </c:pt>
                <c:pt idx="20">
                  <c:v>157</c:v>
                </c:pt>
                <c:pt idx="21">
                  <c:v>169.5</c:v>
                </c:pt>
                <c:pt idx="22">
                  <c:v>164.45714285714286</c:v>
                </c:pt>
                <c:pt idx="23">
                  <c:v>236.31428571428572</c:v>
                </c:pt>
                <c:pt idx="24">
                  <c:v>324.2285714285714</c:v>
                </c:pt>
                <c:pt idx="25">
                  <c:v>376.91428571428571</c:v>
                </c:pt>
                <c:pt idx="26">
                  <c:v>251.6</c:v>
                </c:pt>
                <c:pt idx="27">
                  <c:v>215.05714285714288</c:v>
                </c:pt>
                <c:pt idx="28">
                  <c:v>237.24285714285716</c:v>
                </c:pt>
                <c:pt idx="29">
                  <c:v>291.84285714285716</c:v>
                </c:pt>
                <c:pt idx="30">
                  <c:v>227.4</c:v>
                </c:pt>
                <c:pt idx="31">
                  <c:v>222.29999999999998</c:v>
                </c:pt>
                <c:pt idx="32">
                  <c:v>203.94285714285712</c:v>
                </c:pt>
                <c:pt idx="33">
                  <c:v>204.65714285714284</c:v>
                </c:pt>
                <c:pt idx="34">
                  <c:v>195.24285714285716</c:v>
                </c:pt>
                <c:pt idx="35">
                  <c:v>205.71428571428572</c:v>
                </c:pt>
                <c:pt idx="36">
                  <c:v>177.32857142857142</c:v>
                </c:pt>
                <c:pt idx="37">
                  <c:v>166.02857142857144</c:v>
                </c:pt>
                <c:pt idx="38">
                  <c:v>132.84142857142857</c:v>
                </c:pt>
                <c:pt idx="39">
                  <c:v>143.57142857142858</c:v>
                </c:pt>
                <c:pt idx="40">
                  <c:v>162.27142857142857</c:v>
                </c:pt>
                <c:pt idx="41">
                  <c:v>156.37142857142857</c:v>
                </c:pt>
                <c:pt idx="42">
                  <c:v>178.07142857142858</c:v>
                </c:pt>
                <c:pt idx="43">
                  <c:v>160.35714285714286</c:v>
                </c:pt>
                <c:pt idx="44">
                  <c:v>160.22857142857143</c:v>
                </c:pt>
                <c:pt idx="45">
                  <c:v>168.87142857142857</c:v>
                </c:pt>
                <c:pt idx="46">
                  <c:v>134.96</c:v>
                </c:pt>
                <c:pt idx="47">
                  <c:v>130.19142857142859</c:v>
                </c:pt>
                <c:pt idx="48">
                  <c:v>153.82857142857142</c:v>
                </c:pt>
                <c:pt idx="49">
                  <c:v>176.6142857142857</c:v>
                </c:pt>
                <c:pt idx="50">
                  <c:v>171.05714285714288</c:v>
                </c:pt>
                <c:pt idx="51">
                  <c:v>219.98571428571429</c:v>
                </c:pt>
                <c:pt idx="52">
                  <c:v>200.51428571428571</c:v>
                </c:pt>
                <c:pt idx="53">
                  <c:v>158.3857142857143</c:v>
                </c:pt>
                <c:pt idx="54">
                  <c:v>148.37142857142857</c:v>
                </c:pt>
                <c:pt idx="55">
                  <c:v>127.37428571428572</c:v>
                </c:pt>
                <c:pt idx="56">
                  <c:v>91.215714285714284</c:v>
                </c:pt>
                <c:pt idx="57">
                  <c:v>115.72857142857143</c:v>
                </c:pt>
                <c:pt idx="58">
                  <c:v>130.55142857142857</c:v>
                </c:pt>
                <c:pt idx="59">
                  <c:v>123.64857142857143</c:v>
                </c:pt>
                <c:pt idx="60">
                  <c:v>135.69999999999999</c:v>
                </c:pt>
                <c:pt idx="61">
                  <c:v>99.070000000000007</c:v>
                </c:pt>
                <c:pt idx="62">
                  <c:v>90.435714285714283</c:v>
                </c:pt>
                <c:pt idx="63">
                  <c:v>81.182857142857145</c:v>
                </c:pt>
                <c:pt idx="64">
                  <c:v>78.661428571428573</c:v>
                </c:pt>
                <c:pt idx="65">
                  <c:v>88.501428571428576</c:v>
                </c:pt>
                <c:pt idx="66">
                  <c:v>80.838571428571427</c:v>
                </c:pt>
                <c:pt idx="67">
                  <c:v>88.63</c:v>
                </c:pt>
                <c:pt idx="68">
                  <c:v>71.504285714285714</c:v>
                </c:pt>
                <c:pt idx="69">
                  <c:v>94.458571428571432</c:v>
                </c:pt>
                <c:pt idx="70">
                  <c:v>136.95571428571429</c:v>
                </c:pt>
                <c:pt idx="71">
                  <c:v>218.67142857142858</c:v>
                </c:pt>
                <c:pt idx="72">
                  <c:v>220.05714285714288</c:v>
                </c:pt>
                <c:pt idx="73">
                  <c:v>190.57142857142858</c:v>
                </c:pt>
                <c:pt idx="74">
                  <c:v>235.54285714285714</c:v>
                </c:pt>
                <c:pt idx="75">
                  <c:v>241.5</c:v>
                </c:pt>
                <c:pt idx="76">
                  <c:v>363.18571428571431</c:v>
                </c:pt>
                <c:pt idx="77">
                  <c:v>360.48571428571432</c:v>
                </c:pt>
                <c:pt idx="78">
                  <c:v>352.28571428571428</c:v>
                </c:pt>
                <c:pt idx="79">
                  <c:v>322.64285714285717</c:v>
                </c:pt>
                <c:pt idx="80">
                  <c:v>301.05714285714288</c:v>
                </c:pt>
                <c:pt idx="81">
                  <c:v>256.7</c:v>
                </c:pt>
                <c:pt idx="82">
                  <c:v>255.55714285714288</c:v>
                </c:pt>
                <c:pt idx="83">
                  <c:v>279.89999999999998</c:v>
                </c:pt>
                <c:pt idx="84">
                  <c:v>236.9</c:v>
                </c:pt>
                <c:pt idx="85">
                  <c:v>238.5</c:v>
                </c:pt>
                <c:pt idx="86">
                  <c:v>246.71428571428572</c:v>
                </c:pt>
                <c:pt idx="87">
                  <c:v>245.84285714285716</c:v>
                </c:pt>
                <c:pt idx="88">
                  <c:v>230.05714285714288</c:v>
                </c:pt>
                <c:pt idx="89">
                  <c:v>194.28571428571428</c:v>
                </c:pt>
                <c:pt idx="90">
                  <c:v>189.44285714285712</c:v>
                </c:pt>
                <c:pt idx="91">
                  <c:v>176.1</c:v>
                </c:pt>
                <c:pt idx="92">
                  <c:v>179.6142857142857</c:v>
                </c:pt>
                <c:pt idx="93">
                  <c:v>194.71428571428572</c:v>
                </c:pt>
                <c:pt idx="94">
                  <c:v>176.85714285714286</c:v>
                </c:pt>
                <c:pt idx="95">
                  <c:v>173.32857142857142</c:v>
                </c:pt>
                <c:pt idx="96">
                  <c:v>179.55714285714288</c:v>
                </c:pt>
                <c:pt idx="97">
                  <c:v>208.84285714285716</c:v>
                </c:pt>
                <c:pt idx="98">
                  <c:v>219.34285714285716</c:v>
                </c:pt>
                <c:pt idx="99">
                  <c:v>222.70000000000002</c:v>
                </c:pt>
                <c:pt idx="100">
                  <c:v>223.75714285714284</c:v>
                </c:pt>
                <c:pt idx="101">
                  <c:v>226.20000000000002</c:v>
                </c:pt>
                <c:pt idx="102">
                  <c:v>227.51428571428571</c:v>
                </c:pt>
                <c:pt idx="103">
                  <c:v>232.12857142857143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2-60C6-4023-BB46-7D9354C88F42}"/>
            </c:ext>
          </c:extLst>
        </c:ser>
        <c:ser>
          <c:idx val="0"/>
          <c:order val="3"/>
          <c:tx>
            <c:strRef>
              <c:f>Aportes!$E$1</c:f>
              <c:strCache>
                <c:ptCount val="1"/>
                <c:pt idx="0">
                  <c:v>Caso Esperado_DdaMayoAlto</c:v>
                </c:pt>
              </c:strCache>
            </c:strRef>
          </c:tx>
          <c:spPr>
            <a:ln w="28575" cap="rnd">
              <a:solidFill>
                <a:srgbClr val="FFBF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Aportes!$A$2:$A$105</c:f>
              <c:numCache>
                <c:formatCode>d/mm/yyyy;@</c:formatCode>
                <c:ptCount val="104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44193</c:v>
                </c:pt>
                <c:pt idx="7">
                  <c:v>44200</c:v>
                </c:pt>
                <c:pt idx="8">
                  <c:v>44207</c:v>
                </c:pt>
                <c:pt idx="9">
                  <c:v>44214</c:v>
                </c:pt>
                <c:pt idx="10">
                  <c:v>44221</c:v>
                </c:pt>
                <c:pt idx="11">
                  <c:v>44228</c:v>
                </c:pt>
                <c:pt idx="12">
                  <c:v>44235</c:v>
                </c:pt>
                <c:pt idx="13">
                  <c:v>44242</c:v>
                </c:pt>
                <c:pt idx="14">
                  <c:v>44249</c:v>
                </c:pt>
                <c:pt idx="15">
                  <c:v>44256</c:v>
                </c:pt>
                <c:pt idx="16">
                  <c:v>44263</c:v>
                </c:pt>
                <c:pt idx="17">
                  <c:v>44270</c:v>
                </c:pt>
                <c:pt idx="18">
                  <c:v>44277</c:v>
                </c:pt>
                <c:pt idx="19">
                  <c:v>44284</c:v>
                </c:pt>
                <c:pt idx="20">
                  <c:v>44291</c:v>
                </c:pt>
                <c:pt idx="21">
                  <c:v>44298</c:v>
                </c:pt>
                <c:pt idx="22">
                  <c:v>44305</c:v>
                </c:pt>
                <c:pt idx="23">
                  <c:v>44312</c:v>
                </c:pt>
                <c:pt idx="24">
                  <c:v>44319</c:v>
                </c:pt>
                <c:pt idx="25">
                  <c:v>44326</c:v>
                </c:pt>
                <c:pt idx="26">
                  <c:v>44333</c:v>
                </c:pt>
                <c:pt idx="27">
                  <c:v>44340</c:v>
                </c:pt>
                <c:pt idx="28">
                  <c:v>44347</c:v>
                </c:pt>
                <c:pt idx="29">
                  <c:v>44354</c:v>
                </c:pt>
                <c:pt idx="30">
                  <c:v>44361</c:v>
                </c:pt>
                <c:pt idx="31">
                  <c:v>44368</c:v>
                </c:pt>
                <c:pt idx="32">
                  <c:v>44375</c:v>
                </c:pt>
                <c:pt idx="33">
                  <c:v>44382</c:v>
                </c:pt>
                <c:pt idx="34">
                  <c:v>44389</c:v>
                </c:pt>
                <c:pt idx="35">
                  <c:v>44396</c:v>
                </c:pt>
                <c:pt idx="36">
                  <c:v>44403</c:v>
                </c:pt>
                <c:pt idx="37">
                  <c:v>44410</c:v>
                </c:pt>
                <c:pt idx="38">
                  <c:v>44417</c:v>
                </c:pt>
                <c:pt idx="39">
                  <c:v>44424</c:v>
                </c:pt>
                <c:pt idx="40">
                  <c:v>44431</c:v>
                </c:pt>
                <c:pt idx="41">
                  <c:v>44438</c:v>
                </c:pt>
                <c:pt idx="42">
                  <c:v>44445</c:v>
                </c:pt>
                <c:pt idx="43">
                  <c:v>44452</c:v>
                </c:pt>
                <c:pt idx="44">
                  <c:v>44459</c:v>
                </c:pt>
                <c:pt idx="45">
                  <c:v>44466</c:v>
                </c:pt>
                <c:pt idx="46">
                  <c:v>44473</c:v>
                </c:pt>
                <c:pt idx="47">
                  <c:v>44480</c:v>
                </c:pt>
                <c:pt idx="48">
                  <c:v>44487</c:v>
                </c:pt>
                <c:pt idx="49">
                  <c:v>44494</c:v>
                </c:pt>
                <c:pt idx="50">
                  <c:v>44501</c:v>
                </c:pt>
                <c:pt idx="51">
                  <c:v>44508</c:v>
                </c:pt>
                <c:pt idx="52">
                  <c:v>44515</c:v>
                </c:pt>
                <c:pt idx="53">
                  <c:v>44522</c:v>
                </c:pt>
                <c:pt idx="54">
                  <c:v>44529</c:v>
                </c:pt>
                <c:pt idx="55">
                  <c:v>44536</c:v>
                </c:pt>
                <c:pt idx="56">
                  <c:v>44543</c:v>
                </c:pt>
                <c:pt idx="57">
                  <c:v>44550</c:v>
                </c:pt>
                <c:pt idx="58">
                  <c:v>44557</c:v>
                </c:pt>
                <c:pt idx="59">
                  <c:v>44564</c:v>
                </c:pt>
                <c:pt idx="60">
                  <c:v>44571</c:v>
                </c:pt>
                <c:pt idx="61">
                  <c:v>44578</c:v>
                </c:pt>
                <c:pt idx="62">
                  <c:v>44585</c:v>
                </c:pt>
                <c:pt idx="63">
                  <c:v>44592</c:v>
                </c:pt>
                <c:pt idx="64">
                  <c:v>44599</c:v>
                </c:pt>
                <c:pt idx="65">
                  <c:v>44606</c:v>
                </c:pt>
                <c:pt idx="66">
                  <c:v>44613</c:v>
                </c:pt>
                <c:pt idx="67">
                  <c:v>44620</c:v>
                </c:pt>
                <c:pt idx="68">
                  <c:v>44627</c:v>
                </c:pt>
                <c:pt idx="69">
                  <c:v>44634</c:v>
                </c:pt>
                <c:pt idx="70">
                  <c:v>44641</c:v>
                </c:pt>
                <c:pt idx="71">
                  <c:v>44648</c:v>
                </c:pt>
                <c:pt idx="72">
                  <c:v>44655</c:v>
                </c:pt>
                <c:pt idx="73">
                  <c:v>44662</c:v>
                </c:pt>
                <c:pt idx="74">
                  <c:v>44669</c:v>
                </c:pt>
                <c:pt idx="75">
                  <c:v>44676</c:v>
                </c:pt>
                <c:pt idx="76">
                  <c:v>44683</c:v>
                </c:pt>
                <c:pt idx="77">
                  <c:v>44690</c:v>
                </c:pt>
                <c:pt idx="78">
                  <c:v>44697</c:v>
                </c:pt>
                <c:pt idx="79">
                  <c:v>44704</c:v>
                </c:pt>
                <c:pt idx="80">
                  <c:v>44711</c:v>
                </c:pt>
                <c:pt idx="81">
                  <c:v>44718</c:v>
                </c:pt>
                <c:pt idx="82">
                  <c:v>44725</c:v>
                </c:pt>
                <c:pt idx="83">
                  <c:v>44732</c:v>
                </c:pt>
                <c:pt idx="84">
                  <c:v>44739</c:v>
                </c:pt>
                <c:pt idx="85">
                  <c:v>44746</c:v>
                </c:pt>
                <c:pt idx="86">
                  <c:v>44753</c:v>
                </c:pt>
                <c:pt idx="87">
                  <c:v>44760</c:v>
                </c:pt>
                <c:pt idx="88">
                  <c:v>44767</c:v>
                </c:pt>
                <c:pt idx="89">
                  <c:v>44774</c:v>
                </c:pt>
                <c:pt idx="90">
                  <c:v>44781</c:v>
                </c:pt>
                <c:pt idx="91">
                  <c:v>44788</c:v>
                </c:pt>
                <c:pt idx="92">
                  <c:v>44795</c:v>
                </c:pt>
                <c:pt idx="93">
                  <c:v>44802</c:v>
                </c:pt>
                <c:pt idx="94">
                  <c:v>44809</c:v>
                </c:pt>
                <c:pt idx="95">
                  <c:v>44816</c:v>
                </c:pt>
                <c:pt idx="96">
                  <c:v>44823</c:v>
                </c:pt>
                <c:pt idx="97">
                  <c:v>44830</c:v>
                </c:pt>
                <c:pt idx="98">
                  <c:v>44837</c:v>
                </c:pt>
                <c:pt idx="99">
                  <c:v>44844</c:v>
                </c:pt>
                <c:pt idx="100">
                  <c:v>44851</c:v>
                </c:pt>
                <c:pt idx="101">
                  <c:v>44858</c:v>
                </c:pt>
                <c:pt idx="102">
                  <c:v>44865</c:v>
                </c:pt>
                <c:pt idx="103">
                  <c:v>44872</c:v>
                </c:pt>
              </c:numCache>
            </c:numRef>
          </c:cat>
          <c:val>
            <c:numRef>
              <c:f>Aportes!$E$2:$E$105</c:f>
              <c:numCache>
                <c:formatCode>0.00</c:formatCode>
                <c:ptCount val="104"/>
                <c:pt idx="0">
                  <c:v>195.1</c:v>
                </c:pt>
                <c:pt idx="1">
                  <c:v>183.9</c:v>
                </c:pt>
                <c:pt idx="2">
                  <c:v>183.92857142857142</c:v>
                </c:pt>
                <c:pt idx="3">
                  <c:v>165.41428571428574</c:v>
                </c:pt>
                <c:pt idx="4">
                  <c:v>150.87142857142857</c:v>
                </c:pt>
                <c:pt idx="5">
                  <c:v>136.88857142857142</c:v>
                </c:pt>
                <c:pt idx="6">
                  <c:v>137.15857142857143</c:v>
                </c:pt>
                <c:pt idx="7">
                  <c:v>122.25714285714285</c:v>
                </c:pt>
                <c:pt idx="8">
                  <c:v>108.07000000000001</c:v>
                </c:pt>
                <c:pt idx="9">
                  <c:v>105.9542857142857</c:v>
                </c:pt>
                <c:pt idx="10">
                  <c:v>103.60000000000001</c:v>
                </c:pt>
                <c:pt idx="11">
                  <c:v>101.56857142857143</c:v>
                </c:pt>
                <c:pt idx="12">
                  <c:v>99.365714285714276</c:v>
                </c:pt>
                <c:pt idx="13">
                  <c:v>103.05999999999999</c:v>
                </c:pt>
                <c:pt idx="14">
                  <c:v>106.55857142857143</c:v>
                </c:pt>
                <c:pt idx="15">
                  <c:v>110.52571428571427</c:v>
                </c:pt>
                <c:pt idx="16">
                  <c:v>113.75571428571428</c:v>
                </c:pt>
                <c:pt idx="17">
                  <c:v>129.24428571428572</c:v>
                </c:pt>
                <c:pt idx="18">
                  <c:v>143.98571428571429</c:v>
                </c:pt>
                <c:pt idx="19">
                  <c:v>159.78571428571428</c:v>
                </c:pt>
                <c:pt idx="20">
                  <c:v>174.62857142857143</c:v>
                </c:pt>
                <c:pt idx="21">
                  <c:v>186.91428571428574</c:v>
                </c:pt>
                <c:pt idx="22">
                  <c:v>196.78571428571428</c:v>
                </c:pt>
                <c:pt idx="23">
                  <c:v>210.55714285714288</c:v>
                </c:pt>
                <c:pt idx="24">
                  <c:v>226.87142857142857</c:v>
                </c:pt>
                <c:pt idx="25">
                  <c:v>244.91428571428574</c:v>
                </c:pt>
                <c:pt idx="26">
                  <c:v>241.07142857142858</c:v>
                </c:pt>
                <c:pt idx="27">
                  <c:v>239.37142857142857</c:v>
                </c:pt>
                <c:pt idx="28">
                  <c:v>236.37142857142857</c:v>
                </c:pt>
                <c:pt idx="29">
                  <c:v>233.64285714285714</c:v>
                </c:pt>
                <c:pt idx="30">
                  <c:v>232.32857142857142</c:v>
                </c:pt>
                <c:pt idx="31">
                  <c:v>232.08571428571426</c:v>
                </c:pt>
                <c:pt idx="32">
                  <c:v>232.87142857142857</c:v>
                </c:pt>
                <c:pt idx="33">
                  <c:v>230.95714285714286</c:v>
                </c:pt>
                <c:pt idx="34">
                  <c:v>227</c:v>
                </c:pt>
                <c:pt idx="35">
                  <c:v>221.67142857142858</c:v>
                </c:pt>
                <c:pt idx="36">
                  <c:v>216.71428571428572</c:v>
                </c:pt>
                <c:pt idx="37">
                  <c:v>209.37142857142857</c:v>
                </c:pt>
                <c:pt idx="38">
                  <c:v>201.95714285714286</c:v>
                </c:pt>
                <c:pt idx="39">
                  <c:v>194.94285714285712</c:v>
                </c:pt>
                <c:pt idx="40">
                  <c:v>187.6</c:v>
                </c:pt>
                <c:pt idx="41">
                  <c:v>180.29999999999998</c:v>
                </c:pt>
                <c:pt idx="42">
                  <c:v>172.77142857142857</c:v>
                </c:pt>
                <c:pt idx="43">
                  <c:v>182.5</c:v>
                </c:pt>
                <c:pt idx="44">
                  <c:v>191.68571428571428</c:v>
                </c:pt>
                <c:pt idx="45">
                  <c:v>201.52857142857144</c:v>
                </c:pt>
                <c:pt idx="46">
                  <c:v>210.81428571428572</c:v>
                </c:pt>
                <c:pt idx="47">
                  <c:v>214.1</c:v>
                </c:pt>
                <c:pt idx="48">
                  <c:v>217.51428571428571</c:v>
                </c:pt>
                <c:pt idx="49">
                  <c:v>221.47142857142856</c:v>
                </c:pt>
                <c:pt idx="50">
                  <c:v>226.02857142857144</c:v>
                </c:pt>
                <c:pt idx="51">
                  <c:v>231.5</c:v>
                </c:pt>
                <c:pt idx="52">
                  <c:v>209</c:v>
                </c:pt>
                <c:pt idx="53">
                  <c:v>186.78571428571428</c:v>
                </c:pt>
                <c:pt idx="54">
                  <c:v>164.20000000000002</c:v>
                </c:pt>
                <c:pt idx="55">
                  <c:v>140.86571428571429</c:v>
                </c:pt>
                <c:pt idx="56">
                  <c:v>130.37571428571428</c:v>
                </c:pt>
                <c:pt idx="57">
                  <c:v>118.88714285714286</c:v>
                </c:pt>
                <c:pt idx="58">
                  <c:v>119.11714285714287</c:v>
                </c:pt>
                <c:pt idx="59">
                  <c:v>108.12285714285714</c:v>
                </c:pt>
                <c:pt idx="60">
                  <c:v>97.59</c:v>
                </c:pt>
                <c:pt idx="61">
                  <c:v>95.95</c:v>
                </c:pt>
                <c:pt idx="62">
                  <c:v>95.531428571428577</c:v>
                </c:pt>
                <c:pt idx="63">
                  <c:v>94.455714285714294</c:v>
                </c:pt>
                <c:pt idx="64">
                  <c:v>93.864285714285714</c:v>
                </c:pt>
                <c:pt idx="65">
                  <c:v>94.087142857142865</c:v>
                </c:pt>
                <c:pt idx="66">
                  <c:v>94.937142857142845</c:v>
                </c:pt>
                <c:pt idx="67">
                  <c:v>95.22571428571429</c:v>
                </c:pt>
                <c:pt idx="68">
                  <c:v>96.02428571428571</c:v>
                </c:pt>
                <c:pt idx="69">
                  <c:v>114.11714285714287</c:v>
                </c:pt>
                <c:pt idx="70">
                  <c:v>131.87571428571428</c:v>
                </c:pt>
                <c:pt idx="71">
                  <c:v>150.25714285714284</c:v>
                </c:pt>
                <c:pt idx="72">
                  <c:v>167.77142857142857</c:v>
                </c:pt>
                <c:pt idx="73">
                  <c:v>177.67142857142858</c:v>
                </c:pt>
                <c:pt idx="74">
                  <c:v>186.98571428571429</c:v>
                </c:pt>
                <c:pt idx="75">
                  <c:v>196.78571428571428</c:v>
                </c:pt>
                <c:pt idx="76">
                  <c:v>211.34285714285716</c:v>
                </c:pt>
                <c:pt idx="77">
                  <c:v>224.94285714285712</c:v>
                </c:pt>
                <c:pt idx="78">
                  <c:v>230.34285714285716</c:v>
                </c:pt>
                <c:pt idx="79">
                  <c:v>232.67142857142858</c:v>
                </c:pt>
                <c:pt idx="80">
                  <c:v>236.52857142857144</c:v>
                </c:pt>
                <c:pt idx="81">
                  <c:v>239.05714285714288</c:v>
                </c:pt>
                <c:pt idx="82">
                  <c:v>227.15714285714284</c:v>
                </c:pt>
                <c:pt idx="83">
                  <c:v>216.9</c:v>
                </c:pt>
                <c:pt idx="84">
                  <c:v>204.77142857142857</c:v>
                </c:pt>
                <c:pt idx="85">
                  <c:v>194.29999999999998</c:v>
                </c:pt>
                <c:pt idx="86">
                  <c:v>192.79999999999998</c:v>
                </c:pt>
                <c:pt idx="87">
                  <c:v>192.95714285714286</c:v>
                </c:pt>
                <c:pt idx="88">
                  <c:v>192.05714285714288</c:v>
                </c:pt>
                <c:pt idx="89">
                  <c:v>191.54285714285714</c:v>
                </c:pt>
                <c:pt idx="90">
                  <c:v>190.22857142857143</c:v>
                </c:pt>
                <c:pt idx="91">
                  <c:v>184.34285714285716</c:v>
                </c:pt>
                <c:pt idx="92">
                  <c:v>178.37142857142857</c:v>
                </c:pt>
                <c:pt idx="93">
                  <c:v>175.9</c:v>
                </c:pt>
                <c:pt idx="94">
                  <c:v>173.54285714285714</c:v>
                </c:pt>
                <c:pt idx="95">
                  <c:v>190.08571428571426</c:v>
                </c:pt>
                <c:pt idx="96">
                  <c:v>206.97142857142856</c:v>
                </c:pt>
                <c:pt idx="97">
                  <c:v>206.92857142857142</c:v>
                </c:pt>
                <c:pt idx="98">
                  <c:v>218.4</c:v>
                </c:pt>
                <c:pt idx="99">
                  <c:v>221.05714285714288</c:v>
                </c:pt>
                <c:pt idx="100">
                  <c:v>222.31428571428572</c:v>
                </c:pt>
                <c:pt idx="101">
                  <c:v>224.51428571428571</c:v>
                </c:pt>
                <c:pt idx="102">
                  <c:v>225.82857142857142</c:v>
                </c:pt>
                <c:pt idx="103">
                  <c:v>232.1142857142857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3-60C6-4023-BB46-7D9354C88F42}"/>
            </c:ext>
          </c:extLst>
        </c:ser>
        <c:ser>
          <c:idx val="13"/>
          <c:order val="4"/>
          <c:tx>
            <c:strRef>
              <c:f>Aportes!$F$1</c:f>
              <c:strCache>
                <c:ptCount val="1"/>
                <c:pt idx="0">
                  <c:v>Caso Contingencia_DdaMayoAlto</c:v>
                </c:pt>
              </c:strCache>
            </c:strRef>
          </c:tx>
          <c:spPr>
            <a:ln w="28575" cap="rnd">
              <a:solidFill>
                <a:srgbClr val="48059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Aportes!$A$2:$A$105</c:f>
              <c:numCache>
                <c:formatCode>d/mm/yyyy;@</c:formatCode>
                <c:ptCount val="104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44193</c:v>
                </c:pt>
                <c:pt idx="7">
                  <c:v>44200</c:v>
                </c:pt>
                <c:pt idx="8">
                  <c:v>44207</c:v>
                </c:pt>
                <c:pt idx="9">
                  <c:v>44214</c:v>
                </c:pt>
                <c:pt idx="10">
                  <c:v>44221</c:v>
                </c:pt>
                <c:pt idx="11">
                  <c:v>44228</c:v>
                </c:pt>
                <c:pt idx="12">
                  <c:v>44235</c:v>
                </c:pt>
                <c:pt idx="13">
                  <c:v>44242</c:v>
                </c:pt>
                <c:pt idx="14">
                  <c:v>44249</c:v>
                </c:pt>
                <c:pt idx="15">
                  <c:v>44256</c:v>
                </c:pt>
                <c:pt idx="16">
                  <c:v>44263</c:v>
                </c:pt>
                <c:pt idx="17">
                  <c:v>44270</c:v>
                </c:pt>
                <c:pt idx="18">
                  <c:v>44277</c:v>
                </c:pt>
                <c:pt idx="19">
                  <c:v>44284</c:v>
                </c:pt>
                <c:pt idx="20">
                  <c:v>44291</c:v>
                </c:pt>
                <c:pt idx="21">
                  <c:v>44298</c:v>
                </c:pt>
                <c:pt idx="22">
                  <c:v>44305</c:v>
                </c:pt>
                <c:pt idx="23">
                  <c:v>44312</c:v>
                </c:pt>
                <c:pt idx="24">
                  <c:v>44319</c:v>
                </c:pt>
                <c:pt idx="25">
                  <c:v>44326</c:v>
                </c:pt>
                <c:pt idx="26">
                  <c:v>44333</c:v>
                </c:pt>
                <c:pt idx="27">
                  <c:v>44340</c:v>
                </c:pt>
                <c:pt idx="28">
                  <c:v>44347</c:v>
                </c:pt>
                <c:pt idx="29">
                  <c:v>44354</c:v>
                </c:pt>
                <c:pt idx="30">
                  <c:v>44361</c:v>
                </c:pt>
                <c:pt idx="31">
                  <c:v>44368</c:v>
                </c:pt>
                <c:pt idx="32">
                  <c:v>44375</c:v>
                </c:pt>
                <c:pt idx="33">
                  <c:v>44382</c:v>
                </c:pt>
                <c:pt idx="34">
                  <c:v>44389</c:v>
                </c:pt>
                <c:pt idx="35">
                  <c:v>44396</c:v>
                </c:pt>
                <c:pt idx="36">
                  <c:v>44403</c:v>
                </c:pt>
                <c:pt idx="37">
                  <c:v>44410</c:v>
                </c:pt>
                <c:pt idx="38">
                  <c:v>44417</c:v>
                </c:pt>
                <c:pt idx="39">
                  <c:v>44424</c:v>
                </c:pt>
                <c:pt idx="40">
                  <c:v>44431</c:v>
                </c:pt>
                <c:pt idx="41">
                  <c:v>44438</c:v>
                </c:pt>
                <c:pt idx="42">
                  <c:v>44445</c:v>
                </c:pt>
                <c:pt idx="43">
                  <c:v>44452</c:v>
                </c:pt>
                <c:pt idx="44">
                  <c:v>44459</c:v>
                </c:pt>
                <c:pt idx="45">
                  <c:v>44466</c:v>
                </c:pt>
                <c:pt idx="46">
                  <c:v>44473</c:v>
                </c:pt>
                <c:pt idx="47">
                  <c:v>44480</c:v>
                </c:pt>
                <c:pt idx="48">
                  <c:v>44487</c:v>
                </c:pt>
                <c:pt idx="49">
                  <c:v>44494</c:v>
                </c:pt>
                <c:pt idx="50">
                  <c:v>44501</c:v>
                </c:pt>
                <c:pt idx="51">
                  <c:v>44508</c:v>
                </c:pt>
                <c:pt idx="52">
                  <c:v>44515</c:v>
                </c:pt>
                <c:pt idx="53">
                  <c:v>44522</c:v>
                </c:pt>
                <c:pt idx="54">
                  <c:v>44529</c:v>
                </c:pt>
                <c:pt idx="55">
                  <c:v>44536</c:v>
                </c:pt>
                <c:pt idx="56">
                  <c:v>44543</c:v>
                </c:pt>
                <c:pt idx="57">
                  <c:v>44550</c:v>
                </c:pt>
                <c:pt idx="58">
                  <c:v>44557</c:v>
                </c:pt>
                <c:pt idx="59">
                  <c:v>44564</c:v>
                </c:pt>
                <c:pt idx="60">
                  <c:v>44571</c:v>
                </c:pt>
                <c:pt idx="61">
                  <c:v>44578</c:v>
                </c:pt>
                <c:pt idx="62">
                  <c:v>44585</c:v>
                </c:pt>
                <c:pt idx="63">
                  <c:v>44592</c:v>
                </c:pt>
                <c:pt idx="64">
                  <c:v>44599</c:v>
                </c:pt>
                <c:pt idx="65">
                  <c:v>44606</c:v>
                </c:pt>
                <c:pt idx="66">
                  <c:v>44613</c:v>
                </c:pt>
                <c:pt idx="67">
                  <c:v>44620</c:v>
                </c:pt>
                <c:pt idx="68">
                  <c:v>44627</c:v>
                </c:pt>
                <c:pt idx="69">
                  <c:v>44634</c:v>
                </c:pt>
                <c:pt idx="70">
                  <c:v>44641</c:v>
                </c:pt>
                <c:pt idx="71">
                  <c:v>44648</c:v>
                </c:pt>
                <c:pt idx="72">
                  <c:v>44655</c:v>
                </c:pt>
                <c:pt idx="73">
                  <c:v>44662</c:v>
                </c:pt>
                <c:pt idx="74">
                  <c:v>44669</c:v>
                </c:pt>
                <c:pt idx="75">
                  <c:v>44676</c:v>
                </c:pt>
                <c:pt idx="76">
                  <c:v>44683</c:v>
                </c:pt>
                <c:pt idx="77">
                  <c:v>44690</c:v>
                </c:pt>
                <c:pt idx="78">
                  <c:v>44697</c:v>
                </c:pt>
                <c:pt idx="79">
                  <c:v>44704</c:v>
                </c:pt>
                <c:pt idx="80">
                  <c:v>44711</c:v>
                </c:pt>
                <c:pt idx="81">
                  <c:v>44718</c:v>
                </c:pt>
                <c:pt idx="82">
                  <c:v>44725</c:v>
                </c:pt>
                <c:pt idx="83">
                  <c:v>44732</c:v>
                </c:pt>
                <c:pt idx="84">
                  <c:v>44739</c:v>
                </c:pt>
                <c:pt idx="85">
                  <c:v>44746</c:v>
                </c:pt>
                <c:pt idx="86">
                  <c:v>44753</c:v>
                </c:pt>
                <c:pt idx="87">
                  <c:v>44760</c:v>
                </c:pt>
                <c:pt idx="88">
                  <c:v>44767</c:v>
                </c:pt>
                <c:pt idx="89">
                  <c:v>44774</c:v>
                </c:pt>
                <c:pt idx="90">
                  <c:v>44781</c:v>
                </c:pt>
                <c:pt idx="91">
                  <c:v>44788</c:v>
                </c:pt>
                <c:pt idx="92">
                  <c:v>44795</c:v>
                </c:pt>
                <c:pt idx="93">
                  <c:v>44802</c:v>
                </c:pt>
                <c:pt idx="94">
                  <c:v>44809</c:v>
                </c:pt>
                <c:pt idx="95">
                  <c:v>44816</c:v>
                </c:pt>
                <c:pt idx="96">
                  <c:v>44823</c:v>
                </c:pt>
                <c:pt idx="97">
                  <c:v>44830</c:v>
                </c:pt>
                <c:pt idx="98">
                  <c:v>44837</c:v>
                </c:pt>
                <c:pt idx="99">
                  <c:v>44844</c:v>
                </c:pt>
                <c:pt idx="100">
                  <c:v>44851</c:v>
                </c:pt>
                <c:pt idx="101">
                  <c:v>44858</c:v>
                </c:pt>
                <c:pt idx="102">
                  <c:v>44865</c:v>
                </c:pt>
                <c:pt idx="103">
                  <c:v>44872</c:v>
                </c:pt>
              </c:numCache>
            </c:numRef>
          </c:cat>
          <c:val>
            <c:numRef>
              <c:f>Aportes!$F$2:$F$105</c:f>
              <c:numCache>
                <c:formatCode>0.00</c:formatCode>
                <c:ptCount val="104"/>
                <c:pt idx="0">
                  <c:v>195.1</c:v>
                </c:pt>
                <c:pt idx="1">
                  <c:v>183.6</c:v>
                </c:pt>
                <c:pt idx="2">
                  <c:v>148.71428571428572</c:v>
                </c:pt>
                <c:pt idx="3">
                  <c:v>146.1</c:v>
                </c:pt>
                <c:pt idx="4">
                  <c:v>127.30571428571429</c:v>
                </c:pt>
                <c:pt idx="5">
                  <c:v>115.15428571428572</c:v>
                </c:pt>
                <c:pt idx="6">
                  <c:v>118.48714285714286</c:v>
                </c:pt>
                <c:pt idx="7">
                  <c:v>105.22571428571429</c:v>
                </c:pt>
                <c:pt idx="8">
                  <c:v>98.185714285714283</c:v>
                </c:pt>
                <c:pt idx="9">
                  <c:v>93.075714285714284</c:v>
                </c:pt>
                <c:pt idx="10">
                  <c:v>89.814285714285717</c:v>
                </c:pt>
                <c:pt idx="11">
                  <c:v>84.127142857142857</c:v>
                </c:pt>
                <c:pt idx="12">
                  <c:v>71.568571428571431</c:v>
                </c:pt>
                <c:pt idx="13">
                  <c:v>73.84571428571428</c:v>
                </c:pt>
                <c:pt idx="14">
                  <c:v>79.122857142857143</c:v>
                </c:pt>
                <c:pt idx="15">
                  <c:v>91.92</c:v>
                </c:pt>
                <c:pt idx="16">
                  <c:v>99.3</c:v>
                </c:pt>
                <c:pt idx="17">
                  <c:v>109.17571428571429</c:v>
                </c:pt>
                <c:pt idx="18">
                  <c:v>128.12857142857143</c:v>
                </c:pt>
                <c:pt idx="19">
                  <c:v>131.13</c:v>
                </c:pt>
                <c:pt idx="20">
                  <c:v>147.74285714285716</c:v>
                </c:pt>
                <c:pt idx="21">
                  <c:v>169.71428571428572</c:v>
                </c:pt>
                <c:pt idx="22">
                  <c:v>182.48571428571429</c:v>
                </c:pt>
                <c:pt idx="23">
                  <c:v>187.6</c:v>
                </c:pt>
                <c:pt idx="24">
                  <c:v>208.55714285714288</c:v>
                </c:pt>
                <c:pt idx="25">
                  <c:v>232.75714285714284</c:v>
                </c:pt>
                <c:pt idx="26">
                  <c:v>218.94285714285712</c:v>
                </c:pt>
                <c:pt idx="27">
                  <c:v>203.20000000000002</c:v>
                </c:pt>
                <c:pt idx="28">
                  <c:v>178.6</c:v>
                </c:pt>
                <c:pt idx="29">
                  <c:v>196.22857142857143</c:v>
                </c:pt>
                <c:pt idx="30">
                  <c:v>192.42857142857142</c:v>
                </c:pt>
                <c:pt idx="31">
                  <c:v>194.91428571428574</c:v>
                </c:pt>
                <c:pt idx="32">
                  <c:v>206.5</c:v>
                </c:pt>
                <c:pt idx="33">
                  <c:v>227.48571428571429</c:v>
                </c:pt>
                <c:pt idx="34">
                  <c:v>217.51428571428571</c:v>
                </c:pt>
                <c:pt idx="35">
                  <c:v>205.65714285714284</c:v>
                </c:pt>
                <c:pt idx="36">
                  <c:v>193.84285714285716</c:v>
                </c:pt>
                <c:pt idx="37">
                  <c:v>169.8857142857143</c:v>
                </c:pt>
                <c:pt idx="38">
                  <c:v>159.54285714285714</c:v>
                </c:pt>
                <c:pt idx="39">
                  <c:v>169.54285714285714</c:v>
                </c:pt>
                <c:pt idx="40">
                  <c:v>180.95714285714286</c:v>
                </c:pt>
                <c:pt idx="41">
                  <c:v>177.17142857142858</c:v>
                </c:pt>
                <c:pt idx="42">
                  <c:v>170.27142857142857</c:v>
                </c:pt>
                <c:pt idx="43">
                  <c:v>179.6142857142857</c:v>
                </c:pt>
                <c:pt idx="44">
                  <c:v>189.77142857142857</c:v>
                </c:pt>
                <c:pt idx="45">
                  <c:v>183</c:v>
                </c:pt>
                <c:pt idx="46">
                  <c:v>187.35714285714286</c:v>
                </c:pt>
                <c:pt idx="47">
                  <c:v>185.95714285714286</c:v>
                </c:pt>
                <c:pt idx="48">
                  <c:v>190.87142857142857</c:v>
                </c:pt>
                <c:pt idx="49">
                  <c:v>205.37142857142857</c:v>
                </c:pt>
                <c:pt idx="50">
                  <c:v>209.77142857142857</c:v>
                </c:pt>
                <c:pt idx="51">
                  <c:v>226.74285714285716</c:v>
                </c:pt>
                <c:pt idx="52">
                  <c:v>205.47142857142856</c:v>
                </c:pt>
                <c:pt idx="53">
                  <c:v>183.18571428571428</c:v>
                </c:pt>
                <c:pt idx="54">
                  <c:v>161.71428571428572</c:v>
                </c:pt>
                <c:pt idx="55">
                  <c:v>138.7657142857143</c:v>
                </c:pt>
                <c:pt idx="56">
                  <c:v>128.16571428571427</c:v>
                </c:pt>
                <c:pt idx="57">
                  <c:v>117.90285714285714</c:v>
                </c:pt>
                <c:pt idx="58">
                  <c:v>117.08714285714287</c:v>
                </c:pt>
                <c:pt idx="59">
                  <c:v>106.97</c:v>
                </c:pt>
                <c:pt idx="60">
                  <c:v>96.064285714285717</c:v>
                </c:pt>
                <c:pt idx="61">
                  <c:v>94.342857142857142</c:v>
                </c:pt>
                <c:pt idx="62">
                  <c:v>94.78857142857143</c:v>
                </c:pt>
                <c:pt idx="63">
                  <c:v>93.332857142857151</c:v>
                </c:pt>
                <c:pt idx="64">
                  <c:v>92.871428571428581</c:v>
                </c:pt>
                <c:pt idx="65">
                  <c:v>93.352857142857147</c:v>
                </c:pt>
                <c:pt idx="66">
                  <c:v>93.73571428571428</c:v>
                </c:pt>
                <c:pt idx="67">
                  <c:v>94.53857142857143</c:v>
                </c:pt>
                <c:pt idx="68">
                  <c:v>95.51</c:v>
                </c:pt>
                <c:pt idx="69">
                  <c:v>112.84714285714286</c:v>
                </c:pt>
                <c:pt idx="70">
                  <c:v>130.58285714285714</c:v>
                </c:pt>
                <c:pt idx="71">
                  <c:v>148.44285714285712</c:v>
                </c:pt>
                <c:pt idx="72">
                  <c:v>166.21428571428572</c:v>
                </c:pt>
                <c:pt idx="73">
                  <c:v>175.25714285714284</c:v>
                </c:pt>
                <c:pt idx="74">
                  <c:v>185.02857142857144</c:v>
                </c:pt>
                <c:pt idx="75">
                  <c:v>196.31428571428572</c:v>
                </c:pt>
                <c:pt idx="76">
                  <c:v>209.87142857142857</c:v>
                </c:pt>
                <c:pt idx="77">
                  <c:v>224.47142857142856</c:v>
                </c:pt>
                <c:pt idx="78">
                  <c:v>227.18571428571428</c:v>
                </c:pt>
                <c:pt idx="79">
                  <c:v>230.14285714285714</c:v>
                </c:pt>
                <c:pt idx="80">
                  <c:v>234.29999999999998</c:v>
                </c:pt>
                <c:pt idx="81">
                  <c:v>222.57142857142858</c:v>
                </c:pt>
                <c:pt idx="82">
                  <c:v>214.72857142857143</c:v>
                </c:pt>
                <c:pt idx="83">
                  <c:v>214.55714285714288</c:v>
                </c:pt>
                <c:pt idx="84">
                  <c:v>203.68571428571428</c:v>
                </c:pt>
                <c:pt idx="85">
                  <c:v>192.05714285714288</c:v>
                </c:pt>
                <c:pt idx="86">
                  <c:v>192.08571428571426</c:v>
                </c:pt>
                <c:pt idx="87">
                  <c:v>191.51428571428571</c:v>
                </c:pt>
                <c:pt idx="88">
                  <c:v>191.57142857142858</c:v>
                </c:pt>
                <c:pt idx="89">
                  <c:v>189.95714285714286</c:v>
                </c:pt>
                <c:pt idx="90">
                  <c:v>189.75714285714284</c:v>
                </c:pt>
                <c:pt idx="91">
                  <c:v>183.20000000000002</c:v>
                </c:pt>
                <c:pt idx="92">
                  <c:v>177.92857142857142</c:v>
                </c:pt>
                <c:pt idx="93">
                  <c:v>171.47142857142856</c:v>
                </c:pt>
                <c:pt idx="94">
                  <c:v>165.91428571428574</c:v>
                </c:pt>
                <c:pt idx="95">
                  <c:v>175.32857142857142</c:v>
                </c:pt>
                <c:pt idx="96">
                  <c:v>191.12857142857143</c:v>
                </c:pt>
                <c:pt idx="97">
                  <c:v>206.1142857142857</c:v>
                </c:pt>
                <c:pt idx="98">
                  <c:v>217.18571428571428</c:v>
                </c:pt>
                <c:pt idx="99">
                  <c:v>221.05714285714288</c:v>
                </c:pt>
                <c:pt idx="100">
                  <c:v>221.54285714285714</c:v>
                </c:pt>
                <c:pt idx="101">
                  <c:v>224.71428571428572</c:v>
                </c:pt>
                <c:pt idx="102">
                  <c:v>226.37142857142857</c:v>
                </c:pt>
                <c:pt idx="103">
                  <c:v>231.42857142857142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4-60C6-4023-BB46-7D9354C88F42}"/>
            </c:ext>
          </c:extLst>
        </c:ser>
        <c:ser>
          <c:idx val="2"/>
          <c:order val="5"/>
          <c:tx>
            <c:strRef>
              <c:f>Aportes!$G$1</c:f>
              <c:strCache>
                <c:ptCount val="1"/>
                <c:pt idx="0">
                  <c:v>Caso Referencia_DdaMayoAlto</c:v>
                </c:pt>
              </c:strCache>
            </c:strRef>
          </c:tx>
          <c:spPr>
            <a:ln w="28575" cap="rnd">
              <a:solidFill>
                <a:srgbClr val="FF00FF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Aportes!$A$2:$A$105</c:f>
              <c:numCache>
                <c:formatCode>d/mm/yyyy;@</c:formatCode>
                <c:ptCount val="104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44193</c:v>
                </c:pt>
                <c:pt idx="7">
                  <c:v>44200</c:v>
                </c:pt>
                <c:pt idx="8">
                  <c:v>44207</c:v>
                </c:pt>
                <c:pt idx="9">
                  <c:v>44214</c:v>
                </c:pt>
                <c:pt idx="10">
                  <c:v>44221</c:v>
                </c:pt>
                <c:pt idx="11">
                  <c:v>44228</c:v>
                </c:pt>
                <c:pt idx="12">
                  <c:v>44235</c:v>
                </c:pt>
                <c:pt idx="13">
                  <c:v>44242</c:v>
                </c:pt>
                <c:pt idx="14">
                  <c:v>44249</c:v>
                </c:pt>
                <c:pt idx="15">
                  <c:v>44256</c:v>
                </c:pt>
                <c:pt idx="16">
                  <c:v>44263</c:v>
                </c:pt>
                <c:pt idx="17">
                  <c:v>44270</c:v>
                </c:pt>
                <c:pt idx="18">
                  <c:v>44277</c:v>
                </c:pt>
                <c:pt idx="19">
                  <c:v>44284</c:v>
                </c:pt>
                <c:pt idx="20">
                  <c:v>44291</c:v>
                </c:pt>
                <c:pt idx="21">
                  <c:v>44298</c:v>
                </c:pt>
                <c:pt idx="22">
                  <c:v>44305</c:v>
                </c:pt>
                <c:pt idx="23">
                  <c:v>44312</c:v>
                </c:pt>
                <c:pt idx="24">
                  <c:v>44319</c:v>
                </c:pt>
                <c:pt idx="25">
                  <c:v>44326</c:v>
                </c:pt>
                <c:pt idx="26">
                  <c:v>44333</c:v>
                </c:pt>
                <c:pt idx="27">
                  <c:v>44340</c:v>
                </c:pt>
                <c:pt idx="28">
                  <c:v>44347</c:v>
                </c:pt>
                <c:pt idx="29">
                  <c:v>44354</c:v>
                </c:pt>
                <c:pt idx="30">
                  <c:v>44361</c:v>
                </c:pt>
                <c:pt idx="31">
                  <c:v>44368</c:v>
                </c:pt>
                <c:pt idx="32">
                  <c:v>44375</c:v>
                </c:pt>
                <c:pt idx="33">
                  <c:v>44382</c:v>
                </c:pt>
                <c:pt idx="34">
                  <c:v>44389</c:v>
                </c:pt>
                <c:pt idx="35">
                  <c:v>44396</c:v>
                </c:pt>
                <c:pt idx="36">
                  <c:v>44403</c:v>
                </c:pt>
                <c:pt idx="37">
                  <c:v>44410</c:v>
                </c:pt>
                <c:pt idx="38">
                  <c:v>44417</c:v>
                </c:pt>
                <c:pt idx="39">
                  <c:v>44424</c:v>
                </c:pt>
                <c:pt idx="40">
                  <c:v>44431</c:v>
                </c:pt>
                <c:pt idx="41">
                  <c:v>44438</c:v>
                </c:pt>
                <c:pt idx="42">
                  <c:v>44445</c:v>
                </c:pt>
                <c:pt idx="43">
                  <c:v>44452</c:v>
                </c:pt>
                <c:pt idx="44">
                  <c:v>44459</c:v>
                </c:pt>
                <c:pt idx="45">
                  <c:v>44466</c:v>
                </c:pt>
                <c:pt idx="46">
                  <c:v>44473</c:v>
                </c:pt>
                <c:pt idx="47">
                  <c:v>44480</c:v>
                </c:pt>
                <c:pt idx="48">
                  <c:v>44487</c:v>
                </c:pt>
                <c:pt idx="49">
                  <c:v>44494</c:v>
                </c:pt>
                <c:pt idx="50">
                  <c:v>44501</c:v>
                </c:pt>
                <c:pt idx="51">
                  <c:v>44508</c:v>
                </c:pt>
                <c:pt idx="52">
                  <c:v>44515</c:v>
                </c:pt>
                <c:pt idx="53">
                  <c:v>44522</c:v>
                </c:pt>
                <c:pt idx="54">
                  <c:v>44529</c:v>
                </c:pt>
                <c:pt idx="55">
                  <c:v>44536</c:v>
                </c:pt>
                <c:pt idx="56">
                  <c:v>44543</c:v>
                </c:pt>
                <c:pt idx="57">
                  <c:v>44550</c:v>
                </c:pt>
                <c:pt idx="58">
                  <c:v>44557</c:v>
                </c:pt>
                <c:pt idx="59">
                  <c:v>44564</c:v>
                </c:pt>
                <c:pt idx="60">
                  <c:v>44571</c:v>
                </c:pt>
                <c:pt idx="61">
                  <c:v>44578</c:v>
                </c:pt>
                <c:pt idx="62">
                  <c:v>44585</c:v>
                </c:pt>
                <c:pt idx="63">
                  <c:v>44592</c:v>
                </c:pt>
                <c:pt idx="64">
                  <c:v>44599</c:v>
                </c:pt>
                <c:pt idx="65">
                  <c:v>44606</c:v>
                </c:pt>
                <c:pt idx="66">
                  <c:v>44613</c:v>
                </c:pt>
                <c:pt idx="67">
                  <c:v>44620</c:v>
                </c:pt>
                <c:pt idx="68">
                  <c:v>44627</c:v>
                </c:pt>
                <c:pt idx="69">
                  <c:v>44634</c:v>
                </c:pt>
                <c:pt idx="70">
                  <c:v>44641</c:v>
                </c:pt>
                <c:pt idx="71">
                  <c:v>44648</c:v>
                </c:pt>
                <c:pt idx="72">
                  <c:v>44655</c:v>
                </c:pt>
                <c:pt idx="73">
                  <c:v>44662</c:v>
                </c:pt>
                <c:pt idx="74">
                  <c:v>44669</c:v>
                </c:pt>
                <c:pt idx="75">
                  <c:v>44676</c:v>
                </c:pt>
                <c:pt idx="76">
                  <c:v>44683</c:v>
                </c:pt>
                <c:pt idx="77">
                  <c:v>44690</c:v>
                </c:pt>
                <c:pt idx="78">
                  <c:v>44697</c:v>
                </c:pt>
                <c:pt idx="79">
                  <c:v>44704</c:v>
                </c:pt>
                <c:pt idx="80">
                  <c:v>44711</c:v>
                </c:pt>
                <c:pt idx="81">
                  <c:v>44718</c:v>
                </c:pt>
                <c:pt idx="82">
                  <c:v>44725</c:v>
                </c:pt>
                <c:pt idx="83">
                  <c:v>44732</c:v>
                </c:pt>
                <c:pt idx="84">
                  <c:v>44739</c:v>
                </c:pt>
                <c:pt idx="85">
                  <c:v>44746</c:v>
                </c:pt>
                <c:pt idx="86">
                  <c:v>44753</c:v>
                </c:pt>
                <c:pt idx="87">
                  <c:v>44760</c:v>
                </c:pt>
                <c:pt idx="88">
                  <c:v>44767</c:v>
                </c:pt>
                <c:pt idx="89">
                  <c:v>44774</c:v>
                </c:pt>
                <c:pt idx="90">
                  <c:v>44781</c:v>
                </c:pt>
                <c:pt idx="91">
                  <c:v>44788</c:v>
                </c:pt>
                <c:pt idx="92">
                  <c:v>44795</c:v>
                </c:pt>
                <c:pt idx="93">
                  <c:v>44802</c:v>
                </c:pt>
                <c:pt idx="94">
                  <c:v>44809</c:v>
                </c:pt>
                <c:pt idx="95">
                  <c:v>44816</c:v>
                </c:pt>
                <c:pt idx="96">
                  <c:v>44823</c:v>
                </c:pt>
                <c:pt idx="97">
                  <c:v>44830</c:v>
                </c:pt>
                <c:pt idx="98">
                  <c:v>44837</c:v>
                </c:pt>
                <c:pt idx="99">
                  <c:v>44844</c:v>
                </c:pt>
                <c:pt idx="100">
                  <c:v>44851</c:v>
                </c:pt>
                <c:pt idx="101">
                  <c:v>44858</c:v>
                </c:pt>
                <c:pt idx="102">
                  <c:v>44865</c:v>
                </c:pt>
                <c:pt idx="103">
                  <c:v>44872</c:v>
                </c:pt>
              </c:numCache>
            </c:numRef>
          </c:cat>
          <c:val>
            <c:numRef>
              <c:f>Aportes!$G$2:$G$105</c:f>
              <c:numCache>
                <c:formatCode>0.00</c:formatCode>
                <c:ptCount val="104"/>
                <c:pt idx="0">
                  <c:v>195.1</c:v>
                </c:pt>
                <c:pt idx="1">
                  <c:v>184.32857142857142</c:v>
                </c:pt>
                <c:pt idx="2">
                  <c:v>117.83142857142857</c:v>
                </c:pt>
                <c:pt idx="3">
                  <c:v>95.634285714285724</c:v>
                </c:pt>
                <c:pt idx="4">
                  <c:v>94.428571428571431</c:v>
                </c:pt>
                <c:pt idx="5">
                  <c:v>81.52428571428571</c:v>
                </c:pt>
                <c:pt idx="6">
                  <c:v>56.23571428571428</c:v>
                </c:pt>
                <c:pt idx="7">
                  <c:v>54.14142857142857</c:v>
                </c:pt>
                <c:pt idx="8">
                  <c:v>52.384285714285717</c:v>
                </c:pt>
                <c:pt idx="9">
                  <c:v>51.661428571428573</c:v>
                </c:pt>
                <c:pt idx="10">
                  <c:v>47.217142857142854</c:v>
                </c:pt>
                <c:pt idx="11">
                  <c:v>53.771428571428565</c:v>
                </c:pt>
                <c:pt idx="12">
                  <c:v>57.835714285714289</c:v>
                </c:pt>
                <c:pt idx="13">
                  <c:v>57.052857142857142</c:v>
                </c:pt>
                <c:pt idx="14">
                  <c:v>54.377142857142857</c:v>
                </c:pt>
                <c:pt idx="15">
                  <c:v>58.192857142857143</c:v>
                </c:pt>
                <c:pt idx="16">
                  <c:v>64.612857142857152</c:v>
                </c:pt>
                <c:pt idx="17">
                  <c:v>71.994285714285709</c:v>
                </c:pt>
                <c:pt idx="18">
                  <c:v>74.954285714285703</c:v>
                </c:pt>
                <c:pt idx="19">
                  <c:v>123.27714285714286</c:v>
                </c:pt>
                <c:pt idx="20">
                  <c:v>133.08857142857144</c:v>
                </c:pt>
                <c:pt idx="21">
                  <c:v>117.64999999999999</c:v>
                </c:pt>
                <c:pt idx="22">
                  <c:v>155.18571428571428</c:v>
                </c:pt>
                <c:pt idx="23">
                  <c:v>171.25714285714284</c:v>
                </c:pt>
                <c:pt idx="24">
                  <c:v>171.4</c:v>
                </c:pt>
                <c:pt idx="25">
                  <c:v>171.94285714285712</c:v>
                </c:pt>
                <c:pt idx="26">
                  <c:v>173.35714285714286</c:v>
                </c:pt>
                <c:pt idx="27">
                  <c:v>188.95714285714286</c:v>
                </c:pt>
                <c:pt idx="28">
                  <c:v>142.54285714285714</c:v>
                </c:pt>
                <c:pt idx="29">
                  <c:v>143.41428571428571</c:v>
                </c:pt>
                <c:pt idx="30">
                  <c:v>188.81428571428572</c:v>
                </c:pt>
                <c:pt idx="31">
                  <c:v>191.27142857142857</c:v>
                </c:pt>
                <c:pt idx="32">
                  <c:v>221</c:v>
                </c:pt>
                <c:pt idx="33">
                  <c:v>190.87142857142857</c:v>
                </c:pt>
                <c:pt idx="34">
                  <c:v>196.32857142857142</c:v>
                </c:pt>
                <c:pt idx="35">
                  <c:v>195.4</c:v>
                </c:pt>
                <c:pt idx="36">
                  <c:v>169.87142857142857</c:v>
                </c:pt>
                <c:pt idx="37">
                  <c:v>150.37142857142857</c:v>
                </c:pt>
                <c:pt idx="38">
                  <c:v>165.34285714285716</c:v>
                </c:pt>
                <c:pt idx="39">
                  <c:v>158.4</c:v>
                </c:pt>
                <c:pt idx="40">
                  <c:v>168.6142857142857</c:v>
                </c:pt>
                <c:pt idx="41">
                  <c:v>193.08571428571426</c:v>
                </c:pt>
                <c:pt idx="42">
                  <c:v>190.52857142857144</c:v>
                </c:pt>
                <c:pt idx="43">
                  <c:v>176.34285714285716</c:v>
                </c:pt>
                <c:pt idx="44">
                  <c:v>180.54285714285714</c:v>
                </c:pt>
                <c:pt idx="45">
                  <c:v>160.47142857142856</c:v>
                </c:pt>
                <c:pt idx="46">
                  <c:v>184.31428571428572</c:v>
                </c:pt>
                <c:pt idx="47">
                  <c:v>161.22857142857143</c:v>
                </c:pt>
                <c:pt idx="48">
                  <c:v>173.79999999999998</c:v>
                </c:pt>
                <c:pt idx="49">
                  <c:v>181.07142857142858</c:v>
                </c:pt>
                <c:pt idx="50">
                  <c:v>180.9</c:v>
                </c:pt>
                <c:pt idx="51">
                  <c:v>229.17142857142858</c:v>
                </c:pt>
                <c:pt idx="52">
                  <c:v>207.67142857142858</c:v>
                </c:pt>
                <c:pt idx="53">
                  <c:v>193.54285714285714</c:v>
                </c:pt>
                <c:pt idx="54">
                  <c:v>172.92857142857142</c:v>
                </c:pt>
                <c:pt idx="55">
                  <c:v>151.77142857142857</c:v>
                </c:pt>
                <c:pt idx="56">
                  <c:v>136.98714285714286</c:v>
                </c:pt>
                <c:pt idx="57">
                  <c:v>113.77142857142857</c:v>
                </c:pt>
                <c:pt idx="58">
                  <c:v>119.2</c:v>
                </c:pt>
                <c:pt idx="59">
                  <c:v>114.72142857142856</c:v>
                </c:pt>
                <c:pt idx="60">
                  <c:v>103.08142857142857</c:v>
                </c:pt>
                <c:pt idx="61">
                  <c:v>98.661428571428573</c:v>
                </c:pt>
                <c:pt idx="62">
                  <c:v>97.811428571428564</c:v>
                </c:pt>
                <c:pt idx="63">
                  <c:v>77.218571428571423</c:v>
                </c:pt>
                <c:pt idx="64">
                  <c:v>78.224285714285728</c:v>
                </c:pt>
                <c:pt idx="65">
                  <c:v>79.687142857142845</c:v>
                </c:pt>
                <c:pt idx="66">
                  <c:v>95.618571428571428</c:v>
                </c:pt>
                <c:pt idx="67">
                  <c:v>96.397142857142853</c:v>
                </c:pt>
                <c:pt idx="68">
                  <c:v>97.094285714285704</c:v>
                </c:pt>
                <c:pt idx="69">
                  <c:v>107.88</c:v>
                </c:pt>
                <c:pt idx="70">
                  <c:v>124.98</c:v>
                </c:pt>
                <c:pt idx="71">
                  <c:v>136.19</c:v>
                </c:pt>
                <c:pt idx="72">
                  <c:v>158.44285714285712</c:v>
                </c:pt>
                <c:pt idx="73">
                  <c:v>168.25714285714284</c:v>
                </c:pt>
                <c:pt idx="74">
                  <c:v>144</c:v>
                </c:pt>
                <c:pt idx="75">
                  <c:v>192.3857142857143</c:v>
                </c:pt>
                <c:pt idx="76">
                  <c:v>206.05714285714288</c:v>
                </c:pt>
                <c:pt idx="77">
                  <c:v>223.04285714285714</c:v>
                </c:pt>
                <c:pt idx="78">
                  <c:v>209.54285714285714</c:v>
                </c:pt>
                <c:pt idx="79">
                  <c:v>229.1</c:v>
                </c:pt>
                <c:pt idx="80">
                  <c:v>229.97142857142856</c:v>
                </c:pt>
                <c:pt idx="81">
                  <c:v>226.25714285714284</c:v>
                </c:pt>
                <c:pt idx="82">
                  <c:v>227.25714285714284</c:v>
                </c:pt>
                <c:pt idx="83">
                  <c:v>229.47142857142856</c:v>
                </c:pt>
                <c:pt idx="84">
                  <c:v>224.98571428571429</c:v>
                </c:pt>
                <c:pt idx="85">
                  <c:v>222.04285714285714</c:v>
                </c:pt>
                <c:pt idx="86">
                  <c:v>217.78571428571428</c:v>
                </c:pt>
                <c:pt idx="87">
                  <c:v>215.1</c:v>
                </c:pt>
                <c:pt idx="88">
                  <c:v>210.84285714285716</c:v>
                </c:pt>
                <c:pt idx="89">
                  <c:v>202.44285714285712</c:v>
                </c:pt>
                <c:pt idx="90">
                  <c:v>196.48571428571429</c:v>
                </c:pt>
                <c:pt idx="91">
                  <c:v>191.52857142857144</c:v>
                </c:pt>
                <c:pt idx="92">
                  <c:v>190.17142857142858</c:v>
                </c:pt>
                <c:pt idx="93">
                  <c:v>187.15714285714284</c:v>
                </c:pt>
                <c:pt idx="94">
                  <c:v>188.48571428571429</c:v>
                </c:pt>
                <c:pt idx="95">
                  <c:v>190.45714285714286</c:v>
                </c:pt>
                <c:pt idx="96">
                  <c:v>199.18571428571428</c:v>
                </c:pt>
                <c:pt idx="97">
                  <c:v>207.78571428571428</c:v>
                </c:pt>
                <c:pt idx="98">
                  <c:v>217.48571428571429</c:v>
                </c:pt>
                <c:pt idx="99">
                  <c:v>220.6142857142857</c:v>
                </c:pt>
                <c:pt idx="100">
                  <c:v>221.9</c:v>
                </c:pt>
                <c:pt idx="101">
                  <c:v>224.08571428571426</c:v>
                </c:pt>
                <c:pt idx="102">
                  <c:v>225.48571428571429</c:v>
                </c:pt>
                <c:pt idx="103">
                  <c:v>230.32857142857142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5-60C6-4023-BB46-7D9354C88F42}"/>
            </c:ext>
          </c:extLst>
        </c:ser>
        <c:ser>
          <c:idx val="9"/>
          <c:order val="6"/>
          <c:tx>
            <c:strRef>
              <c:f>Aportes!$O$1</c:f>
              <c:strCache>
                <c:ptCount val="1"/>
                <c:pt idx="0">
                  <c:v>Media Historica</c:v>
                </c:pt>
              </c:strCache>
            </c:strRef>
          </c:tx>
          <c:spPr>
            <a:ln w="25400" cap="rnd">
              <a:solidFill>
                <a:srgbClr val="00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Aportes!$A$2:$A$105</c:f>
              <c:numCache>
                <c:formatCode>d/mm/yyyy;@</c:formatCode>
                <c:ptCount val="104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44193</c:v>
                </c:pt>
                <c:pt idx="7">
                  <c:v>44200</c:v>
                </c:pt>
                <c:pt idx="8">
                  <c:v>44207</c:v>
                </c:pt>
                <c:pt idx="9">
                  <c:v>44214</c:v>
                </c:pt>
                <c:pt idx="10">
                  <c:v>44221</c:v>
                </c:pt>
                <c:pt idx="11">
                  <c:v>44228</c:v>
                </c:pt>
                <c:pt idx="12">
                  <c:v>44235</c:v>
                </c:pt>
                <c:pt idx="13">
                  <c:v>44242</c:v>
                </c:pt>
                <c:pt idx="14">
                  <c:v>44249</c:v>
                </c:pt>
                <c:pt idx="15">
                  <c:v>44256</c:v>
                </c:pt>
                <c:pt idx="16">
                  <c:v>44263</c:v>
                </c:pt>
                <c:pt idx="17">
                  <c:v>44270</c:v>
                </c:pt>
                <c:pt idx="18">
                  <c:v>44277</c:v>
                </c:pt>
                <c:pt idx="19">
                  <c:v>44284</c:v>
                </c:pt>
                <c:pt idx="20">
                  <c:v>44291</c:v>
                </c:pt>
                <c:pt idx="21">
                  <c:v>44298</c:v>
                </c:pt>
                <c:pt idx="22">
                  <c:v>44305</c:v>
                </c:pt>
                <c:pt idx="23">
                  <c:v>44312</c:v>
                </c:pt>
                <c:pt idx="24">
                  <c:v>44319</c:v>
                </c:pt>
                <c:pt idx="25">
                  <c:v>44326</c:v>
                </c:pt>
                <c:pt idx="26">
                  <c:v>44333</c:v>
                </c:pt>
                <c:pt idx="27">
                  <c:v>44340</c:v>
                </c:pt>
                <c:pt idx="28">
                  <c:v>44347</c:v>
                </c:pt>
                <c:pt idx="29">
                  <c:v>44354</c:v>
                </c:pt>
                <c:pt idx="30">
                  <c:v>44361</c:v>
                </c:pt>
                <c:pt idx="31">
                  <c:v>44368</c:v>
                </c:pt>
                <c:pt idx="32">
                  <c:v>44375</c:v>
                </c:pt>
                <c:pt idx="33">
                  <c:v>44382</c:v>
                </c:pt>
                <c:pt idx="34">
                  <c:v>44389</c:v>
                </c:pt>
                <c:pt idx="35">
                  <c:v>44396</c:v>
                </c:pt>
                <c:pt idx="36">
                  <c:v>44403</c:v>
                </c:pt>
                <c:pt idx="37">
                  <c:v>44410</c:v>
                </c:pt>
                <c:pt idx="38">
                  <c:v>44417</c:v>
                </c:pt>
                <c:pt idx="39">
                  <c:v>44424</c:v>
                </c:pt>
                <c:pt idx="40">
                  <c:v>44431</c:v>
                </c:pt>
                <c:pt idx="41">
                  <c:v>44438</c:v>
                </c:pt>
                <c:pt idx="42">
                  <c:v>44445</c:v>
                </c:pt>
                <c:pt idx="43">
                  <c:v>44452</c:v>
                </c:pt>
                <c:pt idx="44">
                  <c:v>44459</c:v>
                </c:pt>
                <c:pt idx="45">
                  <c:v>44466</c:v>
                </c:pt>
                <c:pt idx="46">
                  <c:v>44473</c:v>
                </c:pt>
                <c:pt idx="47">
                  <c:v>44480</c:v>
                </c:pt>
                <c:pt idx="48">
                  <c:v>44487</c:v>
                </c:pt>
                <c:pt idx="49">
                  <c:v>44494</c:v>
                </c:pt>
                <c:pt idx="50">
                  <c:v>44501</c:v>
                </c:pt>
                <c:pt idx="51">
                  <c:v>44508</c:v>
                </c:pt>
                <c:pt idx="52">
                  <c:v>44515</c:v>
                </c:pt>
                <c:pt idx="53">
                  <c:v>44522</c:v>
                </c:pt>
                <c:pt idx="54">
                  <c:v>44529</c:v>
                </c:pt>
                <c:pt idx="55">
                  <c:v>44536</c:v>
                </c:pt>
                <c:pt idx="56">
                  <c:v>44543</c:v>
                </c:pt>
                <c:pt idx="57">
                  <c:v>44550</c:v>
                </c:pt>
                <c:pt idx="58">
                  <c:v>44557</c:v>
                </c:pt>
                <c:pt idx="59">
                  <c:v>44564</c:v>
                </c:pt>
                <c:pt idx="60">
                  <c:v>44571</c:v>
                </c:pt>
                <c:pt idx="61">
                  <c:v>44578</c:v>
                </c:pt>
                <c:pt idx="62">
                  <c:v>44585</c:v>
                </c:pt>
                <c:pt idx="63">
                  <c:v>44592</c:v>
                </c:pt>
                <c:pt idx="64">
                  <c:v>44599</c:v>
                </c:pt>
                <c:pt idx="65">
                  <c:v>44606</c:v>
                </c:pt>
                <c:pt idx="66">
                  <c:v>44613</c:v>
                </c:pt>
                <c:pt idx="67">
                  <c:v>44620</c:v>
                </c:pt>
                <c:pt idx="68">
                  <c:v>44627</c:v>
                </c:pt>
                <c:pt idx="69">
                  <c:v>44634</c:v>
                </c:pt>
                <c:pt idx="70">
                  <c:v>44641</c:v>
                </c:pt>
                <c:pt idx="71">
                  <c:v>44648</c:v>
                </c:pt>
                <c:pt idx="72">
                  <c:v>44655</c:v>
                </c:pt>
                <c:pt idx="73">
                  <c:v>44662</c:v>
                </c:pt>
                <c:pt idx="74">
                  <c:v>44669</c:v>
                </c:pt>
                <c:pt idx="75">
                  <c:v>44676</c:v>
                </c:pt>
                <c:pt idx="76">
                  <c:v>44683</c:v>
                </c:pt>
                <c:pt idx="77">
                  <c:v>44690</c:v>
                </c:pt>
                <c:pt idx="78">
                  <c:v>44697</c:v>
                </c:pt>
                <c:pt idx="79">
                  <c:v>44704</c:v>
                </c:pt>
                <c:pt idx="80">
                  <c:v>44711</c:v>
                </c:pt>
                <c:pt idx="81">
                  <c:v>44718</c:v>
                </c:pt>
                <c:pt idx="82">
                  <c:v>44725</c:v>
                </c:pt>
                <c:pt idx="83">
                  <c:v>44732</c:v>
                </c:pt>
                <c:pt idx="84">
                  <c:v>44739</c:v>
                </c:pt>
                <c:pt idx="85">
                  <c:v>44746</c:v>
                </c:pt>
                <c:pt idx="86">
                  <c:v>44753</c:v>
                </c:pt>
                <c:pt idx="87">
                  <c:v>44760</c:v>
                </c:pt>
                <c:pt idx="88">
                  <c:v>44767</c:v>
                </c:pt>
                <c:pt idx="89">
                  <c:v>44774</c:v>
                </c:pt>
                <c:pt idx="90">
                  <c:v>44781</c:v>
                </c:pt>
                <c:pt idx="91">
                  <c:v>44788</c:v>
                </c:pt>
                <c:pt idx="92">
                  <c:v>44795</c:v>
                </c:pt>
                <c:pt idx="93">
                  <c:v>44802</c:v>
                </c:pt>
                <c:pt idx="94">
                  <c:v>44809</c:v>
                </c:pt>
                <c:pt idx="95">
                  <c:v>44816</c:v>
                </c:pt>
                <c:pt idx="96">
                  <c:v>44823</c:v>
                </c:pt>
                <c:pt idx="97">
                  <c:v>44830</c:v>
                </c:pt>
                <c:pt idx="98">
                  <c:v>44837</c:v>
                </c:pt>
                <c:pt idx="99">
                  <c:v>44844</c:v>
                </c:pt>
                <c:pt idx="100">
                  <c:v>44851</c:v>
                </c:pt>
                <c:pt idx="101">
                  <c:v>44858</c:v>
                </c:pt>
                <c:pt idx="102">
                  <c:v>44865</c:v>
                </c:pt>
                <c:pt idx="103">
                  <c:v>44872</c:v>
                </c:pt>
              </c:numCache>
            </c:numRef>
          </c:cat>
          <c:val>
            <c:numRef>
              <c:f>Aportes!$O$2:$O$105</c:f>
              <c:numCache>
                <c:formatCode>#,##0.00_);\(#,##0.00\)</c:formatCode>
                <c:ptCount val="104"/>
                <c:pt idx="0">
                  <c:v>209.51</c:v>
                </c:pt>
                <c:pt idx="1">
                  <c:v>209.51</c:v>
                </c:pt>
                <c:pt idx="2">
                  <c:v>209.51</c:v>
                </c:pt>
                <c:pt idx="3">
                  <c:v>146.86000000000001</c:v>
                </c:pt>
                <c:pt idx="4">
                  <c:v>146.86000000000001</c:v>
                </c:pt>
                <c:pt idx="5">
                  <c:v>146.86000000000001</c:v>
                </c:pt>
                <c:pt idx="6">
                  <c:v>146.86000000000001</c:v>
                </c:pt>
                <c:pt idx="7">
                  <c:v>100.3</c:v>
                </c:pt>
                <c:pt idx="8">
                  <c:v>100.3</c:v>
                </c:pt>
                <c:pt idx="9">
                  <c:v>100.3</c:v>
                </c:pt>
                <c:pt idx="10">
                  <c:v>100.3</c:v>
                </c:pt>
                <c:pt idx="11">
                  <c:v>94.11</c:v>
                </c:pt>
                <c:pt idx="12">
                  <c:v>94.11</c:v>
                </c:pt>
                <c:pt idx="13">
                  <c:v>94.11</c:v>
                </c:pt>
                <c:pt idx="14">
                  <c:v>94.11</c:v>
                </c:pt>
                <c:pt idx="15">
                  <c:v>109.97</c:v>
                </c:pt>
                <c:pt idx="16">
                  <c:v>109.97</c:v>
                </c:pt>
                <c:pt idx="17">
                  <c:v>109.97</c:v>
                </c:pt>
                <c:pt idx="18">
                  <c:v>109.97</c:v>
                </c:pt>
                <c:pt idx="19">
                  <c:v>109.97</c:v>
                </c:pt>
                <c:pt idx="20">
                  <c:v>169.09</c:v>
                </c:pt>
                <c:pt idx="21">
                  <c:v>169.09</c:v>
                </c:pt>
                <c:pt idx="22">
                  <c:v>169.09</c:v>
                </c:pt>
                <c:pt idx="23">
                  <c:v>169.09</c:v>
                </c:pt>
                <c:pt idx="24">
                  <c:v>226.72</c:v>
                </c:pt>
                <c:pt idx="25">
                  <c:v>226.72</c:v>
                </c:pt>
                <c:pt idx="26">
                  <c:v>226.72</c:v>
                </c:pt>
                <c:pt idx="27">
                  <c:v>226.72</c:v>
                </c:pt>
                <c:pt idx="28">
                  <c:v>226.72</c:v>
                </c:pt>
                <c:pt idx="29">
                  <c:v>229</c:v>
                </c:pt>
                <c:pt idx="30">
                  <c:v>229</c:v>
                </c:pt>
                <c:pt idx="31">
                  <c:v>229</c:v>
                </c:pt>
                <c:pt idx="32">
                  <c:v>229</c:v>
                </c:pt>
                <c:pt idx="33">
                  <c:v>217.51</c:v>
                </c:pt>
                <c:pt idx="34">
                  <c:v>217.51</c:v>
                </c:pt>
                <c:pt idx="35">
                  <c:v>217.51</c:v>
                </c:pt>
                <c:pt idx="36">
                  <c:v>217.51</c:v>
                </c:pt>
                <c:pt idx="37">
                  <c:v>192.66</c:v>
                </c:pt>
                <c:pt idx="38">
                  <c:v>192.66</c:v>
                </c:pt>
                <c:pt idx="39">
                  <c:v>192.66</c:v>
                </c:pt>
                <c:pt idx="40">
                  <c:v>192.66</c:v>
                </c:pt>
                <c:pt idx="41">
                  <c:v>192.66</c:v>
                </c:pt>
                <c:pt idx="42">
                  <c:v>181.18</c:v>
                </c:pt>
                <c:pt idx="43">
                  <c:v>181.18</c:v>
                </c:pt>
                <c:pt idx="44">
                  <c:v>181.18</c:v>
                </c:pt>
                <c:pt idx="45">
                  <c:v>181.18</c:v>
                </c:pt>
                <c:pt idx="46">
                  <c:v>206.21</c:v>
                </c:pt>
                <c:pt idx="47">
                  <c:v>206.21</c:v>
                </c:pt>
                <c:pt idx="48">
                  <c:v>206.21</c:v>
                </c:pt>
                <c:pt idx="49">
                  <c:v>206.21</c:v>
                </c:pt>
                <c:pt idx="50">
                  <c:v>209.51</c:v>
                </c:pt>
                <c:pt idx="51">
                  <c:v>209.51</c:v>
                </c:pt>
                <c:pt idx="52">
                  <c:v>209.51</c:v>
                </c:pt>
                <c:pt idx="53">
                  <c:v>209.51</c:v>
                </c:pt>
                <c:pt idx="54">
                  <c:v>209.51</c:v>
                </c:pt>
                <c:pt idx="55">
                  <c:v>146.86000000000001</c:v>
                </c:pt>
                <c:pt idx="56">
                  <c:v>146.86000000000001</c:v>
                </c:pt>
                <c:pt idx="57">
                  <c:v>146.86000000000001</c:v>
                </c:pt>
                <c:pt idx="58">
                  <c:v>146.86000000000001</c:v>
                </c:pt>
                <c:pt idx="59">
                  <c:v>100.3</c:v>
                </c:pt>
                <c:pt idx="60">
                  <c:v>100.3</c:v>
                </c:pt>
                <c:pt idx="61">
                  <c:v>100.3</c:v>
                </c:pt>
                <c:pt idx="62">
                  <c:v>100.3</c:v>
                </c:pt>
                <c:pt idx="63">
                  <c:v>100.3</c:v>
                </c:pt>
                <c:pt idx="64">
                  <c:v>94.11</c:v>
                </c:pt>
                <c:pt idx="65">
                  <c:v>94.11</c:v>
                </c:pt>
                <c:pt idx="66">
                  <c:v>94.11</c:v>
                </c:pt>
                <c:pt idx="67">
                  <c:v>94.11</c:v>
                </c:pt>
                <c:pt idx="68">
                  <c:v>109.97</c:v>
                </c:pt>
                <c:pt idx="69">
                  <c:v>109.97</c:v>
                </c:pt>
                <c:pt idx="70">
                  <c:v>109.97</c:v>
                </c:pt>
                <c:pt idx="71">
                  <c:v>109.97</c:v>
                </c:pt>
                <c:pt idx="72">
                  <c:v>169.09</c:v>
                </c:pt>
                <c:pt idx="73">
                  <c:v>169.09</c:v>
                </c:pt>
                <c:pt idx="74">
                  <c:v>169.09</c:v>
                </c:pt>
                <c:pt idx="75">
                  <c:v>169.09</c:v>
                </c:pt>
                <c:pt idx="76">
                  <c:v>226.72</c:v>
                </c:pt>
                <c:pt idx="77">
                  <c:v>226.72</c:v>
                </c:pt>
                <c:pt idx="78">
                  <c:v>226.72</c:v>
                </c:pt>
                <c:pt idx="79">
                  <c:v>226.72</c:v>
                </c:pt>
                <c:pt idx="80">
                  <c:v>226.72</c:v>
                </c:pt>
                <c:pt idx="81">
                  <c:v>229</c:v>
                </c:pt>
                <c:pt idx="82">
                  <c:v>229</c:v>
                </c:pt>
                <c:pt idx="83">
                  <c:v>229</c:v>
                </c:pt>
                <c:pt idx="84">
                  <c:v>229</c:v>
                </c:pt>
                <c:pt idx="85">
                  <c:v>217.51</c:v>
                </c:pt>
                <c:pt idx="86">
                  <c:v>217.51</c:v>
                </c:pt>
                <c:pt idx="87">
                  <c:v>217.51</c:v>
                </c:pt>
                <c:pt idx="88">
                  <c:v>217.51</c:v>
                </c:pt>
                <c:pt idx="89">
                  <c:v>192.66</c:v>
                </c:pt>
                <c:pt idx="90">
                  <c:v>192.66</c:v>
                </c:pt>
                <c:pt idx="91">
                  <c:v>192.66</c:v>
                </c:pt>
                <c:pt idx="92">
                  <c:v>192.66</c:v>
                </c:pt>
                <c:pt idx="93">
                  <c:v>192.66</c:v>
                </c:pt>
                <c:pt idx="94">
                  <c:v>181.18</c:v>
                </c:pt>
                <c:pt idx="95">
                  <c:v>181.18</c:v>
                </c:pt>
                <c:pt idx="96">
                  <c:v>181.18</c:v>
                </c:pt>
                <c:pt idx="97">
                  <c:v>181.18</c:v>
                </c:pt>
                <c:pt idx="98">
                  <c:v>206.21</c:v>
                </c:pt>
                <c:pt idx="99">
                  <c:v>206.21</c:v>
                </c:pt>
                <c:pt idx="100">
                  <c:v>206.21</c:v>
                </c:pt>
                <c:pt idx="101">
                  <c:v>206.21</c:v>
                </c:pt>
                <c:pt idx="102">
                  <c:v>206.21</c:v>
                </c:pt>
                <c:pt idx="103">
                  <c:v>209.51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0C6-4023-BB46-7D9354C88F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944463168"/>
        <c:axId val="-944466432"/>
        <c:extLst/>
      </c:lineChart>
      <c:dateAx>
        <c:axId val="-944463168"/>
        <c:scaling>
          <c:orientation val="minMax"/>
          <c:max val="44501"/>
        </c:scaling>
        <c:delete val="0"/>
        <c:axPos val="b"/>
        <c:numFmt formatCode="m/d/yyyy" sourceLinked="0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944466432"/>
        <c:crosses val="autoZero"/>
        <c:auto val="1"/>
        <c:lblOffset val="100"/>
        <c:baseTimeUnit val="days"/>
      </c:dateAx>
      <c:valAx>
        <c:axId val="-944466432"/>
        <c:scaling>
          <c:orientation val="minMax"/>
          <c:max val="5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/>
                  <a:t>GWh/día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944463168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0523260993916982"/>
          <c:y val="0.15171943572479138"/>
          <c:w val="0.79483480872052337"/>
          <c:h val="0.116826050727012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CO" sz="1600"/>
              <a:t>Generación Térmica [GWh/dia]</a:t>
            </a:r>
          </a:p>
        </c:rich>
      </c:tx>
      <c:layout>
        <c:manualLayout>
          <c:xMode val="edge"/>
          <c:yMode val="edge"/>
          <c:x val="0.32900531740184114"/>
          <c:y val="2.310607913141293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8.4068775495293013E-2"/>
          <c:y val="0.11873172671597869"/>
          <c:w val="0.89243728254898369"/>
          <c:h val="0.69348182305941042"/>
        </c:manualLayout>
      </c:layout>
      <c:lineChart>
        <c:grouping val="standard"/>
        <c:varyColors val="0"/>
        <c:ser>
          <c:idx val="1"/>
          <c:order val="0"/>
          <c:tx>
            <c:strRef>
              <c:f>GT!$B$1</c:f>
              <c:strCache>
                <c:ptCount val="1"/>
                <c:pt idx="0">
                  <c:v>Caso H1988-90_DdaMayoAlto</c:v>
                </c:pt>
              </c:strCache>
            </c:strRef>
          </c:tx>
          <c:spPr>
            <a:ln w="22225" cap="rnd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GT!$A$2:$A$105</c:f>
              <c:numCache>
                <c:formatCode>d/mm/yyyy;@</c:formatCode>
                <c:ptCount val="104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44193</c:v>
                </c:pt>
                <c:pt idx="7">
                  <c:v>44200</c:v>
                </c:pt>
                <c:pt idx="8">
                  <c:v>44207</c:v>
                </c:pt>
                <c:pt idx="9">
                  <c:v>44214</c:v>
                </c:pt>
                <c:pt idx="10">
                  <c:v>44221</c:v>
                </c:pt>
                <c:pt idx="11">
                  <c:v>44228</c:v>
                </c:pt>
                <c:pt idx="12">
                  <c:v>44235</c:v>
                </c:pt>
                <c:pt idx="13">
                  <c:v>44242</c:v>
                </c:pt>
                <c:pt idx="14">
                  <c:v>44249</c:v>
                </c:pt>
                <c:pt idx="15">
                  <c:v>44256</c:v>
                </c:pt>
                <c:pt idx="16">
                  <c:v>44263</c:v>
                </c:pt>
                <c:pt idx="17">
                  <c:v>44270</c:v>
                </c:pt>
                <c:pt idx="18">
                  <c:v>44277</c:v>
                </c:pt>
                <c:pt idx="19">
                  <c:v>44284</c:v>
                </c:pt>
                <c:pt idx="20">
                  <c:v>44291</c:v>
                </c:pt>
                <c:pt idx="21">
                  <c:v>44298</c:v>
                </c:pt>
                <c:pt idx="22">
                  <c:v>44305</c:v>
                </c:pt>
                <c:pt idx="23">
                  <c:v>44312</c:v>
                </c:pt>
                <c:pt idx="24">
                  <c:v>44319</c:v>
                </c:pt>
                <c:pt idx="25">
                  <c:v>44326</c:v>
                </c:pt>
                <c:pt idx="26">
                  <c:v>44333</c:v>
                </c:pt>
                <c:pt idx="27">
                  <c:v>44340</c:v>
                </c:pt>
                <c:pt idx="28">
                  <c:v>44347</c:v>
                </c:pt>
                <c:pt idx="29">
                  <c:v>44354</c:v>
                </c:pt>
                <c:pt idx="30">
                  <c:v>44361</c:v>
                </c:pt>
                <c:pt idx="31">
                  <c:v>44368</c:v>
                </c:pt>
                <c:pt idx="32">
                  <c:v>44375</c:v>
                </c:pt>
                <c:pt idx="33">
                  <c:v>44382</c:v>
                </c:pt>
                <c:pt idx="34">
                  <c:v>44389</c:v>
                </c:pt>
                <c:pt idx="35">
                  <c:v>44396</c:v>
                </c:pt>
                <c:pt idx="36">
                  <c:v>44403</c:v>
                </c:pt>
                <c:pt idx="37">
                  <c:v>44410</c:v>
                </c:pt>
                <c:pt idx="38">
                  <c:v>44417</c:v>
                </c:pt>
                <c:pt idx="39">
                  <c:v>44424</c:v>
                </c:pt>
                <c:pt idx="40">
                  <c:v>44431</c:v>
                </c:pt>
                <c:pt idx="41">
                  <c:v>44438</c:v>
                </c:pt>
                <c:pt idx="42">
                  <c:v>44445</c:v>
                </c:pt>
                <c:pt idx="43">
                  <c:v>44452</c:v>
                </c:pt>
                <c:pt idx="44">
                  <c:v>44459</c:v>
                </c:pt>
                <c:pt idx="45">
                  <c:v>44466</c:v>
                </c:pt>
                <c:pt idx="46">
                  <c:v>44473</c:v>
                </c:pt>
                <c:pt idx="47">
                  <c:v>44480</c:v>
                </c:pt>
                <c:pt idx="48">
                  <c:v>44487</c:v>
                </c:pt>
                <c:pt idx="49">
                  <c:v>44494</c:v>
                </c:pt>
                <c:pt idx="50">
                  <c:v>44501</c:v>
                </c:pt>
                <c:pt idx="51">
                  <c:v>44508</c:v>
                </c:pt>
                <c:pt idx="52">
                  <c:v>44515</c:v>
                </c:pt>
                <c:pt idx="53">
                  <c:v>44522</c:v>
                </c:pt>
                <c:pt idx="54">
                  <c:v>44529</c:v>
                </c:pt>
                <c:pt idx="55">
                  <c:v>44536</c:v>
                </c:pt>
                <c:pt idx="56">
                  <c:v>44543</c:v>
                </c:pt>
                <c:pt idx="57">
                  <c:v>44550</c:v>
                </c:pt>
                <c:pt idx="58">
                  <c:v>44557</c:v>
                </c:pt>
                <c:pt idx="59">
                  <c:v>44564</c:v>
                </c:pt>
                <c:pt idx="60">
                  <c:v>44571</c:v>
                </c:pt>
                <c:pt idx="61">
                  <c:v>44578</c:v>
                </c:pt>
                <c:pt idx="62">
                  <c:v>44585</c:v>
                </c:pt>
                <c:pt idx="63">
                  <c:v>44592</c:v>
                </c:pt>
                <c:pt idx="64">
                  <c:v>44599</c:v>
                </c:pt>
                <c:pt idx="65">
                  <c:v>44606</c:v>
                </c:pt>
                <c:pt idx="66">
                  <c:v>44613</c:v>
                </c:pt>
                <c:pt idx="67">
                  <c:v>44620</c:v>
                </c:pt>
                <c:pt idx="68">
                  <c:v>44627</c:v>
                </c:pt>
                <c:pt idx="69">
                  <c:v>44634</c:v>
                </c:pt>
                <c:pt idx="70">
                  <c:v>44641</c:v>
                </c:pt>
                <c:pt idx="71">
                  <c:v>44648</c:v>
                </c:pt>
                <c:pt idx="72">
                  <c:v>44655</c:v>
                </c:pt>
                <c:pt idx="73">
                  <c:v>44662</c:v>
                </c:pt>
                <c:pt idx="74">
                  <c:v>44669</c:v>
                </c:pt>
                <c:pt idx="75">
                  <c:v>44676</c:v>
                </c:pt>
                <c:pt idx="76">
                  <c:v>44683</c:v>
                </c:pt>
                <c:pt idx="77">
                  <c:v>44690</c:v>
                </c:pt>
                <c:pt idx="78">
                  <c:v>44697</c:v>
                </c:pt>
                <c:pt idx="79">
                  <c:v>44704</c:v>
                </c:pt>
                <c:pt idx="80">
                  <c:v>44711</c:v>
                </c:pt>
                <c:pt idx="81">
                  <c:v>44718</c:v>
                </c:pt>
                <c:pt idx="82">
                  <c:v>44725</c:v>
                </c:pt>
                <c:pt idx="83">
                  <c:v>44732</c:v>
                </c:pt>
                <c:pt idx="84">
                  <c:v>44739</c:v>
                </c:pt>
                <c:pt idx="85">
                  <c:v>44746</c:v>
                </c:pt>
                <c:pt idx="86">
                  <c:v>44753</c:v>
                </c:pt>
                <c:pt idx="87">
                  <c:v>44760</c:v>
                </c:pt>
                <c:pt idx="88">
                  <c:v>44767</c:v>
                </c:pt>
                <c:pt idx="89">
                  <c:v>44774</c:v>
                </c:pt>
                <c:pt idx="90">
                  <c:v>44781</c:v>
                </c:pt>
                <c:pt idx="91">
                  <c:v>44788</c:v>
                </c:pt>
                <c:pt idx="92">
                  <c:v>44795</c:v>
                </c:pt>
                <c:pt idx="93">
                  <c:v>44802</c:v>
                </c:pt>
                <c:pt idx="94">
                  <c:v>44809</c:v>
                </c:pt>
                <c:pt idx="95">
                  <c:v>44816</c:v>
                </c:pt>
                <c:pt idx="96">
                  <c:v>44823</c:v>
                </c:pt>
                <c:pt idx="97">
                  <c:v>44830</c:v>
                </c:pt>
                <c:pt idx="98">
                  <c:v>44837</c:v>
                </c:pt>
                <c:pt idx="99">
                  <c:v>44844</c:v>
                </c:pt>
                <c:pt idx="100">
                  <c:v>44851</c:v>
                </c:pt>
                <c:pt idx="101">
                  <c:v>44858</c:v>
                </c:pt>
                <c:pt idx="102">
                  <c:v>44865</c:v>
                </c:pt>
                <c:pt idx="103">
                  <c:v>44872</c:v>
                </c:pt>
              </c:numCache>
            </c:numRef>
          </c:cat>
          <c:val>
            <c:numRef>
              <c:f>GT!$B$2:$B$105</c:f>
              <c:numCache>
                <c:formatCode>0.00</c:formatCode>
                <c:ptCount val="104"/>
                <c:pt idx="0">
                  <c:v>28.401428571428571</c:v>
                </c:pt>
                <c:pt idx="1">
                  <c:v>25.632857142857144</c:v>
                </c:pt>
                <c:pt idx="2">
                  <c:v>30.542857142857144</c:v>
                </c:pt>
                <c:pt idx="3">
                  <c:v>28.455714285714286</c:v>
                </c:pt>
                <c:pt idx="4">
                  <c:v>28.954285714285714</c:v>
                </c:pt>
                <c:pt idx="5">
                  <c:v>22.471428571428572</c:v>
                </c:pt>
                <c:pt idx="6">
                  <c:v>21.05</c:v>
                </c:pt>
                <c:pt idx="7">
                  <c:v>23.564285714285713</c:v>
                </c:pt>
                <c:pt idx="8">
                  <c:v>23.502857142857145</c:v>
                </c:pt>
                <c:pt idx="9">
                  <c:v>24.772857142857141</c:v>
                </c:pt>
                <c:pt idx="10">
                  <c:v>28.772857142857141</c:v>
                </c:pt>
                <c:pt idx="11">
                  <c:v>28.131428571428568</c:v>
                </c:pt>
                <c:pt idx="12">
                  <c:v>27.765714285714289</c:v>
                </c:pt>
                <c:pt idx="13">
                  <c:v>26.282857142857143</c:v>
                </c:pt>
                <c:pt idx="14">
                  <c:v>29.092857142857145</c:v>
                </c:pt>
                <c:pt idx="15">
                  <c:v>25.94142857142857</c:v>
                </c:pt>
                <c:pt idx="16">
                  <c:v>25.727142857142859</c:v>
                </c:pt>
                <c:pt idx="17">
                  <c:v>28.145714285714288</c:v>
                </c:pt>
                <c:pt idx="18">
                  <c:v>24.287142857142857</c:v>
                </c:pt>
                <c:pt idx="19">
                  <c:v>24.877142857142854</c:v>
                </c:pt>
                <c:pt idx="20">
                  <c:v>27.424285714285713</c:v>
                </c:pt>
                <c:pt idx="21">
                  <c:v>27.708571428571428</c:v>
                </c:pt>
                <c:pt idx="22">
                  <c:v>23.04</c:v>
                </c:pt>
                <c:pt idx="23">
                  <c:v>22.610000000000003</c:v>
                </c:pt>
                <c:pt idx="24">
                  <c:v>23.282857142857143</c:v>
                </c:pt>
                <c:pt idx="25">
                  <c:v>23.278571428571428</c:v>
                </c:pt>
                <c:pt idx="26">
                  <c:v>22.13</c:v>
                </c:pt>
                <c:pt idx="27">
                  <c:v>21.84</c:v>
                </c:pt>
                <c:pt idx="28">
                  <c:v>18.202857142857145</c:v>
                </c:pt>
                <c:pt idx="29">
                  <c:v>15.754285714285714</c:v>
                </c:pt>
                <c:pt idx="30">
                  <c:v>15.964285714285714</c:v>
                </c:pt>
                <c:pt idx="31">
                  <c:v>17.18</c:v>
                </c:pt>
                <c:pt idx="32">
                  <c:v>14.502857142857142</c:v>
                </c:pt>
                <c:pt idx="33">
                  <c:v>13.842142857142857</c:v>
                </c:pt>
                <c:pt idx="34">
                  <c:v>14.266571428571428</c:v>
                </c:pt>
                <c:pt idx="35">
                  <c:v>13.843</c:v>
                </c:pt>
                <c:pt idx="36">
                  <c:v>17.11</c:v>
                </c:pt>
                <c:pt idx="37">
                  <c:v>15.801428571428572</c:v>
                </c:pt>
                <c:pt idx="38">
                  <c:v>15.790000000000001</c:v>
                </c:pt>
                <c:pt idx="39">
                  <c:v>17.904285714285713</c:v>
                </c:pt>
                <c:pt idx="40">
                  <c:v>22.432857142857141</c:v>
                </c:pt>
                <c:pt idx="41">
                  <c:v>15.978571428571428</c:v>
                </c:pt>
                <c:pt idx="42">
                  <c:v>15.984285714285715</c:v>
                </c:pt>
                <c:pt idx="43">
                  <c:v>15.998571428571427</c:v>
                </c:pt>
                <c:pt idx="44">
                  <c:v>16.065714285714286</c:v>
                </c:pt>
                <c:pt idx="45">
                  <c:v>16.05857142857143</c:v>
                </c:pt>
                <c:pt idx="46">
                  <c:v>18.015714285714285</c:v>
                </c:pt>
                <c:pt idx="47">
                  <c:v>14.991428571428571</c:v>
                </c:pt>
                <c:pt idx="48">
                  <c:v>14.471428571428572</c:v>
                </c:pt>
                <c:pt idx="49">
                  <c:v>14.862857142857143</c:v>
                </c:pt>
                <c:pt idx="50">
                  <c:v>17.434285714285714</c:v>
                </c:pt>
                <c:pt idx="51">
                  <c:v>18.037142857142857</c:v>
                </c:pt>
                <c:pt idx="52">
                  <c:v>21.28142857142857</c:v>
                </c:pt>
                <c:pt idx="53">
                  <c:v>25.452857142857141</c:v>
                </c:pt>
                <c:pt idx="54">
                  <c:v>25.471428571428572</c:v>
                </c:pt>
                <c:pt idx="55">
                  <c:v>25.41</c:v>
                </c:pt>
                <c:pt idx="56">
                  <c:v>25.397142857142857</c:v>
                </c:pt>
                <c:pt idx="57">
                  <c:v>25.490000000000002</c:v>
                </c:pt>
                <c:pt idx="58">
                  <c:v>25.334285714285716</c:v>
                </c:pt>
                <c:pt idx="59">
                  <c:v>25.488571428571426</c:v>
                </c:pt>
                <c:pt idx="60">
                  <c:v>25.488571428571426</c:v>
                </c:pt>
                <c:pt idx="61">
                  <c:v>25.755714285714284</c:v>
                </c:pt>
                <c:pt idx="62">
                  <c:v>26.381428571428568</c:v>
                </c:pt>
                <c:pt idx="63">
                  <c:v>29.661428571428569</c:v>
                </c:pt>
                <c:pt idx="64">
                  <c:v>31.71</c:v>
                </c:pt>
                <c:pt idx="65">
                  <c:v>31.71</c:v>
                </c:pt>
                <c:pt idx="66">
                  <c:v>31.732857142857142</c:v>
                </c:pt>
                <c:pt idx="67">
                  <c:v>31.72</c:v>
                </c:pt>
                <c:pt idx="68">
                  <c:v>31.782857142857143</c:v>
                </c:pt>
                <c:pt idx="69">
                  <c:v>31.782857142857143</c:v>
                </c:pt>
                <c:pt idx="70">
                  <c:v>32</c:v>
                </c:pt>
                <c:pt idx="71">
                  <c:v>32.058571428571426</c:v>
                </c:pt>
                <c:pt idx="72">
                  <c:v>31.782857142857143</c:v>
                </c:pt>
                <c:pt idx="73">
                  <c:v>31.782857142857143</c:v>
                </c:pt>
                <c:pt idx="74">
                  <c:v>31.732857142857142</c:v>
                </c:pt>
                <c:pt idx="75">
                  <c:v>31.782857142857143</c:v>
                </c:pt>
                <c:pt idx="76">
                  <c:v>26.812857142857144</c:v>
                </c:pt>
                <c:pt idx="77">
                  <c:v>26.30857142857143</c:v>
                </c:pt>
                <c:pt idx="78">
                  <c:v>24.867142857142856</c:v>
                </c:pt>
                <c:pt idx="79">
                  <c:v>25.357142857142858</c:v>
                </c:pt>
                <c:pt idx="80">
                  <c:v>25.415714285714284</c:v>
                </c:pt>
                <c:pt idx="81">
                  <c:v>25.488571428571426</c:v>
                </c:pt>
                <c:pt idx="82">
                  <c:v>25.407142857142855</c:v>
                </c:pt>
                <c:pt idx="83">
                  <c:v>25.337142857142858</c:v>
                </c:pt>
                <c:pt idx="84">
                  <c:v>25.367142857142856</c:v>
                </c:pt>
                <c:pt idx="85">
                  <c:v>25.400000000000002</c:v>
                </c:pt>
                <c:pt idx="86">
                  <c:v>25.375714285714285</c:v>
                </c:pt>
                <c:pt idx="87">
                  <c:v>24.904285714285717</c:v>
                </c:pt>
                <c:pt idx="88">
                  <c:v>25.104285714285712</c:v>
                </c:pt>
                <c:pt idx="89">
                  <c:v>24.975714285714286</c:v>
                </c:pt>
                <c:pt idx="90">
                  <c:v>24.975714285714286</c:v>
                </c:pt>
                <c:pt idx="91">
                  <c:v>24.975714285714286</c:v>
                </c:pt>
                <c:pt idx="92">
                  <c:v>21.932857142857141</c:v>
                </c:pt>
                <c:pt idx="93">
                  <c:v>21.345714285714283</c:v>
                </c:pt>
                <c:pt idx="94">
                  <c:v>22.387142857142859</c:v>
                </c:pt>
                <c:pt idx="95">
                  <c:v>22.487142857142857</c:v>
                </c:pt>
                <c:pt idx="96">
                  <c:v>22.438571428571429</c:v>
                </c:pt>
                <c:pt idx="97">
                  <c:v>22.509999999999998</c:v>
                </c:pt>
                <c:pt idx="98">
                  <c:v>22.009999999999998</c:v>
                </c:pt>
                <c:pt idx="99">
                  <c:v>21.465714285714284</c:v>
                </c:pt>
                <c:pt idx="100">
                  <c:v>21.465714285714284</c:v>
                </c:pt>
                <c:pt idx="101">
                  <c:v>21.465714285714284</c:v>
                </c:pt>
                <c:pt idx="102">
                  <c:v>21.41</c:v>
                </c:pt>
                <c:pt idx="103">
                  <c:v>21.337142857142858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303A-40B2-B076-63D956EE8C79}"/>
            </c:ext>
          </c:extLst>
        </c:ser>
        <c:ser>
          <c:idx val="11"/>
          <c:order val="1"/>
          <c:tx>
            <c:strRef>
              <c:f>GT!$C$1</c:f>
              <c:strCache>
                <c:ptCount val="1"/>
                <c:pt idx="0">
                  <c:v>Caso H1993-95_DdaMayoAlto</c:v>
                </c:pt>
              </c:strCache>
            </c:strRef>
          </c:tx>
          <c:spPr>
            <a:ln w="22225" cap="rnd">
              <a:solidFill>
                <a:srgbClr val="00B0F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GT!$A$2:$A$105</c:f>
              <c:numCache>
                <c:formatCode>d/mm/yyyy;@</c:formatCode>
                <c:ptCount val="104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44193</c:v>
                </c:pt>
                <c:pt idx="7">
                  <c:v>44200</c:v>
                </c:pt>
                <c:pt idx="8">
                  <c:v>44207</c:v>
                </c:pt>
                <c:pt idx="9">
                  <c:v>44214</c:v>
                </c:pt>
                <c:pt idx="10">
                  <c:v>44221</c:v>
                </c:pt>
                <c:pt idx="11">
                  <c:v>44228</c:v>
                </c:pt>
                <c:pt idx="12">
                  <c:v>44235</c:v>
                </c:pt>
                <c:pt idx="13">
                  <c:v>44242</c:v>
                </c:pt>
                <c:pt idx="14">
                  <c:v>44249</c:v>
                </c:pt>
                <c:pt idx="15">
                  <c:v>44256</c:v>
                </c:pt>
                <c:pt idx="16">
                  <c:v>44263</c:v>
                </c:pt>
                <c:pt idx="17">
                  <c:v>44270</c:v>
                </c:pt>
                <c:pt idx="18">
                  <c:v>44277</c:v>
                </c:pt>
                <c:pt idx="19">
                  <c:v>44284</c:v>
                </c:pt>
                <c:pt idx="20">
                  <c:v>44291</c:v>
                </c:pt>
                <c:pt idx="21">
                  <c:v>44298</c:v>
                </c:pt>
                <c:pt idx="22">
                  <c:v>44305</c:v>
                </c:pt>
                <c:pt idx="23">
                  <c:v>44312</c:v>
                </c:pt>
                <c:pt idx="24">
                  <c:v>44319</c:v>
                </c:pt>
                <c:pt idx="25">
                  <c:v>44326</c:v>
                </c:pt>
                <c:pt idx="26">
                  <c:v>44333</c:v>
                </c:pt>
                <c:pt idx="27">
                  <c:v>44340</c:v>
                </c:pt>
                <c:pt idx="28">
                  <c:v>44347</c:v>
                </c:pt>
                <c:pt idx="29">
                  <c:v>44354</c:v>
                </c:pt>
                <c:pt idx="30">
                  <c:v>44361</c:v>
                </c:pt>
                <c:pt idx="31">
                  <c:v>44368</c:v>
                </c:pt>
                <c:pt idx="32">
                  <c:v>44375</c:v>
                </c:pt>
                <c:pt idx="33">
                  <c:v>44382</c:v>
                </c:pt>
                <c:pt idx="34">
                  <c:v>44389</c:v>
                </c:pt>
                <c:pt idx="35">
                  <c:v>44396</c:v>
                </c:pt>
                <c:pt idx="36">
                  <c:v>44403</c:v>
                </c:pt>
                <c:pt idx="37">
                  <c:v>44410</c:v>
                </c:pt>
                <c:pt idx="38">
                  <c:v>44417</c:v>
                </c:pt>
                <c:pt idx="39">
                  <c:v>44424</c:v>
                </c:pt>
                <c:pt idx="40">
                  <c:v>44431</c:v>
                </c:pt>
                <c:pt idx="41">
                  <c:v>44438</c:v>
                </c:pt>
                <c:pt idx="42">
                  <c:v>44445</c:v>
                </c:pt>
                <c:pt idx="43">
                  <c:v>44452</c:v>
                </c:pt>
                <c:pt idx="44">
                  <c:v>44459</c:v>
                </c:pt>
                <c:pt idx="45">
                  <c:v>44466</c:v>
                </c:pt>
                <c:pt idx="46">
                  <c:v>44473</c:v>
                </c:pt>
                <c:pt idx="47">
                  <c:v>44480</c:v>
                </c:pt>
                <c:pt idx="48">
                  <c:v>44487</c:v>
                </c:pt>
                <c:pt idx="49">
                  <c:v>44494</c:v>
                </c:pt>
                <c:pt idx="50">
                  <c:v>44501</c:v>
                </c:pt>
                <c:pt idx="51">
                  <c:v>44508</c:v>
                </c:pt>
                <c:pt idx="52">
                  <c:v>44515</c:v>
                </c:pt>
                <c:pt idx="53">
                  <c:v>44522</c:v>
                </c:pt>
                <c:pt idx="54">
                  <c:v>44529</c:v>
                </c:pt>
                <c:pt idx="55">
                  <c:v>44536</c:v>
                </c:pt>
                <c:pt idx="56">
                  <c:v>44543</c:v>
                </c:pt>
                <c:pt idx="57">
                  <c:v>44550</c:v>
                </c:pt>
                <c:pt idx="58">
                  <c:v>44557</c:v>
                </c:pt>
                <c:pt idx="59">
                  <c:v>44564</c:v>
                </c:pt>
                <c:pt idx="60">
                  <c:v>44571</c:v>
                </c:pt>
                <c:pt idx="61">
                  <c:v>44578</c:v>
                </c:pt>
                <c:pt idx="62">
                  <c:v>44585</c:v>
                </c:pt>
                <c:pt idx="63">
                  <c:v>44592</c:v>
                </c:pt>
                <c:pt idx="64">
                  <c:v>44599</c:v>
                </c:pt>
                <c:pt idx="65">
                  <c:v>44606</c:v>
                </c:pt>
                <c:pt idx="66">
                  <c:v>44613</c:v>
                </c:pt>
                <c:pt idx="67">
                  <c:v>44620</c:v>
                </c:pt>
                <c:pt idx="68">
                  <c:v>44627</c:v>
                </c:pt>
                <c:pt idx="69">
                  <c:v>44634</c:v>
                </c:pt>
                <c:pt idx="70">
                  <c:v>44641</c:v>
                </c:pt>
                <c:pt idx="71">
                  <c:v>44648</c:v>
                </c:pt>
                <c:pt idx="72">
                  <c:v>44655</c:v>
                </c:pt>
                <c:pt idx="73">
                  <c:v>44662</c:v>
                </c:pt>
                <c:pt idx="74">
                  <c:v>44669</c:v>
                </c:pt>
                <c:pt idx="75">
                  <c:v>44676</c:v>
                </c:pt>
                <c:pt idx="76">
                  <c:v>44683</c:v>
                </c:pt>
                <c:pt idx="77">
                  <c:v>44690</c:v>
                </c:pt>
                <c:pt idx="78">
                  <c:v>44697</c:v>
                </c:pt>
                <c:pt idx="79">
                  <c:v>44704</c:v>
                </c:pt>
                <c:pt idx="80">
                  <c:v>44711</c:v>
                </c:pt>
                <c:pt idx="81">
                  <c:v>44718</c:v>
                </c:pt>
                <c:pt idx="82">
                  <c:v>44725</c:v>
                </c:pt>
                <c:pt idx="83">
                  <c:v>44732</c:v>
                </c:pt>
                <c:pt idx="84">
                  <c:v>44739</c:v>
                </c:pt>
                <c:pt idx="85">
                  <c:v>44746</c:v>
                </c:pt>
                <c:pt idx="86">
                  <c:v>44753</c:v>
                </c:pt>
                <c:pt idx="87">
                  <c:v>44760</c:v>
                </c:pt>
                <c:pt idx="88">
                  <c:v>44767</c:v>
                </c:pt>
                <c:pt idx="89">
                  <c:v>44774</c:v>
                </c:pt>
                <c:pt idx="90">
                  <c:v>44781</c:v>
                </c:pt>
                <c:pt idx="91">
                  <c:v>44788</c:v>
                </c:pt>
                <c:pt idx="92">
                  <c:v>44795</c:v>
                </c:pt>
                <c:pt idx="93">
                  <c:v>44802</c:v>
                </c:pt>
                <c:pt idx="94">
                  <c:v>44809</c:v>
                </c:pt>
                <c:pt idx="95">
                  <c:v>44816</c:v>
                </c:pt>
                <c:pt idx="96">
                  <c:v>44823</c:v>
                </c:pt>
                <c:pt idx="97">
                  <c:v>44830</c:v>
                </c:pt>
                <c:pt idx="98">
                  <c:v>44837</c:v>
                </c:pt>
                <c:pt idx="99">
                  <c:v>44844</c:v>
                </c:pt>
                <c:pt idx="100">
                  <c:v>44851</c:v>
                </c:pt>
                <c:pt idx="101">
                  <c:v>44858</c:v>
                </c:pt>
                <c:pt idx="102">
                  <c:v>44865</c:v>
                </c:pt>
                <c:pt idx="103">
                  <c:v>44872</c:v>
                </c:pt>
              </c:numCache>
            </c:numRef>
          </c:cat>
          <c:val>
            <c:numRef>
              <c:f>GT!$C$2:$C$105</c:f>
              <c:numCache>
                <c:formatCode>0.00</c:formatCode>
                <c:ptCount val="104"/>
                <c:pt idx="0">
                  <c:v>31.997142857142855</c:v>
                </c:pt>
                <c:pt idx="1">
                  <c:v>31.532857142857143</c:v>
                </c:pt>
                <c:pt idx="2">
                  <c:v>35.105714285714285</c:v>
                </c:pt>
                <c:pt idx="3">
                  <c:v>34.297142857142859</c:v>
                </c:pt>
                <c:pt idx="4">
                  <c:v>34.762857142857143</c:v>
                </c:pt>
                <c:pt idx="5">
                  <c:v>29.294285714285714</c:v>
                </c:pt>
                <c:pt idx="6">
                  <c:v>28.07</c:v>
                </c:pt>
                <c:pt idx="7">
                  <c:v>30.40285714285714</c:v>
                </c:pt>
                <c:pt idx="8">
                  <c:v>29.481428571428573</c:v>
                </c:pt>
                <c:pt idx="9">
                  <c:v>32.422857142857147</c:v>
                </c:pt>
                <c:pt idx="10">
                  <c:v>32.927142857142861</c:v>
                </c:pt>
                <c:pt idx="11">
                  <c:v>33.761428571428574</c:v>
                </c:pt>
                <c:pt idx="12">
                  <c:v>34.24</c:v>
                </c:pt>
                <c:pt idx="13">
                  <c:v>33.208571428571432</c:v>
                </c:pt>
                <c:pt idx="14">
                  <c:v>34.24</c:v>
                </c:pt>
                <c:pt idx="15">
                  <c:v>33.35</c:v>
                </c:pt>
                <c:pt idx="16">
                  <c:v>33.191428571428574</c:v>
                </c:pt>
                <c:pt idx="17">
                  <c:v>32.384285714285717</c:v>
                </c:pt>
                <c:pt idx="18">
                  <c:v>31.508571428571429</c:v>
                </c:pt>
                <c:pt idx="19">
                  <c:v>29.31</c:v>
                </c:pt>
                <c:pt idx="20">
                  <c:v>31.498571428571431</c:v>
                </c:pt>
                <c:pt idx="21">
                  <c:v>31.814285714285713</c:v>
                </c:pt>
                <c:pt idx="22">
                  <c:v>31.41</c:v>
                </c:pt>
                <c:pt idx="23">
                  <c:v>30.687142857142856</c:v>
                </c:pt>
                <c:pt idx="24">
                  <c:v>31.012857142857143</c:v>
                </c:pt>
                <c:pt idx="25">
                  <c:v>30.708571428571428</c:v>
                </c:pt>
                <c:pt idx="26">
                  <c:v>22.312857142857144</c:v>
                </c:pt>
                <c:pt idx="27">
                  <c:v>23.892857142857142</c:v>
                </c:pt>
                <c:pt idx="28">
                  <c:v>22.53142857142857</c:v>
                </c:pt>
                <c:pt idx="29">
                  <c:v>19.997142857142855</c:v>
                </c:pt>
                <c:pt idx="30">
                  <c:v>20.214285714285715</c:v>
                </c:pt>
                <c:pt idx="31">
                  <c:v>20.94142857142857</c:v>
                </c:pt>
                <c:pt idx="32">
                  <c:v>20.115714285714287</c:v>
                </c:pt>
                <c:pt idx="33">
                  <c:v>20.071428571428573</c:v>
                </c:pt>
                <c:pt idx="34">
                  <c:v>19.841428571428569</c:v>
                </c:pt>
                <c:pt idx="35">
                  <c:v>19.841428571428569</c:v>
                </c:pt>
                <c:pt idx="36">
                  <c:v>17.717142857142857</c:v>
                </c:pt>
                <c:pt idx="37">
                  <c:v>18.424285714285713</c:v>
                </c:pt>
                <c:pt idx="38">
                  <c:v>23.099999999999998</c:v>
                </c:pt>
                <c:pt idx="39">
                  <c:v>17.30142857142857</c:v>
                </c:pt>
                <c:pt idx="40">
                  <c:v>24.855714285714289</c:v>
                </c:pt>
                <c:pt idx="41">
                  <c:v>24.835714285714285</c:v>
                </c:pt>
                <c:pt idx="42">
                  <c:v>24.787142857142857</c:v>
                </c:pt>
                <c:pt idx="43">
                  <c:v>20.828571428571429</c:v>
                </c:pt>
                <c:pt idx="44">
                  <c:v>22.337142857142858</c:v>
                </c:pt>
                <c:pt idx="45">
                  <c:v>25.43</c:v>
                </c:pt>
                <c:pt idx="46">
                  <c:v>23.907142857142855</c:v>
                </c:pt>
                <c:pt idx="47">
                  <c:v>22.697142857142858</c:v>
                </c:pt>
                <c:pt idx="48">
                  <c:v>21.358571428571427</c:v>
                </c:pt>
                <c:pt idx="49">
                  <c:v>21.3</c:v>
                </c:pt>
                <c:pt idx="50">
                  <c:v>21.354285714285712</c:v>
                </c:pt>
                <c:pt idx="51">
                  <c:v>18.002857142857142</c:v>
                </c:pt>
                <c:pt idx="52">
                  <c:v>19.12</c:v>
                </c:pt>
                <c:pt idx="53">
                  <c:v>25.490000000000002</c:v>
                </c:pt>
                <c:pt idx="54">
                  <c:v>25.475714285714286</c:v>
                </c:pt>
                <c:pt idx="55">
                  <c:v>31.71</c:v>
                </c:pt>
                <c:pt idx="56">
                  <c:v>31.71</c:v>
                </c:pt>
                <c:pt idx="57">
                  <c:v>31.71</c:v>
                </c:pt>
                <c:pt idx="58">
                  <c:v>31.71</c:v>
                </c:pt>
                <c:pt idx="59">
                  <c:v>31.732857142857142</c:v>
                </c:pt>
                <c:pt idx="60">
                  <c:v>31.78</c:v>
                </c:pt>
                <c:pt idx="61">
                  <c:v>31.782857142857143</c:v>
                </c:pt>
                <c:pt idx="62">
                  <c:v>31.761428571428574</c:v>
                </c:pt>
                <c:pt idx="63">
                  <c:v>31.782857142857143</c:v>
                </c:pt>
                <c:pt idx="64">
                  <c:v>34.71142857142857</c:v>
                </c:pt>
                <c:pt idx="65">
                  <c:v>34.71142857142857</c:v>
                </c:pt>
                <c:pt idx="66">
                  <c:v>34.71142857142857</c:v>
                </c:pt>
                <c:pt idx="67">
                  <c:v>34.71142857142857</c:v>
                </c:pt>
                <c:pt idx="68">
                  <c:v>34.71142857142857</c:v>
                </c:pt>
                <c:pt idx="69">
                  <c:v>34.71142857142857</c:v>
                </c:pt>
                <c:pt idx="70">
                  <c:v>34.71142857142857</c:v>
                </c:pt>
                <c:pt idx="71">
                  <c:v>34.769999999999996</c:v>
                </c:pt>
                <c:pt idx="72">
                  <c:v>34.837142857142858</c:v>
                </c:pt>
                <c:pt idx="73">
                  <c:v>34.71142857142857</c:v>
                </c:pt>
                <c:pt idx="74">
                  <c:v>34.71142857142857</c:v>
                </c:pt>
                <c:pt idx="75">
                  <c:v>34.71142857142857</c:v>
                </c:pt>
                <c:pt idx="76">
                  <c:v>34.71142857142857</c:v>
                </c:pt>
                <c:pt idx="77">
                  <c:v>34.71142857142857</c:v>
                </c:pt>
                <c:pt idx="78">
                  <c:v>34.71142857142857</c:v>
                </c:pt>
                <c:pt idx="79">
                  <c:v>34.71142857142857</c:v>
                </c:pt>
                <c:pt idx="80">
                  <c:v>34.71142857142857</c:v>
                </c:pt>
                <c:pt idx="81">
                  <c:v>34.71142857142857</c:v>
                </c:pt>
                <c:pt idx="82">
                  <c:v>34.71142857142857</c:v>
                </c:pt>
                <c:pt idx="83">
                  <c:v>34.71142857142857</c:v>
                </c:pt>
                <c:pt idx="84">
                  <c:v>34.71142857142857</c:v>
                </c:pt>
                <c:pt idx="85">
                  <c:v>34.71142857142857</c:v>
                </c:pt>
                <c:pt idx="86">
                  <c:v>34.71142857142857</c:v>
                </c:pt>
                <c:pt idx="87">
                  <c:v>34.71142857142857</c:v>
                </c:pt>
                <c:pt idx="88">
                  <c:v>34.71142857142857</c:v>
                </c:pt>
                <c:pt idx="89">
                  <c:v>34.71142857142857</c:v>
                </c:pt>
                <c:pt idx="90">
                  <c:v>34.71142857142857</c:v>
                </c:pt>
                <c:pt idx="91">
                  <c:v>34.589999999999996</c:v>
                </c:pt>
                <c:pt idx="92">
                  <c:v>34.71142857142857</c:v>
                </c:pt>
                <c:pt idx="93">
                  <c:v>34.71142857142857</c:v>
                </c:pt>
                <c:pt idx="94">
                  <c:v>34.71142857142857</c:v>
                </c:pt>
                <c:pt idx="95">
                  <c:v>34.71142857142857</c:v>
                </c:pt>
                <c:pt idx="96">
                  <c:v>34.71142857142857</c:v>
                </c:pt>
                <c:pt idx="97">
                  <c:v>34.71142857142857</c:v>
                </c:pt>
                <c:pt idx="98">
                  <c:v>34.71142857142857</c:v>
                </c:pt>
                <c:pt idx="99">
                  <c:v>34.71142857142857</c:v>
                </c:pt>
                <c:pt idx="100">
                  <c:v>34.71142857142857</c:v>
                </c:pt>
                <c:pt idx="101">
                  <c:v>34.71142857142857</c:v>
                </c:pt>
                <c:pt idx="102">
                  <c:v>34.764285714285712</c:v>
                </c:pt>
                <c:pt idx="103">
                  <c:v>34.768571428571427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303A-40B2-B076-63D956EE8C79}"/>
            </c:ext>
          </c:extLst>
        </c:ser>
        <c:ser>
          <c:idx val="0"/>
          <c:order val="2"/>
          <c:tx>
            <c:strRef>
              <c:f>GT!$D$1</c:f>
              <c:strCache>
                <c:ptCount val="1"/>
                <c:pt idx="0">
                  <c:v>Caso H2016-18_DdaMayoAlto</c:v>
                </c:pt>
              </c:strCache>
            </c:strRef>
          </c:tx>
          <c:spPr>
            <a:ln w="22225" cap="rnd">
              <a:solidFill>
                <a:srgbClr val="00FF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GT!$A$2:$A$105</c:f>
              <c:numCache>
                <c:formatCode>d/mm/yyyy;@</c:formatCode>
                <c:ptCount val="104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44193</c:v>
                </c:pt>
                <c:pt idx="7">
                  <c:v>44200</c:v>
                </c:pt>
                <c:pt idx="8">
                  <c:v>44207</c:v>
                </c:pt>
                <c:pt idx="9">
                  <c:v>44214</c:v>
                </c:pt>
                <c:pt idx="10">
                  <c:v>44221</c:v>
                </c:pt>
                <c:pt idx="11">
                  <c:v>44228</c:v>
                </c:pt>
                <c:pt idx="12">
                  <c:v>44235</c:v>
                </c:pt>
                <c:pt idx="13">
                  <c:v>44242</c:v>
                </c:pt>
                <c:pt idx="14">
                  <c:v>44249</c:v>
                </c:pt>
                <c:pt idx="15">
                  <c:v>44256</c:v>
                </c:pt>
                <c:pt idx="16">
                  <c:v>44263</c:v>
                </c:pt>
                <c:pt idx="17">
                  <c:v>44270</c:v>
                </c:pt>
                <c:pt idx="18">
                  <c:v>44277</c:v>
                </c:pt>
                <c:pt idx="19">
                  <c:v>44284</c:v>
                </c:pt>
                <c:pt idx="20">
                  <c:v>44291</c:v>
                </c:pt>
                <c:pt idx="21">
                  <c:v>44298</c:v>
                </c:pt>
                <c:pt idx="22">
                  <c:v>44305</c:v>
                </c:pt>
                <c:pt idx="23">
                  <c:v>44312</c:v>
                </c:pt>
                <c:pt idx="24">
                  <c:v>44319</c:v>
                </c:pt>
                <c:pt idx="25">
                  <c:v>44326</c:v>
                </c:pt>
                <c:pt idx="26">
                  <c:v>44333</c:v>
                </c:pt>
                <c:pt idx="27">
                  <c:v>44340</c:v>
                </c:pt>
                <c:pt idx="28">
                  <c:v>44347</c:v>
                </c:pt>
                <c:pt idx="29">
                  <c:v>44354</c:v>
                </c:pt>
                <c:pt idx="30">
                  <c:v>44361</c:v>
                </c:pt>
                <c:pt idx="31">
                  <c:v>44368</c:v>
                </c:pt>
                <c:pt idx="32">
                  <c:v>44375</c:v>
                </c:pt>
                <c:pt idx="33">
                  <c:v>44382</c:v>
                </c:pt>
                <c:pt idx="34">
                  <c:v>44389</c:v>
                </c:pt>
                <c:pt idx="35">
                  <c:v>44396</c:v>
                </c:pt>
                <c:pt idx="36">
                  <c:v>44403</c:v>
                </c:pt>
                <c:pt idx="37">
                  <c:v>44410</c:v>
                </c:pt>
                <c:pt idx="38">
                  <c:v>44417</c:v>
                </c:pt>
                <c:pt idx="39">
                  <c:v>44424</c:v>
                </c:pt>
                <c:pt idx="40">
                  <c:v>44431</c:v>
                </c:pt>
                <c:pt idx="41">
                  <c:v>44438</c:v>
                </c:pt>
                <c:pt idx="42">
                  <c:v>44445</c:v>
                </c:pt>
                <c:pt idx="43">
                  <c:v>44452</c:v>
                </c:pt>
                <c:pt idx="44">
                  <c:v>44459</c:v>
                </c:pt>
                <c:pt idx="45">
                  <c:v>44466</c:v>
                </c:pt>
                <c:pt idx="46">
                  <c:v>44473</c:v>
                </c:pt>
                <c:pt idx="47">
                  <c:v>44480</c:v>
                </c:pt>
                <c:pt idx="48">
                  <c:v>44487</c:v>
                </c:pt>
                <c:pt idx="49">
                  <c:v>44494</c:v>
                </c:pt>
                <c:pt idx="50">
                  <c:v>44501</c:v>
                </c:pt>
                <c:pt idx="51">
                  <c:v>44508</c:v>
                </c:pt>
                <c:pt idx="52">
                  <c:v>44515</c:v>
                </c:pt>
                <c:pt idx="53">
                  <c:v>44522</c:v>
                </c:pt>
                <c:pt idx="54">
                  <c:v>44529</c:v>
                </c:pt>
                <c:pt idx="55">
                  <c:v>44536</c:v>
                </c:pt>
                <c:pt idx="56">
                  <c:v>44543</c:v>
                </c:pt>
                <c:pt idx="57">
                  <c:v>44550</c:v>
                </c:pt>
                <c:pt idx="58">
                  <c:v>44557</c:v>
                </c:pt>
                <c:pt idx="59">
                  <c:v>44564</c:v>
                </c:pt>
                <c:pt idx="60">
                  <c:v>44571</c:v>
                </c:pt>
                <c:pt idx="61">
                  <c:v>44578</c:v>
                </c:pt>
                <c:pt idx="62">
                  <c:v>44585</c:v>
                </c:pt>
                <c:pt idx="63">
                  <c:v>44592</c:v>
                </c:pt>
                <c:pt idx="64">
                  <c:v>44599</c:v>
                </c:pt>
                <c:pt idx="65">
                  <c:v>44606</c:v>
                </c:pt>
                <c:pt idx="66">
                  <c:v>44613</c:v>
                </c:pt>
                <c:pt idx="67">
                  <c:v>44620</c:v>
                </c:pt>
                <c:pt idx="68">
                  <c:v>44627</c:v>
                </c:pt>
                <c:pt idx="69">
                  <c:v>44634</c:v>
                </c:pt>
                <c:pt idx="70">
                  <c:v>44641</c:v>
                </c:pt>
                <c:pt idx="71">
                  <c:v>44648</c:v>
                </c:pt>
                <c:pt idx="72">
                  <c:v>44655</c:v>
                </c:pt>
                <c:pt idx="73">
                  <c:v>44662</c:v>
                </c:pt>
                <c:pt idx="74">
                  <c:v>44669</c:v>
                </c:pt>
                <c:pt idx="75">
                  <c:v>44676</c:v>
                </c:pt>
                <c:pt idx="76">
                  <c:v>44683</c:v>
                </c:pt>
                <c:pt idx="77">
                  <c:v>44690</c:v>
                </c:pt>
                <c:pt idx="78">
                  <c:v>44697</c:v>
                </c:pt>
                <c:pt idx="79">
                  <c:v>44704</c:v>
                </c:pt>
                <c:pt idx="80">
                  <c:v>44711</c:v>
                </c:pt>
                <c:pt idx="81">
                  <c:v>44718</c:v>
                </c:pt>
                <c:pt idx="82">
                  <c:v>44725</c:v>
                </c:pt>
                <c:pt idx="83">
                  <c:v>44732</c:v>
                </c:pt>
                <c:pt idx="84">
                  <c:v>44739</c:v>
                </c:pt>
                <c:pt idx="85">
                  <c:v>44746</c:v>
                </c:pt>
                <c:pt idx="86">
                  <c:v>44753</c:v>
                </c:pt>
                <c:pt idx="87">
                  <c:v>44760</c:v>
                </c:pt>
                <c:pt idx="88">
                  <c:v>44767</c:v>
                </c:pt>
                <c:pt idx="89">
                  <c:v>44774</c:v>
                </c:pt>
                <c:pt idx="90">
                  <c:v>44781</c:v>
                </c:pt>
                <c:pt idx="91">
                  <c:v>44788</c:v>
                </c:pt>
                <c:pt idx="92">
                  <c:v>44795</c:v>
                </c:pt>
                <c:pt idx="93">
                  <c:v>44802</c:v>
                </c:pt>
                <c:pt idx="94">
                  <c:v>44809</c:v>
                </c:pt>
                <c:pt idx="95">
                  <c:v>44816</c:v>
                </c:pt>
                <c:pt idx="96">
                  <c:v>44823</c:v>
                </c:pt>
                <c:pt idx="97">
                  <c:v>44830</c:v>
                </c:pt>
                <c:pt idx="98">
                  <c:v>44837</c:v>
                </c:pt>
                <c:pt idx="99">
                  <c:v>44844</c:v>
                </c:pt>
                <c:pt idx="100">
                  <c:v>44851</c:v>
                </c:pt>
                <c:pt idx="101">
                  <c:v>44858</c:v>
                </c:pt>
                <c:pt idx="102">
                  <c:v>44865</c:v>
                </c:pt>
                <c:pt idx="103">
                  <c:v>44872</c:v>
                </c:pt>
              </c:numCache>
            </c:numRef>
          </c:cat>
          <c:val>
            <c:numRef>
              <c:f>GT!$D$2:$D$105</c:f>
              <c:numCache>
                <c:formatCode>0.00</c:formatCode>
                <c:ptCount val="104"/>
                <c:pt idx="0">
                  <c:v>34.262857142857143</c:v>
                </c:pt>
                <c:pt idx="1">
                  <c:v>32.014285714285712</c:v>
                </c:pt>
                <c:pt idx="2">
                  <c:v>37.488571428571433</c:v>
                </c:pt>
                <c:pt idx="3">
                  <c:v>37.384285714285717</c:v>
                </c:pt>
                <c:pt idx="4">
                  <c:v>36.184285714285714</c:v>
                </c:pt>
                <c:pt idx="5">
                  <c:v>33.89</c:v>
                </c:pt>
                <c:pt idx="6">
                  <c:v>34.187142857142859</c:v>
                </c:pt>
                <c:pt idx="7">
                  <c:v>34.238571428571426</c:v>
                </c:pt>
                <c:pt idx="8">
                  <c:v>34.237142857142857</c:v>
                </c:pt>
                <c:pt idx="9">
                  <c:v>34.648571428571429</c:v>
                </c:pt>
                <c:pt idx="10">
                  <c:v>37.300000000000004</c:v>
                </c:pt>
                <c:pt idx="11">
                  <c:v>35.271428571428572</c:v>
                </c:pt>
                <c:pt idx="12">
                  <c:v>36.694285714285719</c:v>
                </c:pt>
                <c:pt idx="13">
                  <c:v>35.208571428571432</c:v>
                </c:pt>
                <c:pt idx="14">
                  <c:v>35.47</c:v>
                </c:pt>
                <c:pt idx="15">
                  <c:v>36.585714285714289</c:v>
                </c:pt>
                <c:pt idx="16">
                  <c:v>36.681428571428569</c:v>
                </c:pt>
                <c:pt idx="17">
                  <c:v>36.35</c:v>
                </c:pt>
                <c:pt idx="18">
                  <c:v>35.465714285714284</c:v>
                </c:pt>
                <c:pt idx="19">
                  <c:v>34.728571428571428</c:v>
                </c:pt>
                <c:pt idx="20">
                  <c:v>35.831428571428567</c:v>
                </c:pt>
                <c:pt idx="21">
                  <c:v>35.377142857142857</c:v>
                </c:pt>
                <c:pt idx="22">
                  <c:v>35.444285714285719</c:v>
                </c:pt>
                <c:pt idx="23">
                  <c:v>34.258571428571429</c:v>
                </c:pt>
                <c:pt idx="24">
                  <c:v>34.261428571428574</c:v>
                </c:pt>
                <c:pt idx="25">
                  <c:v>34.074285714285715</c:v>
                </c:pt>
                <c:pt idx="26">
                  <c:v>34.304285714285712</c:v>
                </c:pt>
                <c:pt idx="27">
                  <c:v>34.848571428571425</c:v>
                </c:pt>
                <c:pt idx="28">
                  <c:v>33.985714285714288</c:v>
                </c:pt>
                <c:pt idx="29">
                  <c:v>32.224285714285713</c:v>
                </c:pt>
                <c:pt idx="30">
                  <c:v>29.894285714285711</c:v>
                </c:pt>
                <c:pt idx="31">
                  <c:v>23.208571428571428</c:v>
                </c:pt>
                <c:pt idx="32">
                  <c:v>26.24285714285714</c:v>
                </c:pt>
                <c:pt idx="33">
                  <c:v>21.081428571428571</c:v>
                </c:pt>
                <c:pt idx="34">
                  <c:v>26.421428571428571</c:v>
                </c:pt>
                <c:pt idx="35">
                  <c:v>25.465714285714284</c:v>
                </c:pt>
                <c:pt idx="36">
                  <c:v>26.447142857142858</c:v>
                </c:pt>
                <c:pt idx="37">
                  <c:v>32.057142857142857</c:v>
                </c:pt>
                <c:pt idx="38">
                  <c:v>31.141428571428573</c:v>
                </c:pt>
                <c:pt idx="39">
                  <c:v>30.775714285714287</c:v>
                </c:pt>
                <c:pt idx="40">
                  <c:v>30.895714285714288</c:v>
                </c:pt>
                <c:pt idx="41">
                  <c:v>30.985714285714288</c:v>
                </c:pt>
                <c:pt idx="42">
                  <c:v>30.688571428571429</c:v>
                </c:pt>
                <c:pt idx="43">
                  <c:v>31.565714285714286</c:v>
                </c:pt>
                <c:pt idx="44">
                  <c:v>31.678571428571427</c:v>
                </c:pt>
                <c:pt idx="45">
                  <c:v>31.728571428571428</c:v>
                </c:pt>
                <c:pt idx="46">
                  <c:v>31.728571428571428</c:v>
                </c:pt>
                <c:pt idx="47">
                  <c:v>31.724285714285713</c:v>
                </c:pt>
                <c:pt idx="48">
                  <c:v>31.7</c:v>
                </c:pt>
                <c:pt idx="49">
                  <c:v>31.7</c:v>
                </c:pt>
                <c:pt idx="50">
                  <c:v>31.7</c:v>
                </c:pt>
                <c:pt idx="51">
                  <c:v>31.7</c:v>
                </c:pt>
                <c:pt idx="52">
                  <c:v>31.650000000000002</c:v>
                </c:pt>
                <c:pt idx="53">
                  <c:v>31.71</c:v>
                </c:pt>
                <c:pt idx="54">
                  <c:v>29.925714285714285</c:v>
                </c:pt>
                <c:pt idx="55">
                  <c:v>29.727142857142859</c:v>
                </c:pt>
                <c:pt idx="56">
                  <c:v>30.111428571428572</c:v>
                </c:pt>
                <c:pt idx="57">
                  <c:v>31.782857142857143</c:v>
                </c:pt>
                <c:pt idx="58">
                  <c:v>31.71</c:v>
                </c:pt>
                <c:pt idx="59">
                  <c:v>31.71</c:v>
                </c:pt>
                <c:pt idx="60">
                  <c:v>31.782857142857143</c:v>
                </c:pt>
                <c:pt idx="61">
                  <c:v>31.27</c:v>
                </c:pt>
                <c:pt idx="62">
                  <c:v>31.782857142857143</c:v>
                </c:pt>
                <c:pt idx="63">
                  <c:v>31.732857142857142</c:v>
                </c:pt>
                <c:pt idx="64">
                  <c:v>34.71142857142857</c:v>
                </c:pt>
                <c:pt idx="65">
                  <c:v>34.71142857142857</c:v>
                </c:pt>
                <c:pt idx="66">
                  <c:v>34.71142857142857</c:v>
                </c:pt>
                <c:pt idx="67">
                  <c:v>34.71142857142857</c:v>
                </c:pt>
                <c:pt idx="68">
                  <c:v>49.64</c:v>
                </c:pt>
                <c:pt idx="69">
                  <c:v>57.38</c:v>
                </c:pt>
                <c:pt idx="70">
                  <c:v>21.451428571428572</c:v>
                </c:pt>
                <c:pt idx="71">
                  <c:v>22.442857142857143</c:v>
                </c:pt>
                <c:pt idx="72">
                  <c:v>21.434285714285714</c:v>
                </c:pt>
                <c:pt idx="73">
                  <c:v>21.311428571428571</c:v>
                </c:pt>
                <c:pt idx="74">
                  <c:v>20.285714285714285</c:v>
                </c:pt>
                <c:pt idx="75">
                  <c:v>18.078571428571429</c:v>
                </c:pt>
                <c:pt idx="76">
                  <c:v>18.075714285714287</c:v>
                </c:pt>
                <c:pt idx="77">
                  <c:v>17.02</c:v>
                </c:pt>
                <c:pt idx="78">
                  <c:v>15.167142857142858</c:v>
                </c:pt>
                <c:pt idx="79">
                  <c:v>15.53</c:v>
                </c:pt>
                <c:pt idx="80">
                  <c:v>15.015714285714285</c:v>
                </c:pt>
                <c:pt idx="81">
                  <c:v>15.562857142857142</c:v>
                </c:pt>
                <c:pt idx="82">
                  <c:v>14.764285714285714</c:v>
                </c:pt>
                <c:pt idx="83">
                  <c:v>14.735714285714286</c:v>
                </c:pt>
                <c:pt idx="84">
                  <c:v>14.712857142857143</c:v>
                </c:pt>
                <c:pt idx="85">
                  <c:v>14.757142857142856</c:v>
                </c:pt>
                <c:pt idx="86">
                  <c:v>14.751428571428573</c:v>
                </c:pt>
                <c:pt idx="87">
                  <c:v>14.778571428571428</c:v>
                </c:pt>
                <c:pt idx="88">
                  <c:v>14.777142857142858</c:v>
                </c:pt>
                <c:pt idx="89">
                  <c:v>14.790000000000001</c:v>
                </c:pt>
                <c:pt idx="90">
                  <c:v>14.852857142857143</c:v>
                </c:pt>
                <c:pt idx="91">
                  <c:v>14.912857142857144</c:v>
                </c:pt>
                <c:pt idx="92">
                  <c:v>14.921428571428573</c:v>
                </c:pt>
                <c:pt idx="93">
                  <c:v>16.101428571428571</c:v>
                </c:pt>
                <c:pt idx="94">
                  <c:v>16.12857142857143</c:v>
                </c:pt>
                <c:pt idx="95">
                  <c:v>17.04</c:v>
                </c:pt>
                <c:pt idx="96">
                  <c:v>17.407142857142855</c:v>
                </c:pt>
                <c:pt idx="97">
                  <c:v>17.02</c:v>
                </c:pt>
                <c:pt idx="98">
                  <c:v>16.127142857142857</c:v>
                </c:pt>
                <c:pt idx="99">
                  <c:v>16.161428571428569</c:v>
                </c:pt>
                <c:pt idx="100">
                  <c:v>16.165714285714284</c:v>
                </c:pt>
                <c:pt idx="101">
                  <c:v>16.132857142857144</c:v>
                </c:pt>
                <c:pt idx="102">
                  <c:v>16.114285714285714</c:v>
                </c:pt>
                <c:pt idx="103">
                  <c:v>16.117142857142856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2-303A-40B2-B076-63D956EE8C79}"/>
            </c:ext>
          </c:extLst>
        </c:ser>
        <c:ser>
          <c:idx val="5"/>
          <c:order val="3"/>
          <c:tx>
            <c:strRef>
              <c:f>GT!$E$1</c:f>
              <c:strCache>
                <c:ptCount val="1"/>
                <c:pt idx="0">
                  <c:v>Caso Esperado_DdaMayoAlto</c:v>
                </c:pt>
              </c:strCache>
            </c:strRef>
          </c:tx>
          <c:spPr>
            <a:ln w="31750" cap="rnd">
              <a:solidFill>
                <a:srgbClr val="FFBF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GT!$A$2:$A$105</c:f>
              <c:numCache>
                <c:formatCode>d/mm/yyyy;@</c:formatCode>
                <c:ptCount val="104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44193</c:v>
                </c:pt>
                <c:pt idx="7">
                  <c:v>44200</c:v>
                </c:pt>
                <c:pt idx="8">
                  <c:v>44207</c:v>
                </c:pt>
                <c:pt idx="9">
                  <c:v>44214</c:v>
                </c:pt>
                <c:pt idx="10">
                  <c:v>44221</c:v>
                </c:pt>
                <c:pt idx="11">
                  <c:v>44228</c:v>
                </c:pt>
                <c:pt idx="12">
                  <c:v>44235</c:v>
                </c:pt>
                <c:pt idx="13">
                  <c:v>44242</c:v>
                </c:pt>
                <c:pt idx="14">
                  <c:v>44249</c:v>
                </c:pt>
                <c:pt idx="15">
                  <c:v>44256</c:v>
                </c:pt>
                <c:pt idx="16">
                  <c:v>44263</c:v>
                </c:pt>
                <c:pt idx="17">
                  <c:v>44270</c:v>
                </c:pt>
                <c:pt idx="18">
                  <c:v>44277</c:v>
                </c:pt>
                <c:pt idx="19">
                  <c:v>44284</c:v>
                </c:pt>
                <c:pt idx="20">
                  <c:v>44291</c:v>
                </c:pt>
                <c:pt idx="21">
                  <c:v>44298</c:v>
                </c:pt>
                <c:pt idx="22">
                  <c:v>44305</c:v>
                </c:pt>
                <c:pt idx="23">
                  <c:v>44312</c:v>
                </c:pt>
                <c:pt idx="24">
                  <c:v>44319</c:v>
                </c:pt>
                <c:pt idx="25">
                  <c:v>44326</c:v>
                </c:pt>
                <c:pt idx="26">
                  <c:v>44333</c:v>
                </c:pt>
                <c:pt idx="27">
                  <c:v>44340</c:v>
                </c:pt>
                <c:pt idx="28">
                  <c:v>44347</c:v>
                </c:pt>
                <c:pt idx="29">
                  <c:v>44354</c:v>
                </c:pt>
                <c:pt idx="30">
                  <c:v>44361</c:v>
                </c:pt>
                <c:pt idx="31">
                  <c:v>44368</c:v>
                </c:pt>
                <c:pt idx="32">
                  <c:v>44375</c:v>
                </c:pt>
                <c:pt idx="33">
                  <c:v>44382</c:v>
                </c:pt>
                <c:pt idx="34">
                  <c:v>44389</c:v>
                </c:pt>
                <c:pt idx="35">
                  <c:v>44396</c:v>
                </c:pt>
                <c:pt idx="36">
                  <c:v>44403</c:v>
                </c:pt>
                <c:pt idx="37">
                  <c:v>44410</c:v>
                </c:pt>
                <c:pt idx="38">
                  <c:v>44417</c:v>
                </c:pt>
                <c:pt idx="39">
                  <c:v>44424</c:v>
                </c:pt>
                <c:pt idx="40">
                  <c:v>44431</c:v>
                </c:pt>
                <c:pt idx="41">
                  <c:v>44438</c:v>
                </c:pt>
                <c:pt idx="42">
                  <c:v>44445</c:v>
                </c:pt>
                <c:pt idx="43">
                  <c:v>44452</c:v>
                </c:pt>
                <c:pt idx="44">
                  <c:v>44459</c:v>
                </c:pt>
                <c:pt idx="45">
                  <c:v>44466</c:v>
                </c:pt>
                <c:pt idx="46">
                  <c:v>44473</c:v>
                </c:pt>
                <c:pt idx="47">
                  <c:v>44480</c:v>
                </c:pt>
                <c:pt idx="48">
                  <c:v>44487</c:v>
                </c:pt>
                <c:pt idx="49">
                  <c:v>44494</c:v>
                </c:pt>
                <c:pt idx="50">
                  <c:v>44501</c:v>
                </c:pt>
                <c:pt idx="51">
                  <c:v>44508</c:v>
                </c:pt>
                <c:pt idx="52">
                  <c:v>44515</c:v>
                </c:pt>
                <c:pt idx="53">
                  <c:v>44522</c:v>
                </c:pt>
                <c:pt idx="54">
                  <c:v>44529</c:v>
                </c:pt>
                <c:pt idx="55">
                  <c:v>44536</c:v>
                </c:pt>
                <c:pt idx="56">
                  <c:v>44543</c:v>
                </c:pt>
                <c:pt idx="57">
                  <c:v>44550</c:v>
                </c:pt>
                <c:pt idx="58">
                  <c:v>44557</c:v>
                </c:pt>
                <c:pt idx="59">
                  <c:v>44564</c:v>
                </c:pt>
                <c:pt idx="60">
                  <c:v>44571</c:v>
                </c:pt>
                <c:pt idx="61">
                  <c:v>44578</c:v>
                </c:pt>
                <c:pt idx="62">
                  <c:v>44585</c:v>
                </c:pt>
                <c:pt idx="63">
                  <c:v>44592</c:v>
                </c:pt>
                <c:pt idx="64">
                  <c:v>44599</c:v>
                </c:pt>
                <c:pt idx="65">
                  <c:v>44606</c:v>
                </c:pt>
                <c:pt idx="66">
                  <c:v>44613</c:v>
                </c:pt>
                <c:pt idx="67">
                  <c:v>44620</c:v>
                </c:pt>
                <c:pt idx="68">
                  <c:v>44627</c:v>
                </c:pt>
                <c:pt idx="69">
                  <c:v>44634</c:v>
                </c:pt>
                <c:pt idx="70">
                  <c:v>44641</c:v>
                </c:pt>
                <c:pt idx="71">
                  <c:v>44648</c:v>
                </c:pt>
                <c:pt idx="72">
                  <c:v>44655</c:v>
                </c:pt>
                <c:pt idx="73">
                  <c:v>44662</c:v>
                </c:pt>
                <c:pt idx="74">
                  <c:v>44669</c:v>
                </c:pt>
                <c:pt idx="75">
                  <c:v>44676</c:v>
                </c:pt>
                <c:pt idx="76">
                  <c:v>44683</c:v>
                </c:pt>
                <c:pt idx="77">
                  <c:v>44690</c:v>
                </c:pt>
                <c:pt idx="78">
                  <c:v>44697</c:v>
                </c:pt>
                <c:pt idx="79">
                  <c:v>44704</c:v>
                </c:pt>
                <c:pt idx="80">
                  <c:v>44711</c:v>
                </c:pt>
                <c:pt idx="81">
                  <c:v>44718</c:v>
                </c:pt>
                <c:pt idx="82">
                  <c:v>44725</c:v>
                </c:pt>
                <c:pt idx="83">
                  <c:v>44732</c:v>
                </c:pt>
                <c:pt idx="84">
                  <c:v>44739</c:v>
                </c:pt>
                <c:pt idx="85">
                  <c:v>44746</c:v>
                </c:pt>
                <c:pt idx="86">
                  <c:v>44753</c:v>
                </c:pt>
                <c:pt idx="87">
                  <c:v>44760</c:v>
                </c:pt>
                <c:pt idx="88">
                  <c:v>44767</c:v>
                </c:pt>
                <c:pt idx="89">
                  <c:v>44774</c:v>
                </c:pt>
                <c:pt idx="90">
                  <c:v>44781</c:v>
                </c:pt>
                <c:pt idx="91">
                  <c:v>44788</c:v>
                </c:pt>
                <c:pt idx="92">
                  <c:v>44795</c:v>
                </c:pt>
                <c:pt idx="93">
                  <c:v>44802</c:v>
                </c:pt>
                <c:pt idx="94">
                  <c:v>44809</c:v>
                </c:pt>
                <c:pt idx="95">
                  <c:v>44816</c:v>
                </c:pt>
                <c:pt idx="96">
                  <c:v>44823</c:v>
                </c:pt>
                <c:pt idx="97">
                  <c:v>44830</c:v>
                </c:pt>
                <c:pt idx="98">
                  <c:v>44837</c:v>
                </c:pt>
                <c:pt idx="99">
                  <c:v>44844</c:v>
                </c:pt>
                <c:pt idx="100">
                  <c:v>44851</c:v>
                </c:pt>
                <c:pt idx="101">
                  <c:v>44858</c:v>
                </c:pt>
                <c:pt idx="102">
                  <c:v>44865</c:v>
                </c:pt>
                <c:pt idx="103">
                  <c:v>44872</c:v>
                </c:pt>
              </c:numCache>
            </c:numRef>
          </c:cat>
          <c:val>
            <c:numRef>
              <c:f>GT!$E$2:$E$105</c:f>
              <c:numCache>
                <c:formatCode>0.00</c:formatCode>
                <c:ptCount val="104"/>
                <c:pt idx="0">
                  <c:v>34.195714285714288</c:v>
                </c:pt>
                <c:pt idx="1">
                  <c:v>31.66</c:v>
                </c:pt>
                <c:pt idx="2">
                  <c:v>36.964285714285715</c:v>
                </c:pt>
                <c:pt idx="3">
                  <c:v>37.031428571428577</c:v>
                </c:pt>
                <c:pt idx="4">
                  <c:v>37.087142857142858</c:v>
                </c:pt>
                <c:pt idx="5">
                  <c:v>31.601428571428574</c:v>
                </c:pt>
                <c:pt idx="6">
                  <c:v>30.04</c:v>
                </c:pt>
                <c:pt idx="7">
                  <c:v>34.917142857142856</c:v>
                </c:pt>
                <c:pt idx="8">
                  <c:v>34.241428571428571</c:v>
                </c:pt>
                <c:pt idx="9">
                  <c:v>35.017142857142858</c:v>
                </c:pt>
                <c:pt idx="10">
                  <c:v>35.495714285714286</c:v>
                </c:pt>
                <c:pt idx="11">
                  <c:v>36.190000000000005</c:v>
                </c:pt>
                <c:pt idx="12">
                  <c:v>36.667142857142856</c:v>
                </c:pt>
                <c:pt idx="13">
                  <c:v>35.559999999999995</c:v>
                </c:pt>
                <c:pt idx="14">
                  <c:v>34.158571428571427</c:v>
                </c:pt>
                <c:pt idx="15">
                  <c:v>34.771428571428572</c:v>
                </c:pt>
                <c:pt idx="16">
                  <c:v>34.782857142857139</c:v>
                </c:pt>
                <c:pt idx="17">
                  <c:v>34.745714285714286</c:v>
                </c:pt>
                <c:pt idx="18">
                  <c:v>34.198571428571427</c:v>
                </c:pt>
                <c:pt idx="19">
                  <c:v>33.087142857142858</c:v>
                </c:pt>
                <c:pt idx="20">
                  <c:v>33.954285714285717</c:v>
                </c:pt>
                <c:pt idx="21">
                  <c:v>33.950000000000003</c:v>
                </c:pt>
                <c:pt idx="22">
                  <c:v>33.987142857142857</c:v>
                </c:pt>
                <c:pt idx="23">
                  <c:v>33.485714285714288</c:v>
                </c:pt>
                <c:pt idx="24">
                  <c:v>34.221428571428575</c:v>
                </c:pt>
                <c:pt idx="25">
                  <c:v>34.205714285714286</c:v>
                </c:pt>
                <c:pt idx="26">
                  <c:v>33.347142857142856</c:v>
                </c:pt>
                <c:pt idx="27">
                  <c:v>34.315714285714286</c:v>
                </c:pt>
                <c:pt idx="28">
                  <c:v>34.297142857142859</c:v>
                </c:pt>
                <c:pt idx="29">
                  <c:v>32.224285714285713</c:v>
                </c:pt>
                <c:pt idx="30">
                  <c:v>26.385714285714283</c:v>
                </c:pt>
                <c:pt idx="31">
                  <c:v>30.022857142857141</c:v>
                </c:pt>
                <c:pt idx="32">
                  <c:v>25.045714285714286</c:v>
                </c:pt>
                <c:pt idx="33">
                  <c:v>21.125714285714285</c:v>
                </c:pt>
                <c:pt idx="34">
                  <c:v>25.044285714285714</c:v>
                </c:pt>
                <c:pt idx="35">
                  <c:v>24.775714285714287</c:v>
                </c:pt>
                <c:pt idx="36">
                  <c:v>25.165714285714284</c:v>
                </c:pt>
                <c:pt idx="37">
                  <c:v>25.178571428571427</c:v>
                </c:pt>
                <c:pt idx="38">
                  <c:v>21.154285714285717</c:v>
                </c:pt>
                <c:pt idx="39">
                  <c:v>21.15285714285714</c:v>
                </c:pt>
                <c:pt idx="40">
                  <c:v>24.852857142857143</c:v>
                </c:pt>
                <c:pt idx="41">
                  <c:v>24.80857142857143</c:v>
                </c:pt>
                <c:pt idx="42">
                  <c:v>25.322857142857142</c:v>
                </c:pt>
                <c:pt idx="43">
                  <c:v>25.345714285714283</c:v>
                </c:pt>
                <c:pt idx="44">
                  <c:v>25.43</c:v>
                </c:pt>
                <c:pt idx="45">
                  <c:v>25.321428571428573</c:v>
                </c:pt>
                <c:pt idx="46">
                  <c:v>25.46142857142857</c:v>
                </c:pt>
                <c:pt idx="47">
                  <c:v>25.43</c:v>
                </c:pt>
                <c:pt idx="48">
                  <c:v>25.43</c:v>
                </c:pt>
                <c:pt idx="49">
                  <c:v>25.325714285714287</c:v>
                </c:pt>
                <c:pt idx="50">
                  <c:v>25.364285714285717</c:v>
                </c:pt>
                <c:pt idx="51">
                  <c:v>25.3</c:v>
                </c:pt>
                <c:pt idx="52">
                  <c:v>25.275714285714287</c:v>
                </c:pt>
                <c:pt idx="53">
                  <c:v>25.357142857142858</c:v>
                </c:pt>
                <c:pt idx="54">
                  <c:v>25.357142857142858</c:v>
                </c:pt>
                <c:pt idx="55">
                  <c:v>25.357142857142858</c:v>
                </c:pt>
                <c:pt idx="56">
                  <c:v>25.374285714285715</c:v>
                </c:pt>
                <c:pt idx="57">
                  <c:v>25.44142857142857</c:v>
                </c:pt>
                <c:pt idx="58">
                  <c:v>25.442857142857143</c:v>
                </c:pt>
                <c:pt idx="59">
                  <c:v>25.488571428571426</c:v>
                </c:pt>
                <c:pt idx="60">
                  <c:v>25.384285714285713</c:v>
                </c:pt>
                <c:pt idx="61">
                  <c:v>28.357142857142858</c:v>
                </c:pt>
                <c:pt idx="62">
                  <c:v>31.71</c:v>
                </c:pt>
                <c:pt idx="63">
                  <c:v>31.732857142857142</c:v>
                </c:pt>
                <c:pt idx="64">
                  <c:v>31.71</c:v>
                </c:pt>
                <c:pt idx="65">
                  <c:v>31.75714285714286</c:v>
                </c:pt>
                <c:pt idx="66">
                  <c:v>31.71</c:v>
                </c:pt>
                <c:pt idx="67">
                  <c:v>31.782857142857143</c:v>
                </c:pt>
                <c:pt idx="68">
                  <c:v>31.732857142857142</c:v>
                </c:pt>
                <c:pt idx="69">
                  <c:v>32.058571428571426</c:v>
                </c:pt>
                <c:pt idx="70">
                  <c:v>32.704285714285717</c:v>
                </c:pt>
                <c:pt idx="71">
                  <c:v>32.339999999999996</c:v>
                </c:pt>
                <c:pt idx="72">
                  <c:v>32.412857142857142</c:v>
                </c:pt>
                <c:pt idx="73">
                  <c:v>31.732857142857142</c:v>
                </c:pt>
                <c:pt idx="74">
                  <c:v>31.732857142857142</c:v>
                </c:pt>
                <c:pt idx="75">
                  <c:v>31.724285714285713</c:v>
                </c:pt>
                <c:pt idx="76">
                  <c:v>31.782857142857143</c:v>
                </c:pt>
                <c:pt idx="77">
                  <c:v>31.732857142857142</c:v>
                </c:pt>
                <c:pt idx="78">
                  <c:v>31.71</c:v>
                </c:pt>
                <c:pt idx="79">
                  <c:v>31.782857142857143</c:v>
                </c:pt>
                <c:pt idx="80">
                  <c:v>31.71</c:v>
                </c:pt>
                <c:pt idx="81">
                  <c:v>31.71</c:v>
                </c:pt>
                <c:pt idx="82">
                  <c:v>31.740000000000002</c:v>
                </c:pt>
                <c:pt idx="83">
                  <c:v>26.381428571428568</c:v>
                </c:pt>
                <c:pt idx="84">
                  <c:v>26.327142857142857</c:v>
                </c:pt>
                <c:pt idx="85">
                  <c:v>25.488571428571426</c:v>
                </c:pt>
                <c:pt idx="86">
                  <c:v>25.511428571428574</c:v>
                </c:pt>
                <c:pt idx="87">
                  <c:v>25.488571428571426</c:v>
                </c:pt>
                <c:pt idx="88">
                  <c:v>25.488571428571426</c:v>
                </c:pt>
                <c:pt idx="89">
                  <c:v>25.488571428571426</c:v>
                </c:pt>
                <c:pt idx="90">
                  <c:v>25.488571428571426</c:v>
                </c:pt>
                <c:pt idx="91">
                  <c:v>25.488571428571426</c:v>
                </c:pt>
                <c:pt idx="92">
                  <c:v>25.488571428571426</c:v>
                </c:pt>
                <c:pt idx="93">
                  <c:v>25.488571428571426</c:v>
                </c:pt>
                <c:pt idx="94">
                  <c:v>25.488571428571426</c:v>
                </c:pt>
                <c:pt idx="95">
                  <c:v>25.488571428571426</c:v>
                </c:pt>
                <c:pt idx="96">
                  <c:v>25.488571428571426</c:v>
                </c:pt>
                <c:pt idx="97">
                  <c:v>25.472857142857144</c:v>
                </c:pt>
                <c:pt idx="98">
                  <c:v>25.528571428571428</c:v>
                </c:pt>
                <c:pt idx="99">
                  <c:v>25.561428571428571</c:v>
                </c:pt>
                <c:pt idx="100">
                  <c:v>26.171428571428571</c:v>
                </c:pt>
                <c:pt idx="101">
                  <c:v>25.561428571428571</c:v>
                </c:pt>
                <c:pt idx="102">
                  <c:v>25.511428571428574</c:v>
                </c:pt>
                <c:pt idx="103">
                  <c:v>25.491428571428571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3-303A-40B2-B076-63D956EE8C79}"/>
            </c:ext>
          </c:extLst>
        </c:ser>
        <c:ser>
          <c:idx val="2"/>
          <c:order val="4"/>
          <c:tx>
            <c:strRef>
              <c:f>GT!$F$1</c:f>
              <c:strCache>
                <c:ptCount val="1"/>
                <c:pt idx="0">
                  <c:v>Caso Contingencia_DdaMayoAlto</c:v>
                </c:pt>
              </c:strCache>
            </c:strRef>
          </c:tx>
          <c:spPr>
            <a:ln w="31750" cap="rnd">
              <a:solidFill>
                <a:srgbClr val="48059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GT!$A$2:$A$105</c:f>
              <c:numCache>
                <c:formatCode>d/mm/yyyy;@</c:formatCode>
                <c:ptCount val="104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44193</c:v>
                </c:pt>
                <c:pt idx="7">
                  <c:v>44200</c:v>
                </c:pt>
                <c:pt idx="8">
                  <c:v>44207</c:v>
                </c:pt>
                <c:pt idx="9">
                  <c:v>44214</c:v>
                </c:pt>
                <c:pt idx="10">
                  <c:v>44221</c:v>
                </c:pt>
                <c:pt idx="11">
                  <c:v>44228</c:v>
                </c:pt>
                <c:pt idx="12">
                  <c:v>44235</c:v>
                </c:pt>
                <c:pt idx="13">
                  <c:v>44242</c:v>
                </c:pt>
                <c:pt idx="14">
                  <c:v>44249</c:v>
                </c:pt>
                <c:pt idx="15">
                  <c:v>44256</c:v>
                </c:pt>
                <c:pt idx="16">
                  <c:v>44263</c:v>
                </c:pt>
                <c:pt idx="17">
                  <c:v>44270</c:v>
                </c:pt>
                <c:pt idx="18">
                  <c:v>44277</c:v>
                </c:pt>
                <c:pt idx="19">
                  <c:v>44284</c:v>
                </c:pt>
                <c:pt idx="20">
                  <c:v>44291</c:v>
                </c:pt>
                <c:pt idx="21">
                  <c:v>44298</c:v>
                </c:pt>
                <c:pt idx="22">
                  <c:v>44305</c:v>
                </c:pt>
                <c:pt idx="23">
                  <c:v>44312</c:v>
                </c:pt>
                <c:pt idx="24">
                  <c:v>44319</c:v>
                </c:pt>
                <c:pt idx="25">
                  <c:v>44326</c:v>
                </c:pt>
                <c:pt idx="26">
                  <c:v>44333</c:v>
                </c:pt>
                <c:pt idx="27">
                  <c:v>44340</c:v>
                </c:pt>
                <c:pt idx="28">
                  <c:v>44347</c:v>
                </c:pt>
                <c:pt idx="29">
                  <c:v>44354</c:v>
                </c:pt>
                <c:pt idx="30">
                  <c:v>44361</c:v>
                </c:pt>
                <c:pt idx="31">
                  <c:v>44368</c:v>
                </c:pt>
                <c:pt idx="32">
                  <c:v>44375</c:v>
                </c:pt>
                <c:pt idx="33">
                  <c:v>44382</c:v>
                </c:pt>
                <c:pt idx="34">
                  <c:v>44389</c:v>
                </c:pt>
                <c:pt idx="35">
                  <c:v>44396</c:v>
                </c:pt>
                <c:pt idx="36">
                  <c:v>44403</c:v>
                </c:pt>
                <c:pt idx="37">
                  <c:v>44410</c:v>
                </c:pt>
                <c:pt idx="38">
                  <c:v>44417</c:v>
                </c:pt>
                <c:pt idx="39">
                  <c:v>44424</c:v>
                </c:pt>
                <c:pt idx="40">
                  <c:v>44431</c:v>
                </c:pt>
                <c:pt idx="41">
                  <c:v>44438</c:v>
                </c:pt>
                <c:pt idx="42">
                  <c:v>44445</c:v>
                </c:pt>
                <c:pt idx="43">
                  <c:v>44452</c:v>
                </c:pt>
                <c:pt idx="44">
                  <c:v>44459</c:v>
                </c:pt>
                <c:pt idx="45">
                  <c:v>44466</c:v>
                </c:pt>
                <c:pt idx="46">
                  <c:v>44473</c:v>
                </c:pt>
                <c:pt idx="47">
                  <c:v>44480</c:v>
                </c:pt>
                <c:pt idx="48">
                  <c:v>44487</c:v>
                </c:pt>
                <c:pt idx="49">
                  <c:v>44494</c:v>
                </c:pt>
                <c:pt idx="50">
                  <c:v>44501</c:v>
                </c:pt>
                <c:pt idx="51">
                  <c:v>44508</c:v>
                </c:pt>
                <c:pt idx="52">
                  <c:v>44515</c:v>
                </c:pt>
                <c:pt idx="53">
                  <c:v>44522</c:v>
                </c:pt>
                <c:pt idx="54">
                  <c:v>44529</c:v>
                </c:pt>
                <c:pt idx="55">
                  <c:v>44536</c:v>
                </c:pt>
                <c:pt idx="56">
                  <c:v>44543</c:v>
                </c:pt>
                <c:pt idx="57">
                  <c:v>44550</c:v>
                </c:pt>
                <c:pt idx="58">
                  <c:v>44557</c:v>
                </c:pt>
                <c:pt idx="59">
                  <c:v>44564</c:v>
                </c:pt>
                <c:pt idx="60">
                  <c:v>44571</c:v>
                </c:pt>
                <c:pt idx="61">
                  <c:v>44578</c:v>
                </c:pt>
                <c:pt idx="62">
                  <c:v>44585</c:v>
                </c:pt>
                <c:pt idx="63">
                  <c:v>44592</c:v>
                </c:pt>
                <c:pt idx="64">
                  <c:v>44599</c:v>
                </c:pt>
                <c:pt idx="65">
                  <c:v>44606</c:v>
                </c:pt>
                <c:pt idx="66">
                  <c:v>44613</c:v>
                </c:pt>
                <c:pt idx="67">
                  <c:v>44620</c:v>
                </c:pt>
                <c:pt idx="68">
                  <c:v>44627</c:v>
                </c:pt>
                <c:pt idx="69">
                  <c:v>44634</c:v>
                </c:pt>
                <c:pt idx="70">
                  <c:v>44641</c:v>
                </c:pt>
                <c:pt idx="71">
                  <c:v>44648</c:v>
                </c:pt>
                <c:pt idx="72">
                  <c:v>44655</c:v>
                </c:pt>
                <c:pt idx="73">
                  <c:v>44662</c:v>
                </c:pt>
                <c:pt idx="74">
                  <c:v>44669</c:v>
                </c:pt>
                <c:pt idx="75">
                  <c:v>44676</c:v>
                </c:pt>
                <c:pt idx="76">
                  <c:v>44683</c:v>
                </c:pt>
                <c:pt idx="77">
                  <c:v>44690</c:v>
                </c:pt>
                <c:pt idx="78">
                  <c:v>44697</c:v>
                </c:pt>
                <c:pt idx="79">
                  <c:v>44704</c:v>
                </c:pt>
                <c:pt idx="80">
                  <c:v>44711</c:v>
                </c:pt>
                <c:pt idx="81">
                  <c:v>44718</c:v>
                </c:pt>
                <c:pt idx="82">
                  <c:v>44725</c:v>
                </c:pt>
                <c:pt idx="83">
                  <c:v>44732</c:v>
                </c:pt>
                <c:pt idx="84">
                  <c:v>44739</c:v>
                </c:pt>
                <c:pt idx="85">
                  <c:v>44746</c:v>
                </c:pt>
                <c:pt idx="86">
                  <c:v>44753</c:v>
                </c:pt>
                <c:pt idx="87">
                  <c:v>44760</c:v>
                </c:pt>
                <c:pt idx="88">
                  <c:v>44767</c:v>
                </c:pt>
                <c:pt idx="89">
                  <c:v>44774</c:v>
                </c:pt>
                <c:pt idx="90">
                  <c:v>44781</c:v>
                </c:pt>
                <c:pt idx="91">
                  <c:v>44788</c:v>
                </c:pt>
                <c:pt idx="92">
                  <c:v>44795</c:v>
                </c:pt>
                <c:pt idx="93">
                  <c:v>44802</c:v>
                </c:pt>
                <c:pt idx="94">
                  <c:v>44809</c:v>
                </c:pt>
                <c:pt idx="95">
                  <c:v>44816</c:v>
                </c:pt>
                <c:pt idx="96">
                  <c:v>44823</c:v>
                </c:pt>
                <c:pt idx="97">
                  <c:v>44830</c:v>
                </c:pt>
                <c:pt idx="98">
                  <c:v>44837</c:v>
                </c:pt>
                <c:pt idx="99">
                  <c:v>44844</c:v>
                </c:pt>
                <c:pt idx="100">
                  <c:v>44851</c:v>
                </c:pt>
                <c:pt idx="101">
                  <c:v>44858</c:v>
                </c:pt>
                <c:pt idx="102">
                  <c:v>44865</c:v>
                </c:pt>
                <c:pt idx="103">
                  <c:v>44872</c:v>
                </c:pt>
              </c:numCache>
            </c:numRef>
          </c:cat>
          <c:val>
            <c:numRef>
              <c:f>GT!$F$2:$F$105</c:f>
              <c:numCache>
                <c:formatCode>0.00</c:formatCode>
                <c:ptCount val="104"/>
                <c:pt idx="0">
                  <c:v>38.168571428571433</c:v>
                </c:pt>
                <c:pt idx="1">
                  <c:v>34.585714285714282</c:v>
                </c:pt>
                <c:pt idx="2">
                  <c:v>39.071428571428569</c:v>
                </c:pt>
                <c:pt idx="3">
                  <c:v>39.43</c:v>
                </c:pt>
                <c:pt idx="4">
                  <c:v>39.557142857142857</c:v>
                </c:pt>
                <c:pt idx="5">
                  <c:v>39.332857142857144</c:v>
                </c:pt>
                <c:pt idx="6">
                  <c:v>40.288571428571423</c:v>
                </c:pt>
                <c:pt idx="7">
                  <c:v>43.251428571428569</c:v>
                </c:pt>
                <c:pt idx="8">
                  <c:v>40.81428571428571</c:v>
                </c:pt>
                <c:pt idx="9">
                  <c:v>40.81428571428571</c:v>
                </c:pt>
                <c:pt idx="10">
                  <c:v>40.301428571428573</c:v>
                </c:pt>
                <c:pt idx="11">
                  <c:v>40.347142857142856</c:v>
                </c:pt>
                <c:pt idx="12">
                  <c:v>42.031428571428577</c:v>
                </c:pt>
                <c:pt idx="13">
                  <c:v>37.619999999999997</c:v>
                </c:pt>
                <c:pt idx="14">
                  <c:v>39.788571428571423</c:v>
                </c:pt>
                <c:pt idx="15">
                  <c:v>41.451428571428572</c:v>
                </c:pt>
                <c:pt idx="16">
                  <c:v>41.041428571428575</c:v>
                </c:pt>
                <c:pt idx="17">
                  <c:v>38.604285714285716</c:v>
                </c:pt>
                <c:pt idx="18">
                  <c:v>38.931428571428569</c:v>
                </c:pt>
                <c:pt idx="19">
                  <c:v>39.157142857142858</c:v>
                </c:pt>
                <c:pt idx="20">
                  <c:v>40.662857142857142</c:v>
                </c:pt>
                <c:pt idx="21">
                  <c:v>40.655714285714282</c:v>
                </c:pt>
                <c:pt idx="22">
                  <c:v>40.65</c:v>
                </c:pt>
                <c:pt idx="23">
                  <c:v>40.645714285714284</c:v>
                </c:pt>
                <c:pt idx="24">
                  <c:v>40.651428571428575</c:v>
                </c:pt>
                <c:pt idx="25">
                  <c:v>40.64</c:v>
                </c:pt>
                <c:pt idx="26">
                  <c:v>40.644285714285715</c:v>
                </c:pt>
                <c:pt idx="27">
                  <c:v>40.637142857142855</c:v>
                </c:pt>
                <c:pt idx="28">
                  <c:v>40.644285714285715</c:v>
                </c:pt>
                <c:pt idx="29">
                  <c:v>40.567142857142862</c:v>
                </c:pt>
                <c:pt idx="30">
                  <c:v>40.567142857142862</c:v>
                </c:pt>
                <c:pt idx="31">
                  <c:v>40.567142857142862</c:v>
                </c:pt>
                <c:pt idx="32">
                  <c:v>40.19</c:v>
                </c:pt>
                <c:pt idx="33">
                  <c:v>37.142857142857146</c:v>
                </c:pt>
                <c:pt idx="34">
                  <c:v>40.284285714285716</c:v>
                </c:pt>
                <c:pt idx="35">
                  <c:v>37.67</c:v>
                </c:pt>
                <c:pt idx="36">
                  <c:v>37.532857142857146</c:v>
                </c:pt>
                <c:pt idx="37">
                  <c:v>35.341428571428573</c:v>
                </c:pt>
                <c:pt idx="38">
                  <c:v>34.494285714285716</c:v>
                </c:pt>
                <c:pt idx="39">
                  <c:v>34.111428571428569</c:v>
                </c:pt>
                <c:pt idx="40">
                  <c:v>34.248571428571431</c:v>
                </c:pt>
                <c:pt idx="41">
                  <c:v>34.301428571428573</c:v>
                </c:pt>
                <c:pt idx="42">
                  <c:v>36.275714285714287</c:v>
                </c:pt>
                <c:pt idx="43">
                  <c:v>37.101428571428571</c:v>
                </c:pt>
                <c:pt idx="44">
                  <c:v>35.46</c:v>
                </c:pt>
                <c:pt idx="45">
                  <c:v>37.262857142857136</c:v>
                </c:pt>
                <c:pt idx="46">
                  <c:v>37.262857142857136</c:v>
                </c:pt>
                <c:pt idx="47">
                  <c:v>37.095714285714287</c:v>
                </c:pt>
                <c:pt idx="48">
                  <c:v>38.861428571428569</c:v>
                </c:pt>
                <c:pt idx="49">
                  <c:v>36.097142857142856</c:v>
                </c:pt>
                <c:pt idx="50">
                  <c:v>36.097142857142856</c:v>
                </c:pt>
                <c:pt idx="51">
                  <c:v>38.861428571428569</c:v>
                </c:pt>
                <c:pt idx="52">
                  <c:v>43.381428571428572</c:v>
                </c:pt>
                <c:pt idx="53">
                  <c:v>43.061428571428571</c:v>
                </c:pt>
                <c:pt idx="54">
                  <c:v>37.018571428571427</c:v>
                </c:pt>
                <c:pt idx="55">
                  <c:v>38.137142857142855</c:v>
                </c:pt>
                <c:pt idx="56">
                  <c:v>39.06</c:v>
                </c:pt>
                <c:pt idx="57">
                  <c:v>39.865714285714283</c:v>
                </c:pt>
                <c:pt idx="58">
                  <c:v>39.85857142857143</c:v>
                </c:pt>
                <c:pt idx="59">
                  <c:v>39.85857142857143</c:v>
                </c:pt>
                <c:pt idx="60">
                  <c:v>39.85857142857143</c:v>
                </c:pt>
                <c:pt idx="61">
                  <c:v>39.85857142857143</c:v>
                </c:pt>
                <c:pt idx="62">
                  <c:v>40.724285714285713</c:v>
                </c:pt>
                <c:pt idx="63">
                  <c:v>41.49</c:v>
                </c:pt>
                <c:pt idx="64">
                  <c:v>41.692857142857143</c:v>
                </c:pt>
                <c:pt idx="65">
                  <c:v>42.114285714285714</c:v>
                </c:pt>
                <c:pt idx="66">
                  <c:v>64.482857142857142</c:v>
                </c:pt>
                <c:pt idx="67">
                  <c:v>46.138571428571431</c:v>
                </c:pt>
                <c:pt idx="68">
                  <c:v>49.38</c:v>
                </c:pt>
                <c:pt idx="69">
                  <c:v>40.14142857142857</c:v>
                </c:pt>
                <c:pt idx="70">
                  <c:v>34.71142857142857</c:v>
                </c:pt>
                <c:pt idx="71">
                  <c:v>36.11</c:v>
                </c:pt>
                <c:pt idx="72">
                  <c:v>53.767142857142858</c:v>
                </c:pt>
                <c:pt idx="73">
                  <c:v>34.71142857142857</c:v>
                </c:pt>
                <c:pt idx="74">
                  <c:v>34.71142857142857</c:v>
                </c:pt>
                <c:pt idx="75">
                  <c:v>34.71142857142857</c:v>
                </c:pt>
                <c:pt idx="76">
                  <c:v>34.71142857142857</c:v>
                </c:pt>
                <c:pt idx="77">
                  <c:v>34.71142857142857</c:v>
                </c:pt>
                <c:pt idx="78">
                  <c:v>34.71142857142857</c:v>
                </c:pt>
                <c:pt idx="79">
                  <c:v>34.71142857142857</c:v>
                </c:pt>
                <c:pt idx="80">
                  <c:v>34.71142857142857</c:v>
                </c:pt>
                <c:pt idx="81">
                  <c:v>34.71142857142857</c:v>
                </c:pt>
                <c:pt idx="82">
                  <c:v>34.71142857142857</c:v>
                </c:pt>
                <c:pt idx="83">
                  <c:v>34.71142857142857</c:v>
                </c:pt>
                <c:pt idx="84">
                  <c:v>34.71142857142857</c:v>
                </c:pt>
                <c:pt idx="85">
                  <c:v>32.704285714285717</c:v>
                </c:pt>
                <c:pt idx="86">
                  <c:v>32.655714285714289</c:v>
                </c:pt>
                <c:pt idx="87">
                  <c:v>32.704285714285717</c:v>
                </c:pt>
                <c:pt idx="88">
                  <c:v>31.782857142857143</c:v>
                </c:pt>
                <c:pt idx="89">
                  <c:v>32.412857142857142</c:v>
                </c:pt>
                <c:pt idx="90">
                  <c:v>31.782857142857143</c:v>
                </c:pt>
                <c:pt idx="91">
                  <c:v>31.782857142857143</c:v>
                </c:pt>
                <c:pt idx="92">
                  <c:v>31.782857142857143</c:v>
                </c:pt>
                <c:pt idx="93">
                  <c:v>31.782857142857143</c:v>
                </c:pt>
                <c:pt idx="94">
                  <c:v>31.782857142857143</c:v>
                </c:pt>
                <c:pt idx="95">
                  <c:v>31.782857142857143</c:v>
                </c:pt>
                <c:pt idx="96">
                  <c:v>31.782857142857143</c:v>
                </c:pt>
                <c:pt idx="97">
                  <c:v>32.412857142857142</c:v>
                </c:pt>
                <c:pt idx="98">
                  <c:v>31.782857142857143</c:v>
                </c:pt>
                <c:pt idx="99">
                  <c:v>31.782857142857143</c:v>
                </c:pt>
                <c:pt idx="100">
                  <c:v>31.782857142857143</c:v>
                </c:pt>
                <c:pt idx="101">
                  <c:v>31.782857142857143</c:v>
                </c:pt>
                <c:pt idx="102">
                  <c:v>31.782857142857143</c:v>
                </c:pt>
                <c:pt idx="103">
                  <c:v>31.782857142857143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4-303A-40B2-B076-63D956EE8C79}"/>
            </c:ext>
          </c:extLst>
        </c:ser>
        <c:ser>
          <c:idx val="3"/>
          <c:order val="5"/>
          <c:tx>
            <c:strRef>
              <c:f>GT!$G$1</c:f>
              <c:strCache>
                <c:ptCount val="1"/>
                <c:pt idx="0">
                  <c:v>Caso Referencia_DdaMayoAlto</c:v>
                </c:pt>
              </c:strCache>
            </c:strRef>
          </c:tx>
          <c:spPr>
            <a:ln w="31750" cap="rnd">
              <a:solidFill>
                <a:srgbClr val="FF00FF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GT!$A$2:$A$105</c:f>
              <c:numCache>
                <c:formatCode>d/mm/yyyy;@</c:formatCode>
                <c:ptCount val="104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44193</c:v>
                </c:pt>
                <c:pt idx="7">
                  <c:v>44200</c:v>
                </c:pt>
                <c:pt idx="8">
                  <c:v>44207</c:v>
                </c:pt>
                <c:pt idx="9">
                  <c:v>44214</c:v>
                </c:pt>
                <c:pt idx="10">
                  <c:v>44221</c:v>
                </c:pt>
                <c:pt idx="11">
                  <c:v>44228</c:v>
                </c:pt>
                <c:pt idx="12">
                  <c:v>44235</c:v>
                </c:pt>
                <c:pt idx="13">
                  <c:v>44242</c:v>
                </c:pt>
                <c:pt idx="14">
                  <c:v>44249</c:v>
                </c:pt>
                <c:pt idx="15">
                  <c:v>44256</c:v>
                </c:pt>
                <c:pt idx="16">
                  <c:v>44263</c:v>
                </c:pt>
                <c:pt idx="17">
                  <c:v>44270</c:v>
                </c:pt>
                <c:pt idx="18">
                  <c:v>44277</c:v>
                </c:pt>
                <c:pt idx="19">
                  <c:v>44284</c:v>
                </c:pt>
                <c:pt idx="20">
                  <c:v>44291</c:v>
                </c:pt>
                <c:pt idx="21">
                  <c:v>44298</c:v>
                </c:pt>
                <c:pt idx="22">
                  <c:v>44305</c:v>
                </c:pt>
                <c:pt idx="23">
                  <c:v>44312</c:v>
                </c:pt>
                <c:pt idx="24">
                  <c:v>44319</c:v>
                </c:pt>
                <c:pt idx="25">
                  <c:v>44326</c:v>
                </c:pt>
                <c:pt idx="26">
                  <c:v>44333</c:v>
                </c:pt>
                <c:pt idx="27">
                  <c:v>44340</c:v>
                </c:pt>
                <c:pt idx="28">
                  <c:v>44347</c:v>
                </c:pt>
                <c:pt idx="29">
                  <c:v>44354</c:v>
                </c:pt>
                <c:pt idx="30">
                  <c:v>44361</c:v>
                </c:pt>
                <c:pt idx="31">
                  <c:v>44368</c:v>
                </c:pt>
                <c:pt idx="32">
                  <c:v>44375</c:v>
                </c:pt>
                <c:pt idx="33">
                  <c:v>44382</c:v>
                </c:pt>
                <c:pt idx="34">
                  <c:v>44389</c:v>
                </c:pt>
                <c:pt idx="35">
                  <c:v>44396</c:v>
                </c:pt>
                <c:pt idx="36">
                  <c:v>44403</c:v>
                </c:pt>
                <c:pt idx="37">
                  <c:v>44410</c:v>
                </c:pt>
                <c:pt idx="38">
                  <c:v>44417</c:v>
                </c:pt>
                <c:pt idx="39">
                  <c:v>44424</c:v>
                </c:pt>
                <c:pt idx="40">
                  <c:v>44431</c:v>
                </c:pt>
                <c:pt idx="41">
                  <c:v>44438</c:v>
                </c:pt>
                <c:pt idx="42">
                  <c:v>44445</c:v>
                </c:pt>
                <c:pt idx="43">
                  <c:v>44452</c:v>
                </c:pt>
                <c:pt idx="44">
                  <c:v>44459</c:v>
                </c:pt>
                <c:pt idx="45">
                  <c:v>44466</c:v>
                </c:pt>
                <c:pt idx="46">
                  <c:v>44473</c:v>
                </c:pt>
                <c:pt idx="47">
                  <c:v>44480</c:v>
                </c:pt>
                <c:pt idx="48">
                  <c:v>44487</c:v>
                </c:pt>
                <c:pt idx="49">
                  <c:v>44494</c:v>
                </c:pt>
                <c:pt idx="50">
                  <c:v>44501</c:v>
                </c:pt>
                <c:pt idx="51">
                  <c:v>44508</c:v>
                </c:pt>
                <c:pt idx="52">
                  <c:v>44515</c:v>
                </c:pt>
                <c:pt idx="53">
                  <c:v>44522</c:v>
                </c:pt>
                <c:pt idx="54">
                  <c:v>44529</c:v>
                </c:pt>
                <c:pt idx="55">
                  <c:v>44536</c:v>
                </c:pt>
                <c:pt idx="56">
                  <c:v>44543</c:v>
                </c:pt>
                <c:pt idx="57">
                  <c:v>44550</c:v>
                </c:pt>
                <c:pt idx="58">
                  <c:v>44557</c:v>
                </c:pt>
                <c:pt idx="59">
                  <c:v>44564</c:v>
                </c:pt>
                <c:pt idx="60">
                  <c:v>44571</c:v>
                </c:pt>
                <c:pt idx="61">
                  <c:v>44578</c:v>
                </c:pt>
                <c:pt idx="62">
                  <c:v>44585</c:v>
                </c:pt>
                <c:pt idx="63">
                  <c:v>44592</c:v>
                </c:pt>
                <c:pt idx="64">
                  <c:v>44599</c:v>
                </c:pt>
                <c:pt idx="65">
                  <c:v>44606</c:v>
                </c:pt>
                <c:pt idx="66">
                  <c:v>44613</c:v>
                </c:pt>
                <c:pt idx="67">
                  <c:v>44620</c:v>
                </c:pt>
                <c:pt idx="68">
                  <c:v>44627</c:v>
                </c:pt>
                <c:pt idx="69">
                  <c:v>44634</c:v>
                </c:pt>
                <c:pt idx="70">
                  <c:v>44641</c:v>
                </c:pt>
                <c:pt idx="71">
                  <c:v>44648</c:v>
                </c:pt>
                <c:pt idx="72">
                  <c:v>44655</c:v>
                </c:pt>
                <c:pt idx="73">
                  <c:v>44662</c:v>
                </c:pt>
                <c:pt idx="74">
                  <c:v>44669</c:v>
                </c:pt>
                <c:pt idx="75">
                  <c:v>44676</c:v>
                </c:pt>
                <c:pt idx="76">
                  <c:v>44683</c:v>
                </c:pt>
                <c:pt idx="77">
                  <c:v>44690</c:v>
                </c:pt>
                <c:pt idx="78">
                  <c:v>44697</c:v>
                </c:pt>
                <c:pt idx="79">
                  <c:v>44704</c:v>
                </c:pt>
                <c:pt idx="80">
                  <c:v>44711</c:v>
                </c:pt>
                <c:pt idx="81">
                  <c:v>44718</c:v>
                </c:pt>
                <c:pt idx="82">
                  <c:v>44725</c:v>
                </c:pt>
                <c:pt idx="83">
                  <c:v>44732</c:v>
                </c:pt>
                <c:pt idx="84">
                  <c:v>44739</c:v>
                </c:pt>
                <c:pt idx="85">
                  <c:v>44746</c:v>
                </c:pt>
                <c:pt idx="86">
                  <c:v>44753</c:v>
                </c:pt>
                <c:pt idx="87">
                  <c:v>44760</c:v>
                </c:pt>
                <c:pt idx="88">
                  <c:v>44767</c:v>
                </c:pt>
                <c:pt idx="89">
                  <c:v>44774</c:v>
                </c:pt>
                <c:pt idx="90">
                  <c:v>44781</c:v>
                </c:pt>
                <c:pt idx="91">
                  <c:v>44788</c:v>
                </c:pt>
                <c:pt idx="92">
                  <c:v>44795</c:v>
                </c:pt>
                <c:pt idx="93">
                  <c:v>44802</c:v>
                </c:pt>
                <c:pt idx="94">
                  <c:v>44809</c:v>
                </c:pt>
                <c:pt idx="95">
                  <c:v>44816</c:v>
                </c:pt>
                <c:pt idx="96">
                  <c:v>44823</c:v>
                </c:pt>
                <c:pt idx="97">
                  <c:v>44830</c:v>
                </c:pt>
                <c:pt idx="98">
                  <c:v>44837</c:v>
                </c:pt>
                <c:pt idx="99">
                  <c:v>44844</c:v>
                </c:pt>
                <c:pt idx="100">
                  <c:v>44851</c:v>
                </c:pt>
                <c:pt idx="101">
                  <c:v>44858</c:v>
                </c:pt>
                <c:pt idx="102">
                  <c:v>44865</c:v>
                </c:pt>
                <c:pt idx="103">
                  <c:v>44872</c:v>
                </c:pt>
              </c:numCache>
            </c:numRef>
          </c:cat>
          <c:val>
            <c:numRef>
              <c:f>GT!$G$2:$G$105</c:f>
              <c:numCache>
                <c:formatCode>0.00</c:formatCode>
                <c:ptCount val="104"/>
                <c:pt idx="0">
                  <c:v>63.050000000000004</c:v>
                </c:pt>
                <c:pt idx="1">
                  <c:v>59.924285714285716</c:v>
                </c:pt>
                <c:pt idx="2">
                  <c:v>62.288571428571423</c:v>
                </c:pt>
                <c:pt idx="3">
                  <c:v>59.042857142857144</c:v>
                </c:pt>
                <c:pt idx="4">
                  <c:v>68.045714285714283</c:v>
                </c:pt>
                <c:pt idx="5">
                  <c:v>68.045714285714283</c:v>
                </c:pt>
                <c:pt idx="6">
                  <c:v>71.082857142857137</c:v>
                </c:pt>
                <c:pt idx="7">
                  <c:v>72.047142857142859</c:v>
                </c:pt>
                <c:pt idx="8">
                  <c:v>69.55</c:v>
                </c:pt>
                <c:pt idx="9">
                  <c:v>69.521428571428572</c:v>
                </c:pt>
                <c:pt idx="10">
                  <c:v>69.967142857142861</c:v>
                </c:pt>
                <c:pt idx="11">
                  <c:v>70</c:v>
                </c:pt>
                <c:pt idx="12">
                  <c:v>71.617142857142852</c:v>
                </c:pt>
                <c:pt idx="13">
                  <c:v>66.607142857142861</c:v>
                </c:pt>
                <c:pt idx="14">
                  <c:v>69.418571428571425</c:v>
                </c:pt>
                <c:pt idx="15">
                  <c:v>71.104285714285723</c:v>
                </c:pt>
                <c:pt idx="16">
                  <c:v>70.681428571428569</c:v>
                </c:pt>
                <c:pt idx="17">
                  <c:v>68.03857142857143</c:v>
                </c:pt>
                <c:pt idx="18">
                  <c:v>68.51428571428572</c:v>
                </c:pt>
                <c:pt idx="19">
                  <c:v>68.771428571428572</c:v>
                </c:pt>
                <c:pt idx="20">
                  <c:v>66.821428571428569</c:v>
                </c:pt>
                <c:pt idx="21">
                  <c:v>68.44</c:v>
                </c:pt>
                <c:pt idx="22">
                  <c:v>70.028571428571425</c:v>
                </c:pt>
                <c:pt idx="23">
                  <c:v>69.738571428571433</c:v>
                </c:pt>
                <c:pt idx="24">
                  <c:v>67.964285714285708</c:v>
                </c:pt>
                <c:pt idx="25">
                  <c:v>67.210000000000008</c:v>
                </c:pt>
                <c:pt idx="26">
                  <c:v>67.501428571428576</c:v>
                </c:pt>
                <c:pt idx="27">
                  <c:v>67.324285714285708</c:v>
                </c:pt>
                <c:pt idx="28">
                  <c:v>69.087142857142865</c:v>
                </c:pt>
                <c:pt idx="29">
                  <c:v>68.625714285714281</c:v>
                </c:pt>
                <c:pt idx="30">
                  <c:v>68.941428571428574</c:v>
                </c:pt>
                <c:pt idx="31">
                  <c:v>68.897142857142853</c:v>
                </c:pt>
                <c:pt idx="32">
                  <c:v>68.521428571428572</c:v>
                </c:pt>
                <c:pt idx="33">
                  <c:v>65.298571428571421</c:v>
                </c:pt>
                <c:pt idx="34">
                  <c:v>65.452857142857141</c:v>
                </c:pt>
                <c:pt idx="35">
                  <c:v>65.748571428571424</c:v>
                </c:pt>
                <c:pt idx="36">
                  <c:v>61.92</c:v>
                </c:pt>
                <c:pt idx="37">
                  <c:v>48.278571428571425</c:v>
                </c:pt>
                <c:pt idx="38">
                  <c:v>46.944285714285719</c:v>
                </c:pt>
                <c:pt idx="39">
                  <c:v>44.095714285714287</c:v>
                </c:pt>
                <c:pt idx="40">
                  <c:v>44.237142857142864</c:v>
                </c:pt>
                <c:pt idx="41">
                  <c:v>44.305714285714281</c:v>
                </c:pt>
                <c:pt idx="42">
                  <c:v>39.041428571428575</c:v>
                </c:pt>
                <c:pt idx="43">
                  <c:v>39.865714285714283</c:v>
                </c:pt>
                <c:pt idx="44">
                  <c:v>40.027142857142856</c:v>
                </c:pt>
                <c:pt idx="45">
                  <c:v>40.027142857142856</c:v>
                </c:pt>
                <c:pt idx="46">
                  <c:v>40.027142857142856</c:v>
                </c:pt>
                <c:pt idx="47">
                  <c:v>39.861428571428569</c:v>
                </c:pt>
                <c:pt idx="48">
                  <c:v>38.861428571428569</c:v>
                </c:pt>
                <c:pt idx="49">
                  <c:v>38.861428571428569</c:v>
                </c:pt>
                <c:pt idx="50">
                  <c:v>38.861428571428569</c:v>
                </c:pt>
                <c:pt idx="51">
                  <c:v>38.861428571428569</c:v>
                </c:pt>
                <c:pt idx="52">
                  <c:v>38.861428571428569</c:v>
                </c:pt>
                <c:pt idx="53">
                  <c:v>38.921428571428571</c:v>
                </c:pt>
                <c:pt idx="54">
                  <c:v>39.754285714285707</c:v>
                </c:pt>
                <c:pt idx="55">
                  <c:v>39.865714285714283</c:v>
                </c:pt>
                <c:pt idx="56">
                  <c:v>39.865714285714283</c:v>
                </c:pt>
                <c:pt idx="57">
                  <c:v>39.865714285714283</c:v>
                </c:pt>
                <c:pt idx="58">
                  <c:v>39.85857142857143</c:v>
                </c:pt>
                <c:pt idx="59">
                  <c:v>39.85857142857143</c:v>
                </c:pt>
                <c:pt idx="60">
                  <c:v>39.85857142857143</c:v>
                </c:pt>
                <c:pt idx="61">
                  <c:v>39.85857142857143</c:v>
                </c:pt>
                <c:pt idx="62">
                  <c:v>39.85857142857143</c:v>
                </c:pt>
                <c:pt idx="63">
                  <c:v>39.86</c:v>
                </c:pt>
                <c:pt idx="64">
                  <c:v>39.85857142857143</c:v>
                </c:pt>
                <c:pt idx="65">
                  <c:v>39.86</c:v>
                </c:pt>
                <c:pt idx="66">
                  <c:v>39.86</c:v>
                </c:pt>
                <c:pt idx="67">
                  <c:v>39.85857142857143</c:v>
                </c:pt>
                <c:pt idx="68">
                  <c:v>42.861428571428569</c:v>
                </c:pt>
                <c:pt idx="69">
                  <c:v>43.4</c:v>
                </c:pt>
                <c:pt idx="70">
                  <c:v>39.85857142857143</c:v>
                </c:pt>
                <c:pt idx="71">
                  <c:v>54.131428571428572</c:v>
                </c:pt>
                <c:pt idx="72">
                  <c:v>59.488571428571433</c:v>
                </c:pt>
                <c:pt idx="73">
                  <c:v>34.075714285714284</c:v>
                </c:pt>
                <c:pt idx="74">
                  <c:v>47.952857142857148</c:v>
                </c:pt>
                <c:pt idx="75">
                  <c:v>34.71142857142857</c:v>
                </c:pt>
                <c:pt idx="76">
                  <c:v>34.71142857142857</c:v>
                </c:pt>
                <c:pt idx="77">
                  <c:v>34.075714285714284</c:v>
                </c:pt>
                <c:pt idx="78">
                  <c:v>34.075714285714284</c:v>
                </c:pt>
                <c:pt idx="79">
                  <c:v>33.518571428571427</c:v>
                </c:pt>
                <c:pt idx="80">
                  <c:v>31.782857142857143</c:v>
                </c:pt>
                <c:pt idx="81">
                  <c:v>31.782857142857143</c:v>
                </c:pt>
                <c:pt idx="82">
                  <c:v>31.71</c:v>
                </c:pt>
                <c:pt idx="83">
                  <c:v>31.71</c:v>
                </c:pt>
                <c:pt idx="84">
                  <c:v>31.782857142857143</c:v>
                </c:pt>
                <c:pt idx="85">
                  <c:v>31.732857142857142</c:v>
                </c:pt>
                <c:pt idx="86">
                  <c:v>31.782857142857143</c:v>
                </c:pt>
                <c:pt idx="87">
                  <c:v>27.727142857142859</c:v>
                </c:pt>
                <c:pt idx="88">
                  <c:v>31.387142857142859</c:v>
                </c:pt>
                <c:pt idx="89">
                  <c:v>26.381428571428568</c:v>
                </c:pt>
                <c:pt idx="90">
                  <c:v>27.391428571428573</c:v>
                </c:pt>
                <c:pt idx="91">
                  <c:v>26.349999999999998</c:v>
                </c:pt>
                <c:pt idx="92">
                  <c:v>26.658571428571431</c:v>
                </c:pt>
                <c:pt idx="93">
                  <c:v>26.327142857142857</c:v>
                </c:pt>
                <c:pt idx="94">
                  <c:v>26.137142857142859</c:v>
                </c:pt>
                <c:pt idx="95">
                  <c:v>26.608571428571427</c:v>
                </c:pt>
                <c:pt idx="96">
                  <c:v>26.454285714285714</c:v>
                </c:pt>
                <c:pt idx="97">
                  <c:v>26.394285714285711</c:v>
                </c:pt>
                <c:pt idx="98">
                  <c:v>26.464285714285715</c:v>
                </c:pt>
                <c:pt idx="99">
                  <c:v>26.740000000000002</c:v>
                </c:pt>
                <c:pt idx="100">
                  <c:v>26.171428571428571</c:v>
                </c:pt>
                <c:pt idx="101">
                  <c:v>26.452857142857141</c:v>
                </c:pt>
                <c:pt idx="102">
                  <c:v>25.561428571428571</c:v>
                </c:pt>
                <c:pt idx="103">
                  <c:v>25.828571428571429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5-303A-40B2-B076-63D956EE8C79}"/>
            </c:ext>
          </c:extLst>
        </c:ser>
        <c:ser>
          <c:idx val="4"/>
          <c:order val="6"/>
          <c:tx>
            <c:strRef>
              <c:f>GT!$H$1</c:f>
              <c:strCache>
                <c:ptCount val="1"/>
                <c:pt idx="0">
                  <c:v>Disponibilidad Térmica</c:v>
                </c:pt>
              </c:strCache>
            </c:strRef>
          </c:tx>
          <c:spPr>
            <a:ln w="31750" cap="rnd">
              <a:solidFill>
                <a:schemeClr val="accent5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GT!$A$2:$A$105</c:f>
              <c:numCache>
                <c:formatCode>d/mm/yyyy;@</c:formatCode>
                <c:ptCount val="104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44193</c:v>
                </c:pt>
                <c:pt idx="7">
                  <c:v>44200</c:v>
                </c:pt>
                <c:pt idx="8">
                  <c:v>44207</c:v>
                </c:pt>
                <c:pt idx="9">
                  <c:v>44214</c:v>
                </c:pt>
                <c:pt idx="10">
                  <c:v>44221</c:v>
                </c:pt>
                <c:pt idx="11">
                  <c:v>44228</c:v>
                </c:pt>
                <c:pt idx="12">
                  <c:v>44235</c:v>
                </c:pt>
                <c:pt idx="13">
                  <c:v>44242</c:v>
                </c:pt>
                <c:pt idx="14">
                  <c:v>44249</c:v>
                </c:pt>
                <c:pt idx="15">
                  <c:v>44256</c:v>
                </c:pt>
                <c:pt idx="16">
                  <c:v>44263</c:v>
                </c:pt>
                <c:pt idx="17">
                  <c:v>44270</c:v>
                </c:pt>
                <c:pt idx="18">
                  <c:v>44277</c:v>
                </c:pt>
                <c:pt idx="19">
                  <c:v>44284</c:v>
                </c:pt>
                <c:pt idx="20">
                  <c:v>44291</c:v>
                </c:pt>
                <c:pt idx="21">
                  <c:v>44298</c:v>
                </c:pt>
                <c:pt idx="22">
                  <c:v>44305</c:v>
                </c:pt>
                <c:pt idx="23">
                  <c:v>44312</c:v>
                </c:pt>
                <c:pt idx="24">
                  <c:v>44319</c:v>
                </c:pt>
                <c:pt idx="25">
                  <c:v>44326</c:v>
                </c:pt>
                <c:pt idx="26">
                  <c:v>44333</c:v>
                </c:pt>
                <c:pt idx="27">
                  <c:v>44340</c:v>
                </c:pt>
                <c:pt idx="28">
                  <c:v>44347</c:v>
                </c:pt>
                <c:pt idx="29">
                  <c:v>44354</c:v>
                </c:pt>
                <c:pt idx="30">
                  <c:v>44361</c:v>
                </c:pt>
                <c:pt idx="31">
                  <c:v>44368</c:v>
                </c:pt>
                <c:pt idx="32">
                  <c:v>44375</c:v>
                </c:pt>
                <c:pt idx="33">
                  <c:v>44382</c:v>
                </c:pt>
                <c:pt idx="34">
                  <c:v>44389</c:v>
                </c:pt>
                <c:pt idx="35">
                  <c:v>44396</c:v>
                </c:pt>
                <c:pt idx="36">
                  <c:v>44403</c:v>
                </c:pt>
                <c:pt idx="37">
                  <c:v>44410</c:v>
                </c:pt>
                <c:pt idx="38">
                  <c:v>44417</c:v>
                </c:pt>
                <c:pt idx="39">
                  <c:v>44424</c:v>
                </c:pt>
                <c:pt idx="40">
                  <c:v>44431</c:v>
                </c:pt>
                <c:pt idx="41">
                  <c:v>44438</c:v>
                </c:pt>
                <c:pt idx="42">
                  <c:v>44445</c:v>
                </c:pt>
                <c:pt idx="43">
                  <c:v>44452</c:v>
                </c:pt>
                <c:pt idx="44">
                  <c:v>44459</c:v>
                </c:pt>
                <c:pt idx="45">
                  <c:v>44466</c:v>
                </c:pt>
                <c:pt idx="46">
                  <c:v>44473</c:v>
                </c:pt>
                <c:pt idx="47">
                  <c:v>44480</c:v>
                </c:pt>
                <c:pt idx="48">
                  <c:v>44487</c:v>
                </c:pt>
                <c:pt idx="49">
                  <c:v>44494</c:v>
                </c:pt>
                <c:pt idx="50">
                  <c:v>44501</c:v>
                </c:pt>
                <c:pt idx="51">
                  <c:v>44508</c:v>
                </c:pt>
                <c:pt idx="52">
                  <c:v>44515</c:v>
                </c:pt>
                <c:pt idx="53">
                  <c:v>44522</c:v>
                </c:pt>
                <c:pt idx="54">
                  <c:v>44529</c:v>
                </c:pt>
                <c:pt idx="55">
                  <c:v>44536</c:v>
                </c:pt>
                <c:pt idx="56">
                  <c:v>44543</c:v>
                </c:pt>
                <c:pt idx="57">
                  <c:v>44550</c:v>
                </c:pt>
                <c:pt idx="58">
                  <c:v>44557</c:v>
                </c:pt>
                <c:pt idx="59">
                  <c:v>44564</c:v>
                </c:pt>
                <c:pt idx="60">
                  <c:v>44571</c:v>
                </c:pt>
                <c:pt idx="61">
                  <c:v>44578</c:v>
                </c:pt>
                <c:pt idx="62">
                  <c:v>44585</c:v>
                </c:pt>
                <c:pt idx="63">
                  <c:v>44592</c:v>
                </c:pt>
                <c:pt idx="64">
                  <c:v>44599</c:v>
                </c:pt>
                <c:pt idx="65">
                  <c:v>44606</c:v>
                </c:pt>
                <c:pt idx="66">
                  <c:v>44613</c:v>
                </c:pt>
                <c:pt idx="67">
                  <c:v>44620</c:v>
                </c:pt>
                <c:pt idx="68">
                  <c:v>44627</c:v>
                </c:pt>
                <c:pt idx="69">
                  <c:v>44634</c:v>
                </c:pt>
                <c:pt idx="70">
                  <c:v>44641</c:v>
                </c:pt>
                <c:pt idx="71">
                  <c:v>44648</c:v>
                </c:pt>
                <c:pt idx="72">
                  <c:v>44655</c:v>
                </c:pt>
                <c:pt idx="73">
                  <c:v>44662</c:v>
                </c:pt>
                <c:pt idx="74">
                  <c:v>44669</c:v>
                </c:pt>
                <c:pt idx="75">
                  <c:v>44676</c:v>
                </c:pt>
                <c:pt idx="76">
                  <c:v>44683</c:v>
                </c:pt>
                <c:pt idx="77">
                  <c:v>44690</c:v>
                </c:pt>
                <c:pt idx="78">
                  <c:v>44697</c:v>
                </c:pt>
                <c:pt idx="79">
                  <c:v>44704</c:v>
                </c:pt>
                <c:pt idx="80">
                  <c:v>44711</c:v>
                </c:pt>
                <c:pt idx="81">
                  <c:v>44718</c:v>
                </c:pt>
                <c:pt idx="82">
                  <c:v>44725</c:v>
                </c:pt>
                <c:pt idx="83">
                  <c:v>44732</c:v>
                </c:pt>
                <c:pt idx="84">
                  <c:v>44739</c:v>
                </c:pt>
                <c:pt idx="85">
                  <c:v>44746</c:v>
                </c:pt>
                <c:pt idx="86">
                  <c:v>44753</c:v>
                </c:pt>
                <c:pt idx="87">
                  <c:v>44760</c:v>
                </c:pt>
                <c:pt idx="88">
                  <c:v>44767</c:v>
                </c:pt>
                <c:pt idx="89">
                  <c:v>44774</c:v>
                </c:pt>
                <c:pt idx="90">
                  <c:v>44781</c:v>
                </c:pt>
                <c:pt idx="91">
                  <c:v>44788</c:v>
                </c:pt>
                <c:pt idx="92">
                  <c:v>44795</c:v>
                </c:pt>
                <c:pt idx="93">
                  <c:v>44802</c:v>
                </c:pt>
                <c:pt idx="94">
                  <c:v>44809</c:v>
                </c:pt>
                <c:pt idx="95">
                  <c:v>44816</c:v>
                </c:pt>
                <c:pt idx="96">
                  <c:v>44823</c:v>
                </c:pt>
                <c:pt idx="97">
                  <c:v>44830</c:v>
                </c:pt>
                <c:pt idx="98">
                  <c:v>44837</c:v>
                </c:pt>
                <c:pt idx="99">
                  <c:v>44844</c:v>
                </c:pt>
                <c:pt idx="100">
                  <c:v>44851</c:v>
                </c:pt>
                <c:pt idx="101">
                  <c:v>44858</c:v>
                </c:pt>
                <c:pt idx="102">
                  <c:v>44865</c:v>
                </c:pt>
                <c:pt idx="103">
                  <c:v>44872</c:v>
                </c:pt>
              </c:numCache>
            </c:numRef>
          </c:cat>
          <c:val>
            <c:numRef>
              <c:f>GT!$H$2:$H$105</c:f>
              <c:numCache>
                <c:formatCode>General</c:formatCode>
                <c:ptCount val="104"/>
                <c:pt idx="0">
                  <c:v>84.803855714285717</c:v>
                </c:pt>
                <c:pt idx="1">
                  <c:v>83.163079999999994</c:v>
                </c:pt>
                <c:pt idx="2">
                  <c:v>86.542130000000014</c:v>
                </c:pt>
                <c:pt idx="3">
                  <c:v>81.678167999999999</c:v>
                </c:pt>
                <c:pt idx="4">
                  <c:v>94.897742999999991</c:v>
                </c:pt>
                <c:pt idx="5">
                  <c:v>94.897742999999991</c:v>
                </c:pt>
                <c:pt idx="6">
                  <c:v>98.043522857142847</c:v>
                </c:pt>
                <c:pt idx="7">
                  <c:v>98.89787142857142</c:v>
                </c:pt>
                <c:pt idx="8">
                  <c:v>96.400125285714267</c:v>
                </c:pt>
                <c:pt idx="9">
                  <c:v>96.371775714285704</c:v>
                </c:pt>
                <c:pt idx="10">
                  <c:v>91.956572857142845</c:v>
                </c:pt>
                <c:pt idx="11">
                  <c:v>95.909445285714298</c:v>
                </c:pt>
                <c:pt idx="12">
                  <c:v>97.525597142857137</c:v>
                </c:pt>
                <c:pt idx="13">
                  <c:v>92.515482857142842</c:v>
                </c:pt>
                <c:pt idx="14">
                  <c:v>95.276624285714277</c:v>
                </c:pt>
                <c:pt idx="15">
                  <c:v>95.762172857142858</c:v>
                </c:pt>
                <c:pt idx="16">
                  <c:v>96.590455714285696</c:v>
                </c:pt>
                <c:pt idx="17">
                  <c:v>93.947002857142849</c:v>
                </c:pt>
                <c:pt idx="18">
                  <c:v>94.37302428571428</c:v>
                </c:pt>
                <c:pt idx="19">
                  <c:v>94.679835714285716</c:v>
                </c:pt>
                <c:pt idx="20">
                  <c:v>91.452395714285728</c:v>
                </c:pt>
                <c:pt idx="21">
                  <c:v>91.889756285714284</c:v>
                </c:pt>
                <c:pt idx="22">
                  <c:v>93.569144285714287</c:v>
                </c:pt>
                <c:pt idx="23">
                  <c:v>93.257519714285735</c:v>
                </c:pt>
                <c:pt idx="24">
                  <c:v>89.526666242857146</c:v>
                </c:pt>
                <c:pt idx="25">
                  <c:v>89.205951714285717</c:v>
                </c:pt>
                <c:pt idx="26">
                  <c:v>89.350968000000023</c:v>
                </c:pt>
                <c:pt idx="27">
                  <c:v>90.092008000000007</c:v>
                </c:pt>
                <c:pt idx="28">
                  <c:v>91.878320857142867</c:v>
                </c:pt>
                <c:pt idx="29">
                  <c:v>90.766810857142872</c:v>
                </c:pt>
                <c:pt idx="30">
                  <c:v>93.926429428571439</c:v>
                </c:pt>
                <c:pt idx="31">
                  <c:v>93.877106571428584</c:v>
                </c:pt>
                <c:pt idx="32">
                  <c:v>93.500715428571453</c:v>
                </c:pt>
                <c:pt idx="33">
                  <c:v>93.218548000000027</c:v>
                </c:pt>
                <c:pt idx="34">
                  <c:v>93.449043571428575</c:v>
                </c:pt>
                <c:pt idx="35">
                  <c:v>93.745403428571436</c:v>
                </c:pt>
                <c:pt idx="36">
                  <c:v>93.745403428571436</c:v>
                </c:pt>
                <c:pt idx="37">
                  <c:v>93.745403428571436</c:v>
                </c:pt>
                <c:pt idx="38">
                  <c:v>92.950819142857142</c:v>
                </c:pt>
                <c:pt idx="39">
                  <c:v>83.427279714285717</c:v>
                </c:pt>
                <c:pt idx="40">
                  <c:v>83.547281142857145</c:v>
                </c:pt>
                <c:pt idx="41">
                  <c:v>83.637243285714291</c:v>
                </c:pt>
                <c:pt idx="42">
                  <c:v>83.314368285714295</c:v>
                </c:pt>
                <c:pt idx="43">
                  <c:v>86.85097414285714</c:v>
                </c:pt>
                <c:pt idx="44">
                  <c:v>93.486355428571443</c:v>
                </c:pt>
                <c:pt idx="45">
                  <c:v>93.486298285714298</c:v>
                </c:pt>
                <c:pt idx="46">
                  <c:v>92.842939714285706</c:v>
                </c:pt>
                <c:pt idx="47">
                  <c:v>92.628609714285716</c:v>
                </c:pt>
                <c:pt idx="48">
                  <c:v>92.282203999999993</c:v>
                </c:pt>
                <c:pt idx="49">
                  <c:v>92.320549714285718</c:v>
                </c:pt>
                <c:pt idx="50">
                  <c:v>91.698642571428564</c:v>
                </c:pt>
                <c:pt idx="51">
                  <c:v>88.748056857142856</c:v>
                </c:pt>
                <c:pt idx="52">
                  <c:v>89.793328285714296</c:v>
                </c:pt>
                <c:pt idx="53">
                  <c:v>87.299729714285718</c:v>
                </c:pt>
                <c:pt idx="54">
                  <c:v>89.958371142857132</c:v>
                </c:pt>
                <c:pt idx="55">
                  <c:v>90.770702571428572</c:v>
                </c:pt>
                <c:pt idx="56">
                  <c:v>90.770702571428572</c:v>
                </c:pt>
                <c:pt idx="57">
                  <c:v>90.770702571428572</c:v>
                </c:pt>
                <c:pt idx="58">
                  <c:v>90.783566285714286</c:v>
                </c:pt>
                <c:pt idx="59">
                  <c:v>90.783566285714286</c:v>
                </c:pt>
                <c:pt idx="60">
                  <c:v>90.783420571428564</c:v>
                </c:pt>
                <c:pt idx="61">
                  <c:v>90.783566285714286</c:v>
                </c:pt>
                <c:pt idx="62">
                  <c:v>90.783566285714286</c:v>
                </c:pt>
                <c:pt idx="63">
                  <c:v>90.783566285714286</c:v>
                </c:pt>
                <c:pt idx="64">
                  <c:v>90.783566285714286</c:v>
                </c:pt>
                <c:pt idx="65">
                  <c:v>90.783566285714286</c:v>
                </c:pt>
                <c:pt idx="66">
                  <c:v>90.783366428571426</c:v>
                </c:pt>
                <c:pt idx="67">
                  <c:v>90.783566285714286</c:v>
                </c:pt>
                <c:pt idx="68">
                  <c:v>90.783566285714286</c:v>
                </c:pt>
                <c:pt idx="69">
                  <c:v>90.783566285714286</c:v>
                </c:pt>
                <c:pt idx="70">
                  <c:v>90.783566285714286</c:v>
                </c:pt>
                <c:pt idx="71">
                  <c:v>90.783566285714286</c:v>
                </c:pt>
                <c:pt idx="72">
                  <c:v>90.783566285714286</c:v>
                </c:pt>
                <c:pt idx="73">
                  <c:v>90.783490571428572</c:v>
                </c:pt>
                <c:pt idx="74">
                  <c:v>90.783490571428572</c:v>
                </c:pt>
                <c:pt idx="75">
                  <c:v>90.783493428571433</c:v>
                </c:pt>
                <c:pt idx="76">
                  <c:v>90.783496285714293</c:v>
                </c:pt>
                <c:pt idx="77">
                  <c:v>90.783566285714286</c:v>
                </c:pt>
                <c:pt idx="78">
                  <c:v>90.783433428571428</c:v>
                </c:pt>
                <c:pt idx="79">
                  <c:v>90.783566285714286</c:v>
                </c:pt>
                <c:pt idx="80">
                  <c:v>90.783566285714286</c:v>
                </c:pt>
                <c:pt idx="81">
                  <c:v>90.783566285714286</c:v>
                </c:pt>
                <c:pt idx="82">
                  <c:v>90.783566285714286</c:v>
                </c:pt>
                <c:pt idx="83">
                  <c:v>90.783566285714286</c:v>
                </c:pt>
                <c:pt idx="84">
                  <c:v>90.783566285714286</c:v>
                </c:pt>
                <c:pt idx="85">
                  <c:v>90.783566285714286</c:v>
                </c:pt>
                <c:pt idx="86">
                  <c:v>90.78343642857142</c:v>
                </c:pt>
                <c:pt idx="87">
                  <c:v>90.783566285714286</c:v>
                </c:pt>
                <c:pt idx="88">
                  <c:v>90.783566285714286</c:v>
                </c:pt>
                <c:pt idx="89">
                  <c:v>90.783566285714286</c:v>
                </c:pt>
                <c:pt idx="90">
                  <c:v>90.78336342857142</c:v>
                </c:pt>
                <c:pt idx="91">
                  <c:v>90.783566285714286</c:v>
                </c:pt>
                <c:pt idx="92">
                  <c:v>90.783496285714293</c:v>
                </c:pt>
                <c:pt idx="93">
                  <c:v>90.78336342857142</c:v>
                </c:pt>
                <c:pt idx="94">
                  <c:v>90.783566285714286</c:v>
                </c:pt>
                <c:pt idx="95">
                  <c:v>90.783433428571428</c:v>
                </c:pt>
                <c:pt idx="96">
                  <c:v>90.783490571428572</c:v>
                </c:pt>
                <c:pt idx="97">
                  <c:v>90.78343642857142</c:v>
                </c:pt>
                <c:pt idx="98">
                  <c:v>90.783566285714286</c:v>
                </c:pt>
                <c:pt idx="99">
                  <c:v>90.783566285714286</c:v>
                </c:pt>
                <c:pt idx="100">
                  <c:v>90.783566285714286</c:v>
                </c:pt>
                <c:pt idx="101">
                  <c:v>90.783566285714286</c:v>
                </c:pt>
                <c:pt idx="102">
                  <c:v>90.783566285714286</c:v>
                </c:pt>
                <c:pt idx="103">
                  <c:v>90.783566285714286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03A-40B2-B076-63D956EE8C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944469696"/>
        <c:axId val="-944468608"/>
        <c:extLst/>
      </c:lineChart>
      <c:dateAx>
        <c:axId val="-944469696"/>
        <c:scaling>
          <c:orientation val="minMax"/>
          <c:max val="44501"/>
        </c:scaling>
        <c:delete val="0"/>
        <c:axPos val="b"/>
        <c:numFmt formatCode="m/d/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944468608"/>
        <c:crosses val="autoZero"/>
        <c:auto val="1"/>
        <c:lblOffset val="100"/>
        <c:baseTimeUnit val="days"/>
        <c:majorUnit val="1"/>
        <c:majorTimeUnit val="months"/>
      </c:dateAx>
      <c:valAx>
        <c:axId val="-94446860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1400"/>
                  <a:t>GWh/día</a:t>
                </a:r>
              </a:p>
            </c:rich>
          </c:tx>
          <c:layout>
            <c:manualLayout>
              <c:xMode val="edge"/>
              <c:yMode val="edge"/>
              <c:x val="0"/>
              <c:y val="0.3769423039201950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944469696"/>
        <c:crosses val="autoZero"/>
        <c:crossBetween val="between"/>
      </c:valAx>
      <c:spPr>
        <a:noFill/>
        <a:ln w="25400">
          <a:noFill/>
          <a:prstDash val="sysDash"/>
        </a:ln>
        <a:effectLst/>
      </c:spPr>
    </c:plotArea>
    <c:legend>
      <c:legendPos val="r"/>
      <c:layout>
        <c:manualLayout>
          <c:xMode val="edge"/>
          <c:yMode val="edge"/>
          <c:x val="7.6251364858986759E-2"/>
          <c:y val="6.8407101286252256E-2"/>
          <c:w val="0.89101572253743533"/>
          <c:h val="0.1464685322685825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rgbClr val="FFFFFF"/>
    </a:solidFill>
    <a:ln w="9525" cap="flat" cmpd="sng" algn="ctr">
      <a:noFill/>
      <a:round/>
    </a:ln>
    <a:effectLst/>
  </c:spPr>
  <c:txPr>
    <a:bodyPr/>
    <a:lstStyle/>
    <a:p>
      <a:pPr>
        <a:defRPr sz="1600" b="0">
          <a:solidFill>
            <a:sysClr val="windowText" lastClr="000000"/>
          </a:solidFill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CO" sz="1600"/>
              <a:t>Embalse agregado SIN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9.8979875881413104E-2"/>
          <c:y val="8.3492417294540169E-2"/>
          <c:w val="0.8893284985006602"/>
          <c:h val="0.71580401578665542"/>
        </c:manualLayout>
      </c:layout>
      <c:lineChart>
        <c:grouping val="standard"/>
        <c:varyColors val="0"/>
        <c:ser>
          <c:idx val="1"/>
          <c:order val="0"/>
          <c:tx>
            <c:strRef>
              <c:f>EmbalseSIN!$B$1</c:f>
              <c:strCache>
                <c:ptCount val="1"/>
                <c:pt idx="0">
                  <c:v>Caso H1988-90_DdaMayoAlto</c:v>
                </c:pt>
              </c:strCache>
            </c:strRef>
          </c:tx>
          <c:spPr>
            <a:ln w="22225" cap="rnd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EmbalseSIN!$A$2:$A$105</c:f>
              <c:numCache>
                <c:formatCode>d/mm/yyyy;@</c:formatCode>
                <c:ptCount val="104"/>
                <c:pt idx="0">
                  <c:v>44157</c:v>
                </c:pt>
                <c:pt idx="1">
                  <c:v>44164</c:v>
                </c:pt>
                <c:pt idx="2">
                  <c:v>44171</c:v>
                </c:pt>
                <c:pt idx="3">
                  <c:v>44178</c:v>
                </c:pt>
                <c:pt idx="4">
                  <c:v>44185</c:v>
                </c:pt>
                <c:pt idx="5">
                  <c:v>44192</c:v>
                </c:pt>
                <c:pt idx="6">
                  <c:v>44199</c:v>
                </c:pt>
                <c:pt idx="7">
                  <c:v>44206</c:v>
                </c:pt>
                <c:pt idx="8">
                  <c:v>44213</c:v>
                </c:pt>
                <c:pt idx="9">
                  <c:v>44220</c:v>
                </c:pt>
                <c:pt idx="10">
                  <c:v>44227</c:v>
                </c:pt>
                <c:pt idx="11">
                  <c:v>44234</c:v>
                </c:pt>
                <c:pt idx="12">
                  <c:v>44241</c:v>
                </c:pt>
                <c:pt idx="13">
                  <c:v>44248</c:v>
                </c:pt>
                <c:pt idx="14">
                  <c:v>44255</c:v>
                </c:pt>
                <c:pt idx="15">
                  <c:v>44262</c:v>
                </c:pt>
                <c:pt idx="16">
                  <c:v>44269</c:v>
                </c:pt>
                <c:pt idx="17">
                  <c:v>44276</c:v>
                </c:pt>
                <c:pt idx="18">
                  <c:v>44283</c:v>
                </c:pt>
                <c:pt idx="19">
                  <c:v>44290</c:v>
                </c:pt>
                <c:pt idx="20">
                  <c:v>44297</c:v>
                </c:pt>
                <c:pt idx="21">
                  <c:v>44304</c:v>
                </c:pt>
                <c:pt idx="22">
                  <c:v>44311</c:v>
                </c:pt>
                <c:pt idx="23">
                  <c:v>44318</c:v>
                </c:pt>
                <c:pt idx="24">
                  <c:v>44325</c:v>
                </c:pt>
                <c:pt idx="25">
                  <c:v>44332</c:v>
                </c:pt>
                <c:pt idx="26">
                  <c:v>44339</c:v>
                </c:pt>
                <c:pt idx="27">
                  <c:v>44346</c:v>
                </c:pt>
                <c:pt idx="28">
                  <c:v>44353</c:v>
                </c:pt>
                <c:pt idx="29">
                  <c:v>44360</c:v>
                </c:pt>
                <c:pt idx="30">
                  <c:v>44367</c:v>
                </c:pt>
                <c:pt idx="31">
                  <c:v>44374</c:v>
                </c:pt>
                <c:pt idx="32">
                  <c:v>44381</c:v>
                </c:pt>
                <c:pt idx="33">
                  <c:v>44388</c:v>
                </c:pt>
                <c:pt idx="34">
                  <c:v>44395</c:v>
                </c:pt>
                <c:pt idx="35">
                  <c:v>44402</c:v>
                </c:pt>
                <c:pt idx="36">
                  <c:v>44409</c:v>
                </c:pt>
                <c:pt idx="37">
                  <c:v>44416</c:v>
                </c:pt>
                <c:pt idx="38">
                  <c:v>44423</c:v>
                </c:pt>
                <c:pt idx="39">
                  <c:v>44430</c:v>
                </c:pt>
                <c:pt idx="40">
                  <c:v>44437</c:v>
                </c:pt>
                <c:pt idx="41">
                  <c:v>44444</c:v>
                </c:pt>
                <c:pt idx="42">
                  <c:v>44451</c:v>
                </c:pt>
                <c:pt idx="43">
                  <c:v>44458</c:v>
                </c:pt>
                <c:pt idx="44">
                  <c:v>44465</c:v>
                </c:pt>
                <c:pt idx="45">
                  <c:v>44472</c:v>
                </c:pt>
                <c:pt idx="46">
                  <c:v>44479</c:v>
                </c:pt>
                <c:pt idx="47">
                  <c:v>44486</c:v>
                </c:pt>
                <c:pt idx="48">
                  <c:v>44493</c:v>
                </c:pt>
                <c:pt idx="49">
                  <c:v>44500</c:v>
                </c:pt>
                <c:pt idx="50">
                  <c:v>44507</c:v>
                </c:pt>
                <c:pt idx="51">
                  <c:v>44514</c:v>
                </c:pt>
                <c:pt idx="52">
                  <c:v>44521</c:v>
                </c:pt>
                <c:pt idx="53">
                  <c:v>44528</c:v>
                </c:pt>
                <c:pt idx="54">
                  <c:v>44535</c:v>
                </c:pt>
                <c:pt idx="55">
                  <c:v>44542</c:v>
                </c:pt>
                <c:pt idx="56">
                  <c:v>44549</c:v>
                </c:pt>
                <c:pt idx="57">
                  <c:v>44556</c:v>
                </c:pt>
                <c:pt idx="58">
                  <c:v>44563</c:v>
                </c:pt>
                <c:pt idx="59">
                  <c:v>44570</c:v>
                </c:pt>
                <c:pt idx="60">
                  <c:v>44577</c:v>
                </c:pt>
                <c:pt idx="61">
                  <c:v>44584</c:v>
                </c:pt>
                <c:pt idx="62">
                  <c:v>44591</c:v>
                </c:pt>
                <c:pt idx="63">
                  <c:v>44598</c:v>
                </c:pt>
                <c:pt idx="64">
                  <c:v>44605</c:v>
                </c:pt>
                <c:pt idx="65">
                  <c:v>44612</c:v>
                </c:pt>
                <c:pt idx="66">
                  <c:v>44619</c:v>
                </c:pt>
                <c:pt idx="67">
                  <c:v>44626</c:v>
                </c:pt>
                <c:pt idx="68">
                  <c:v>44633</c:v>
                </c:pt>
                <c:pt idx="69">
                  <c:v>44640</c:v>
                </c:pt>
                <c:pt idx="70">
                  <c:v>44647</c:v>
                </c:pt>
                <c:pt idx="71">
                  <c:v>44654</c:v>
                </c:pt>
                <c:pt idx="72">
                  <c:v>44661</c:v>
                </c:pt>
                <c:pt idx="73">
                  <c:v>44668</c:v>
                </c:pt>
                <c:pt idx="74">
                  <c:v>44675</c:v>
                </c:pt>
                <c:pt idx="75">
                  <c:v>44682</c:v>
                </c:pt>
                <c:pt idx="76">
                  <c:v>44689</c:v>
                </c:pt>
                <c:pt idx="77">
                  <c:v>44696</c:v>
                </c:pt>
                <c:pt idx="78">
                  <c:v>44703</c:v>
                </c:pt>
                <c:pt idx="79">
                  <c:v>44710</c:v>
                </c:pt>
                <c:pt idx="80">
                  <c:v>44717</c:v>
                </c:pt>
                <c:pt idx="81">
                  <c:v>44724</c:v>
                </c:pt>
                <c:pt idx="82">
                  <c:v>44731</c:v>
                </c:pt>
                <c:pt idx="83">
                  <c:v>44738</c:v>
                </c:pt>
                <c:pt idx="84">
                  <c:v>44745</c:v>
                </c:pt>
                <c:pt idx="85">
                  <c:v>44752</c:v>
                </c:pt>
                <c:pt idx="86">
                  <c:v>44759</c:v>
                </c:pt>
                <c:pt idx="87">
                  <c:v>44766</c:v>
                </c:pt>
                <c:pt idx="88">
                  <c:v>44773</c:v>
                </c:pt>
                <c:pt idx="89">
                  <c:v>44780</c:v>
                </c:pt>
                <c:pt idx="90">
                  <c:v>44787</c:v>
                </c:pt>
                <c:pt idx="91">
                  <c:v>44794</c:v>
                </c:pt>
                <c:pt idx="92">
                  <c:v>44801</c:v>
                </c:pt>
                <c:pt idx="93">
                  <c:v>44808</c:v>
                </c:pt>
                <c:pt idx="94">
                  <c:v>44815</c:v>
                </c:pt>
                <c:pt idx="95">
                  <c:v>44822</c:v>
                </c:pt>
                <c:pt idx="96">
                  <c:v>44829</c:v>
                </c:pt>
                <c:pt idx="97">
                  <c:v>44836</c:v>
                </c:pt>
                <c:pt idx="98">
                  <c:v>44843</c:v>
                </c:pt>
                <c:pt idx="99">
                  <c:v>44850</c:v>
                </c:pt>
                <c:pt idx="100">
                  <c:v>44857</c:v>
                </c:pt>
                <c:pt idx="101">
                  <c:v>44864</c:v>
                </c:pt>
                <c:pt idx="102">
                  <c:v>44871</c:v>
                </c:pt>
                <c:pt idx="103" formatCode="dd/mm/yy;@">
                  <c:v>44878</c:v>
                </c:pt>
              </c:numCache>
            </c:numRef>
          </c:cat>
          <c:val>
            <c:numRef>
              <c:f>EmbalseSIN!$B$2:$B$105</c:f>
              <c:numCache>
                <c:formatCode>0.0%</c:formatCode>
                <c:ptCount val="104"/>
                <c:pt idx="0">
                  <c:v>0.72325855962219598</c:v>
                </c:pt>
                <c:pt idx="1">
                  <c:v>0.72621015348288076</c:v>
                </c:pt>
                <c:pt idx="2">
                  <c:v>0.75283353010625742</c:v>
                </c:pt>
                <c:pt idx="3">
                  <c:v>0.77083825265643446</c:v>
                </c:pt>
                <c:pt idx="4">
                  <c:v>0.77361275088547821</c:v>
                </c:pt>
                <c:pt idx="5">
                  <c:v>0.78028335301062579</c:v>
                </c:pt>
                <c:pt idx="6">
                  <c:v>0.78949232585596218</c:v>
                </c:pt>
                <c:pt idx="7">
                  <c:v>0.78807556080283347</c:v>
                </c:pt>
                <c:pt idx="8">
                  <c:v>0.78069657615112165</c:v>
                </c:pt>
                <c:pt idx="9">
                  <c:v>0.76883116883116887</c:v>
                </c:pt>
                <c:pt idx="10">
                  <c:v>0.74911452184179461</c:v>
                </c:pt>
                <c:pt idx="11">
                  <c:v>0.72473435655253837</c:v>
                </c:pt>
                <c:pt idx="12" formatCode="0%">
                  <c:v>0.69746162927981115</c:v>
                </c:pt>
                <c:pt idx="13">
                  <c:v>0.67331759149940973</c:v>
                </c:pt>
                <c:pt idx="14">
                  <c:v>0.65714285714285714</c:v>
                </c:pt>
                <c:pt idx="15">
                  <c:v>0.65224321133412044</c:v>
                </c:pt>
                <c:pt idx="16">
                  <c:v>0.65253837072018894</c:v>
                </c:pt>
                <c:pt idx="17">
                  <c:v>0.65177095631641091</c:v>
                </c:pt>
                <c:pt idx="18">
                  <c:v>0.64380165289256197</c:v>
                </c:pt>
                <c:pt idx="19">
                  <c:v>0.63848878394332942</c:v>
                </c:pt>
                <c:pt idx="20">
                  <c:v>0.61995277449822905</c:v>
                </c:pt>
                <c:pt idx="21">
                  <c:v>0.60655253837072021</c:v>
                </c:pt>
                <c:pt idx="22">
                  <c:v>0.60118063754427387</c:v>
                </c:pt>
                <c:pt idx="23">
                  <c:v>0.60442739079102714</c:v>
                </c:pt>
                <c:pt idx="24">
                  <c:v>0.6215466351829988</c:v>
                </c:pt>
                <c:pt idx="25">
                  <c:v>0.64309327036599762</c:v>
                </c:pt>
                <c:pt idx="26">
                  <c:v>0.68046044864226685</c:v>
                </c:pt>
                <c:pt idx="27">
                  <c:v>0.7047815820543093</c:v>
                </c:pt>
                <c:pt idx="28">
                  <c:v>0.72804014167650533</c:v>
                </c:pt>
                <c:pt idx="29">
                  <c:v>0.76316410861865402</c:v>
                </c:pt>
                <c:pt idx="30">
                  <c:v>0.79527744982290438</c:v>
                </c:pt>
                <c:pt idx="31">
                  <c:v>0.81210153482880754</c:v>
                </c:pt>
                <c:pt idx="32">
                  <c:v>0.8326446280991735</c:v>
                </c:pt>
                <c:pt idx="33">
                  <c:v>0.8505312868949233</c:v>
                </c:pt>
                <c:pt idx="34">
                  <c:v>0.86487603305785121</c:v>
                </c:pt>
                <c:pt idx="35">
                  <c:v>0.86948051948051952</c:v>
                </c:pt>
                <c:pt idx="36">
                  <c:v>0.86847697756788667</c:v>
                </c:pt>
                <c:pt idx="37">
                  <c:v>0.86546635182998821</c:v>
                </c:pt>
                <c:pt idx="38">
                  <c:v>0.85826446280991731</c:v>
                </c:pt>
                <c:pt idx="39">
                  <c:v>0.85017709563164112</c:v>
                </c:pt>
                <c:pt idx="40">
                  <c:v>0.85371900826446279</c:v>
                </c:pt>
                <c:pt idx="41">
                  <c:v>0.85519480519480517</c:v>
                </c:pt>
                <c:pt idx="42">
                  <c:v>0.86558441558441557</c:v>
                </c:pt>
                <c:pt idx="43">
                  <c:v>0.87272727272727268</c:v>
                </c:pt>
                <c:pt idx="44">
                  <c:v>0.88547815820543097</c:v>
                </c:pt>
                <c:pt idx="45">
                  <c:v>0.8925619834710744</c:v>
                </c:pt>
                <c:pt idx="46">
                  <c:v>0.90348288075560801</c:v>
                </c:pt>
                <c:pt idx="47">
                  <c:v>0.91635182998819364</c:v>
                </c:pt>
                <c:pt idx="48">
                  <c:v>0.92550177095631636</c:v>
                </c:pt>
                <c:pt idx="49">
                  <c:v>0.92951593860684767</c:v>
                </c:pt>
                <c:pt idx="50">
                  <c:v>0.92987012987012985</c:v>
                </c:pt>
                <c:pt idx="51">
                  <c:v>0.92786304604486425</c:v>
                </c:pt>
                <c:pt idx="52">
                  <c:v>0.92744982290436839</c:v>
                </c:pt>
                <c:pt idx="53">
                  <c:v>0.92367178276269191</c:v>
                </c:pt>
                <c:pt idx="54">
                  <c:v>0.91511216056670597</c:v>
                </c:pt>
                <c:pt idx="55">
                  <c:v>0.89822904368358913</c:v>
                </c:pt>
                <c:pt idx="56">
                  <c:v>0.87603305785123964</c:v>
                </c:pt>
                <c:pt idx="57">
                  <c:v>0.85</c:v>
                </c:pt>
                <c:pt idx="58">
                  <c:v>0.82792207792207795</c:v>
                </c:pt>
                <c:pt idx="59">
                  <c:v>0.79769775678866583</c:v>
                </c:pt>
                <c:pt idx="60">
                  <c:v>0.76652892561983466</c:v>
                </c:pt>
                <c:pt idx="61">
                  <c:v>0.7301062573789846</c:v>
                </c:pt>
                <c:pt idx="62">
                  <c:v>0.69681227863046047</c:v>
                </c:pt>
                <c:pt idx="63">
                  <c:v>0.66340023612750887</c:v>
                </c:pt>
                <c:pt idx="64">
                  <c:v>0.63069657615112162</c:v>
                </c:pt>
                <c:pt idx="65">
                  <c:v>0.59917355371900827</c:v>
                </c:pt>
                <c:pt idx="66">
                  <c:v>0.56219598583234953</c:v>
                </c:pt>
                <c:pt idx="67">
                  <c:v>0.53573789846517117</c:v>
                </c:pt>
                <c:pt idx="68">
                  <c:v>0.50685950413223146</c:v>
                </c:pt>
                <c:pt idx="69">
                  <c:v>0.48191263282172375</c:v>
                </c:pt>
                <c:pt idx="70">
                  <c:v>0.45959268004722548</c:v>
                </c:pt>
                <c:pt idx="71">
                  <c:v>0.44426210153482881</c:v>
                </c:pt>
                <c:pt idx="72">
                  <c:v>0.43256198347107438</c:v>
                </c:pt>
                <c:pt idx="73">
                  <c:v>0.43397284533648173</c:v>
                </c:pt>
                <c:pt idx="74">
                  <c:v>0.44500000000000001</c:v>
                </c:pt>
                <c:pt idx="75">
                  <c:v>0.46020661157024789</c:v>
                </c:pt>
                <c:pt idx="76">
                  <c:v>0.48390791027154662</c:v>
                </c:pt>
                <c:pt idx="77">
                  <c:v>0.52181818181818185</c:v>
                </c:pt>
                <c:pt idx="78">
                  <c:v>0.56287485242030699</c:v>
                </c:pt>
                <c:pt idx="79">
                  <c:v>0.58963400236127506</c:v>
                </c:pt>
                <c:pt idx="80">
                  <c:v>0.60956316410861866</c:v>
                </c:pt>
                <c:pt idx="81">
                  <c:v>0.62827626918536006</c:v>
                </c:pt>
                <c:pt idx="82">
                  <c:v>0.64681227863046042</c:v>
                </c:pt>
                <c:pt idx="83">
                  <c:v>0.66499409681227861</c:v>
                </c:pt>
                <c:pt idx="84">
                  <c:v>0.68453364817001183</c:v>
                </c:pt>
                <c:pt idx="85">
                  <c:v>0.69321133412042502</c:v>
                </c:pt>
                <c:pt idx="86">
                  <c:v>0.7004722550177096</c:v>
                </c:pt>
                <c:pt idx="87">
                  <c:v>0.70590318772136951</c:v>
                </c:pt>
                <c:pt idx="88">
                  <c:v>0.71121605667060217</c:v>
                </c:pt>
                <c:pt idx="89">
                  <c:v>0.71463990554899648</c:v>
                </c:pt>
                <c:pt idx="90">
                  <c:v>0.7073789846517119</c:v>
                </c:pt>
                <c:pt idx="91">
                  <c:v>0.70023612750885478</c:v>
                </c:pt>
                <c:pt idx="92">
                  <c:v>0.68022432113341202</c:v>
                </c:pt>
                <c:pt idx="93">
                  <c:v>0.66174734356552534</c:v>
                </c:pt>
                <c:pt idx="94">
                  <c:v>0.64504132231404954</c:v>
                </c:pt>
                <c:pt idx="95">
                  <c:v>0.64049586776859502</c:v>
                </c:pt>
                <c:pt idx="96">
                  <c:v>0.645159386068477</c:v>
                </c:pt>
                <c:pt idx="97">
                  <c:v>0.65135773317591494</c:v>
                </c:pt>
                <c:pt idx="98">
                  <c:v>0.66062573789846513</c:v>
                </c:pt>
                <c:pt idx="99">
                  <c:v>0.67284533648170008</c:v>
                </c:pt>
                <c:pt idx="100">
                  <c:v>0.68323494687131048</c:v>
                </c:pt>
                <c:pt idx="101">
                  <c:v>0.69663518299881932</c:v>
                </c:pt>
                <c:pt idx="102">
                  <c:v>0.70613931523022433</c:v>
                </c:pt>
                <c:pt idx="103">
                  <c:v>0.71900826446280997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6219-4F28-8999-B7337BB08071}"/>
            </c:ext>
          </c:extLst>
        </c:ser>
        <c:ser>
          <c:idx val="11"/>
          <c:order val="1"/>
          <c:tx>
            <c:strRef>
              <c:f>EmbalseSIN!$C$1</c:f>
              <c:strCache>
                <c:ptCount val="1"/>
                <c:pt idx="0">
                  <c:v>Caso H1993-95_DdaMayoAlto</c:v>
                </c:pt>
              </c:strCache>
            </c:strRef>
          </c:tx>
          <c:spPr>
            <a:ln w="22225" cap="rnd">
              <a:solidFill>
                <a:srgbClr val="00B0F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EmbalseSIN!$A$2:$A$105</c:f>
              <c:numCache>
                <c:formatCode>d/mm/yyyy;@</c:formatCode>
                <c:ptCount val="104"/>
                <c:pt idx="0">
                  <c:v>44157</c:v>
                </c:pt>
                <c:pt idx="1">
                  <c:v>44164</c:v>
                </c:pt>
                <c:pt idx="2">
                  <c:v>44171</c:v>
                </c:pt>
                <c:pt idx="3">
                  <c:v>44178</c:v>
                </c:pt>
                <c:pt idx="4">
                  <c:v>44185</c:v>
                </c:pt>
                <c:pt idx="5">
                  <c:v>44192</c:v>
                </c:pt>
                <c:pt idx="6">
                  <c:v>44199</c:v>
                </c:pt>
                <c:pt idx="7">
                  <c:v>44206</c:v>
                </c:pt>
                <c:pt idx="8">
                  <c:v>44213</c:v>
                </c:pt>
                <c:pt idx="9">
                  <c:v>44220</c:v>
                </c:pt>
                <c:pt idx="10">
                  <c:v>44227</c:v>
                </c:pt>
                <c:pt idx="11">
                  <c:v>44234</c:v>
                </c:pt>
                <c:pt idx="12">
                  <c:v>44241</c:v>
                </c:pt>
                <c:pt idx="13">
                  <c:v>44248</c:v>
                </c:pt>
                <c:pt idx="14">
                  <c:v>44255</c:v>
                </c:pt>
                <c:pt idx="15">
                  <c:v>44262</c:v>
                </c:pt>
                <c:pt idx="16">
                  <c:v>44269</c:v>
                </c:pt>
                <c:pt idx="17">
                  <c:v>44276</c:v>
                </c:pt>
                <c:pt idx="18">
                  <c:v>44283</c:v>
                </c:pt>
                <c:pt idx="19">
                  <c:v>44290</c:v>
                </c:pt>
                <c:pt idx="20">
                  <c:v>44297</c:v>
                </c:pt>
                <c:pt idx="21">
                  <c:v>44304</c:v>
                </c:pt>
                <c:pt idx="22">
                  <c:v>44311</c:v>
                </c:pt>
                <c:pt idx="23">
                  <c:v>44318</c:v>
                </c:pt>
                <c:pt idx="24">
                  <c:v>44325</c:v>
                </c:pt>
                <c:pt idx="25">
                  <c:v>44332</c:v>
                </c:pt>
                <c:pt idx="26">
                  <c:v>44339</c:v>
                </c:pt>
                <c:pt idx="27">
                  <c:v>44346</c:v>
                </c:pt>
                <c:pt idx="28">
                  <c:v>44353</c:v>
                </c:pt>
                <c:pt idx="29">
                  <c:v>44360</c:v>
                </c:pt>
                <c:pt idx="30">
                  <c:v>44367</c:v>
                </c:pt>
                <c:pt idx="31">
                  <c:v>44374</c:v>
                </c:pt>
                <c:pt idx="32">
                  <c:v>44381</c:v>
                </c:pt>
                <c:pt idx="33">
                  <c:v>44388</c:v>
                </c:pt>
                <c:pt idx="34">
                  <c:v>44395</c:v>
                </c:pt>
                <c:pt idx="35">
                  <c:v>44402</c:v>
                </c:pt>
                <c:pt idx="36">
                  <c:v>44409</c:v>
                </c:pt>
                <c:pt idx="37">
                  <c:v>44416</c:v>
                </c:pt>
                <c:pt idx="38">
                  <c:v>44423</c:v>
                </c:pt>
                <c:pt idx="39">
                  <c:v>44430</c:v>
                </c:pt>
                <c:pt idx="40">
                  <c:v>44437</c:v>
                </c:pt>
                <c:pt idx="41">
                  <c:v>44444</c:v>
                </c:pt>
                <c:pt idx="42">
                  <c:v>44451</c:v>
                </c:pt>
                <c:pt idx="43">
                  <c:v>44458</c:v>
                </c:pt>
                <c:pt idx="44">
                  <c:v>44465</c:v>
                </c:pt>
                <c:pt idx="45">
                  <c:v>44472</c:v>
                </c:pt>
                <c:pt idx="46">
                  <c:v>44479</c:v>
                </c:pt>
                <c:pt idx="47">
                  <c:v>44486</c:v>
                </c:pt>
                <c:pt idx="48">
                  <c:v>44493</c:v>
                </c:pt>
                <c:pt idx="49">
                  <c:v>44500</c:v>
                </c:pt>
                <c:pt idx="50">
                  <c:v>44507</c:v>
                </c:pt>
                <c:pt idx="51">
                  <c:v>44514</c:v>
                </c:pt>
                <c:pt idx="52">
                  <c:v>44521</c:v>
                </c:pt>
                <c:pt idx="53">
                  <c:v>44528</c:v>
                </c:pt>
                <c:pt idx="54">
                  <c:v>44535</c:v>
                </c:pt>
                <c:pt idx="55">
                  <c:v>44542</c:v>
                </c:pt>
                <c:pt idx="56">
                  <c:v>44549</c:v>
                </c:pt>
                <c:pt idx="57">
                  <c:v>44556</c:v>
                </c:pt>
                <c:pt idx="58">
                  <c:v>44563</c:v>
                </c:pt>
                <c:pt idx="59">
                  <c:v>44570</c:v>
                </c:pt>
                <c:pt idx="60">
                  <c:v>44577</c:v>
                </c:pt>
                <c:pt idx="61">
                  <c:v>44584</c:v>
                </c:pt>
                <c:pt idx="62">
                  <c:v>44591</c:v>
                </c:pt>
                <c:pt idx="63">
                  <c:v>44598</c:v>
                </c:pt>
                <c:pt idx="64">
                  <c:v>44605</c:v>
                </c:pt>
                <c:pt idx="65">
                  <c:v>44612</c:v>
                </c:pt>
                <c:pt idx="66">
                  <c:v>44619</c:v>
                </c:pt>
                <c:pt idx="67">
                  <c:v>44626</c:v>
                </c:pt>
                <c:pt idx="68">
                  <c:v>44633</c:v>
                </c:pt>
                <c:pt idx="69">
                  <c:v>44640</c:v>
                </c:pt>
                <c:pt idx="70">
                  <c:v>44647</c:v>
                </c:pt>
                <c:pt idx="71">
                  <c:v>44654</c:v>
                </c:pt>
                <c:pt idx="72">
                  <c:v>44661</c:v>
                </c:pt>
                <c:pt idx="73">
                  <c:v>44668</c:v>
                </c:pt>
                <c:pt idx="74">
                  <c:v>44675</c:v>
                </c:pt>
                <c:pt idx="75">
                  <c:v>44682</c:v>
                </c:pt>
                <c:pt idx="76">
                  <c:v>44689</c:v>
                </c:pt>
                <c:pt idx="77">
                  <c:v>44696</c:v>
                </c:pt>
                <c:pt idx="78">
                  <c:v>44703</c:v>
                </c:pt>
                <c:pt idx="79">
                  <c:v>44710</c:v>
                </c:pt>
                <c:pt idx="80">
                  <c:v>44717</c:v>
                </c:pt>
                <c:pt idx="81">
                  <c:v>44724</c:v>
                </c:pt>
                <c:pt idx="82">
                  <c:v>44731</c:v>
                </c:pt>
                <c:pt idx="83">
                  <c:v>44738</c:v>
                </c:pt>
                <c:pt idx="84">
                  <c:v>44745</c:v>
                </c:pt>
                <c:pt idx="85">
                  <c:v>44752</c:v>
                </c:pt>
                <c:pt idx="86">
                  <c:v>44759</c:v>
                </c:pt>
                <c:pt idx="87">
                  <c:v>44766</c:v>
                </c:pt>
                <c:pt idx="88">
                  <c:v>44773</c:v>
                </c:pt>
                <c:pt idx="89">
                  <c:v>44780</c:v>
                </c:pt>
                <c:pt idx="90">
                  <c:v>44787</c:v>
                </c:pt>
                <c:pt idx="91">
                  <c:v>44794</c:v>
                </c:pt>
                <c:pt idx="92">
                  <c:v>44801</c:v>
                </c:pt>
                <c:pt idx="93">
                  <c:v>44808</c:v>
                </c:pt>
                <c:pt idx="94">
                  <c:v>44815</c:v>
                </c:pt>
                <c:pt idx="95">
                  <c:v>44822</c:v>
                </c:pt>
                <c:pt idx="96">
                  <c:v>44829</c:v>
                </c:pt>
                <c:pt idx="97">
                  <c:v>44836</c:v>
                </c:pt>
                <c:pt idx="98">
                  <c:v>44843</c:v>
                </c:pt>
                <c:pt idx="99">
                  <c:v>44850</c:v>
                </c:pt>
                <c:pt idx="100">
                  <c:v>44857</c:v>
                </c:pt>
                <c:pt idx="101">
                  <c:v>44864</c:v>
                </c:pt>
                <c:pt idx="102">
                  <c:v>44871</c:v>
                </c:pt>
                <c:pt idx="103" formatCode="dd/mm/yy;@">
                  <c:v>44878</c:v>
                </c:pt>
              </c:numCache>
            </c:numRef>
          </c:cat>
          <c:val>
            <c:numRef>
              <c:f>EmbalseSIN!$C$2:$C$105</c:f>
              <c:numCache>
                <c:formatCode>0.0%</c:formatCode>
                <c:ptCount val="104"/>
                <c:pt idx="0">
                  <c:v>0.72573789846517123</c:v>
                </c:pt>
                <c:pt idx="1">
                  <c:v>0.72987012987012989</c:v>
                </c:pt>
                <c:pt idx="2">
                  <c:v>0.73606847697756783</c:v>
                </c:pt>
                <c:pt idx="3">
                  <c:v>0.74031877213695396</c:v>
                </c:pt>
                <c:pt idx="4">
                  <c:v>0.73223140495867767</c:v>
                </c:pt>
                <c:pt idx="5">
                  <c:v>0.72172373081463992</c:v>
                </c:pt>
                <c:pt idx="6">
                  <c:v>0.7053719008264463</c:v>
                </c:pt>
                <c:pt idx="7">
                  <c:v>0.68541912632821722</c:v>
                </c:pt>
                <c:pt idx="8">
                  <c:v>0.65560802833530107</c:v>
                </c:pt>
                <c:pt idx="9">
                  <c:v>0.62296340023612751</c:v>
                </c:pt>
                <c:pt idx="10">
                  <c:v>0.59285714285714286</c:v>
                </c:pt>
                <c:pt idx="11">
                  <c:v>0.55858913813459266</c:v>
                </c:pt>
                <c:pt idx="12" formatCode="0%">
                  <c:v>0.52357142857142858</c:v>
                </c:pt>
                <c:pt idx="13">
                  <c:v>0.49083825265643444</c:v>
                </c:pt>
                <c:pt idx="14">
                  <c:v>0.45991735537190082</c:v>
                </c:pt>
                <c:pt idx="15">
                  <c:v>0.43364817001180639</c:v>
                </c:pt>
                <c:pt idx="16">
                  <c:v>0.40665289256198345</c:v>
                </c:pt>
                <c:pt idx="17">
                  <c:v>0.38871310507674145</c:v>
                </c:pt>
                <c:pt idx="18">
                  <c:v>0.38037190082644629</c:v>
                </c:pt>
                <c:pt idx="19">
                  <c:v>0.38832349468713107</c:v>
                </c:pt>
                <c:pt idx="20">
                  <c:v>0.39828807556080281</c:v>
                </c:pt>
                <c:pt idx="21">
                  <c:v>0.41174734356552539</c:v>
                </c:pt>
                <c:pt idx="22">
                  <c:v>0.43150531286894922</c:v>
                </c:pt>
                <c:pt idx="23">
                  <c:v>0.46240850059031874</c:v>
                </c:pt>
                <c:pt idx="24">
                  <c:v>0.49935064935064938</c:v>
                </c:pt>
                <c:pt idx="25">
                  <c:v>0.5360094451003542</c:v>
                </c:pt>
                <c:pt idx="26">
                  <c:v>0.56827626918536012</c:v>
                </c:pt>
                <c:pt idx="27">
                  <c:v>0.5970484061393152</c:v>
                </c:pt>
                <c:pt idx="28">
                  <c:v>0.62314049586776854</c:v>
                </c:pt>
                <c:pt idx="29">
                  <c:v>0.64197166469893741</c:v>
                </c:pt>
                <c:pt idx="30">
                  <c:v>0.65755608028335299</c:v>
                </c:pt>
                <c:pt idx="31">
                  <c:v>0.67815820543093275</c:v>
                </c:pt>
                <c:pt idx="32">
                  <c:v>0.70336481700118059</c:v>
                </c:pt>
                <c:pt idx="33">
                  <c:v>0.74763872491145222</c:v>
                </c:pt>
                <c:pt idx="34">
                  <c:v>0.7776269185360094</c:v>
                </c:pt>
                <c:pt idx="35">
                  <c:v>0.7889020070838253</c:v>
                </c:pt>
                <c:pt idx="36">
                  <c:v>0.7981109799291618</c:v>
                </c:pt>
                <c:pt idx="37">
                  <c:v>0.80737898465171187</c:v>
                </c:pt>
                <c:pt idx="38">
                  <c:v>0.81499409681227863</c:v>
                </c:pt>
                <c:pt idx="39">
                  <c:v>0.82166469893742622</c:v>
                </c:pt>
                <c:pt idx="40">
                  <c:v>0.8220188902007084</c:v>
                </c:pt>
                <c:pt idx="41">
                  <c:v>0.81930342384887844</c:v>
                </c:pt>
                <c:pt idx="42">
                  <c:v>0.81033057851239665</c:v>
                </c:pt>
                <c:pt idx="43">
                  <c:v>0.80554899645808742</c:v>
                </c:pt>
                <c:pt idx="44">
                  <c:v>0.81894923258559627</c:v>
                </c:pt>
                <c:pt idx="45">
                  <c:v>0.82621015348288074</c:v>
                </c:pt>
                <c:pt idx="46">
                  <c:v>0.84598583234946867</c:v>
                </c:pt>
                <c:pt idx="47">
                  <c:v>0.8594451003541913</c:v>
                </c:pt>
                <c:pt idx="48">
                  <c:v>0.88246753246753251</c:v>
                </c:pt>
                <c:pt idx="49">
                  <c:v>0.89988193624557256</c:v>
                </c:pt>
                <c:pt idx="50">
                  <c:v>0.91629279811097997</c:v>
                </c:pt>
                <c:pt idx="51">
                  <c:v>0.92904368358913814</c:v>
                </c:pt>
                <c:pt idx="52">
                  <c:v>0.93482880755608033</c:v>
                </c:pt>
                <c:pt idx="53">
                  <c:v>0.93801652892561982</c:v>
                </c:pt>
                <c:pt idx="54">
                  <c:v>0.92957497048406135</c:v>
                </c:pt>
                <c:pt idx="55">
                  <c:v>0.90920897284533653</c:v>
                </c:pt>
                <c:pt idx="56">
                  <c:v>0.88482880755608029</c:v>
                </c:pt>
                <c:pt idx="57">
                  <c:v>0.85661157024793388</c:v>
                </c:pt>
                <c:pt idx="58">
                  <c:v>0.8300472255017709</c:v>
                </c:pt>
                <c:pt idx="59">
                  <c:v>0.79232585596221961</c:v>
                </c:pt>
                <c:pt idx="60">
                  <c:v>0.75785123966942147</c:v>
                </c:pt>
                <c:pt idx="61">
                  <c:v>0.71304604486422674</c:v>
                </c:pt>
                <c:pt idx="62">
                  <c:v>0.67024793388429749</c:v>
                </c:pt>
                <c:pt idx="63">
                  <c:v>0.6192443919716647</c:v>
                </c:pt>
                <c:pt idx="64">
                  <c:v>0.56845926800472257</c:v>
                </c:pt>
                <c:pt idx="65">
                  <c:v>0.51978158205430935</c:v>
                </c:pt>
                <c:pt idx="66">
                  <c:v>0.47811688311688311</c:v>
                </c:pt>
                <c:pt idx="67">
                  <c:v>0.44030106257378981</c:v>
                </c:pt>
                <c:pt idx="68">
                  <c:v>0.40603305785123966</c:v>
                </c:pt>
                <c:pt idx="69">
                  <c:v>0.37440968122786306</c:v>
                </c:pt>
                <c:pt idx="70">
                  <c:v>0.34707201889020067</c:v>
                </c:pt>
                <c:pt idx="71">
                  <c:v>0.31933884297520665</c:v>
                </c:pt>
                <c:pt idx="72">
                  <c:v>0.2975029515938607</c:v>
                </c:pt>
                <c:pt idx="73">
                  <c:v>0.29651121605667058</c:v>
                </c:pt>
                <c:pt idx="74">
                  <c:v>0.2951180637544274</c:v>
                </c:pt>
                <c:pt idx="75">
                  <c:v>0.28730224321133407</c:v>
                </c:pt>
                <c:pt idx="76">
                  <c:v>0.28590909090909095</c:v>
                </c:pt>
                <c:pt idx="77">
                  <c:v>0.29484061393152305</c:v>
                </c:pt>
                <c:pt idx="78">
                  <c:v>0.30470484061393149</c:v>
                </c:pt>
                <c:pt idx="79">
                  <c:v>0.31996458087367174</c:v>
                </c:pt>
                <c:pt idx="80">
                  <c:v>0.34013577331759148</c:v>
                </c:pt>
                <c:pt idx="81">
                  <c:v>0.36029515938606843</c:v>
                </c:pt>
                <c:pt idx="82">
                  <c:v>0.38429752066115702</c:v>
                </c:pt>
                <c:pt idx="83">
                  <c:v>0.40547225501770956</c:v>
                </c:pt>
                <c:pt idx="84">
                  <c:v>0.4232939787485242</c:v>
                </c:pt>
                <c:pt idx="85">
                  <c:v>0.43141086186540734</c:v>
                </c:pt>
                <c:pt idx="86">
                  <c:v>0.44292207792207794</c:v>
                </c:pt>
                <c:pt idx="87">
                  <c:v>0.46033057851239667</c:v>
                </c:pt>
                <c:pt idx="88">
                  <c:v>0.47066706021251475</c:v>
                </c:pt>
                <c:pt idx="89">
                  <c:v>0.48484061393152306</c:v>
                </c:pt>
                <c:pt idx="90">
                  <c:v>0.50332939787485242</c:v>
                </c:pt>
                <c:pt idx="91">
                  <c:v>0.51994096812278623</c:v>
                </c:pt>
                <c:pt idx="92">
                  <c:v>0.52711334120425024</c:v>
                </c:pt>
                <c:pt idx="93">
                  <c:v>0.52490554899645803</c:v>
                </c:pt>
                <c:pt idx="94">
                  <c:v>0.5171664698937426</c:v>
                </c:pt>
                <c:pt idx="95">
                  <c:v>0.51273907910271543</c:v>
                </c:pt>
                <c:pt idx="96">
                  <c:v>0.51891381345926801</c:v>
                </c:pt>
                <c:pt idx="97">
                  <c:v>0.52757378984651715</c:v>
                </c:pt>
                <c:pt idx="98">
                  <c:v>0.54181227863046044</c:v>
                </c:pt>
                <c:pt idx="99">
                  <c:v>0.55487012987012985</c:v>
                </c:pt>
                <c:pt idx="100">
                  <c:v>0.57194805194805187</c:v>
                </c:pt>
                <c:pt idx="101">
                  <c:v>0.58910271546635185</c:v>
                </c:pt>
                <c:pt idx="102">
                  <c:v>0.60383707201889025</c:v>
                </c:pt>
                <c:pt idx="103">
                  <c:v>0.62426210153482886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6219-4F28-8999-B7337BB08071}"/>
            </c:ext>
          </c:extLst>
        </c:ser>
        <c:ser>
          <c:idx val="0"/>
          <c:order val="2"/>
          <c:tx>
            <c:strRef>
              <c:f>EmbalseSIN!$D$1</c:f>
              <c:strCache>
                <c:ptCount val="1"/>
                <c:pt idx="0">
                  <c:v>Caso H2016-18_DdaMayoAlto</c:v>
                </c:pt>
              </c:strCache>
            </c:strRef>
          </c:tx>
          <c:spPr>
            <a:ln w="22225" cap="rnd">
              <a:solidFill>
                <a:srgbClr val="00FF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EmbalseSIN!$A$2:$A$105</c:f>
              <c:numCache>
                <c:formatCode>d/mm/yyyy;@</c:formatCode>
                <c:ptCount val="104"/>
                <c:pt idx="0">
                  <c:v>44157</c:v>
                </c:pt>
                <c:pt idx="1">
                  <c:v>44164</c:v>
                </c:pt>
                <c:pt idx="2">
                  <c:v>44171</c:v>
                </c:pt>
                <c:pt idx="3">
                  <c:v>44178</c:v>
                </c:pt>
                <c:pt idx="4">
                  <c:v>44185</c:v>
                </c:pt>
                <c:pt idx="5">
                  <c:v>44192</c:v>
                </c:pt>
                <c:pt idx="6">
                  <c:v>44199</c:v>
                </c:pt>
                <c:pt idx="7">
                  <c:v>44206</c:v>
                </c:pt>
                <c:pt idx="8">
                  <c:v>44213</c:v>
                </c:pt>
                <c:pt idx="9">
                  <c:v>44220</c:v>
                </c:pt>
                <c:pt idx="10">
                  <c:v>44227</c:v>
                </c:pt>
                <c:pt idx="11">
                  <c:v>44234</c:v>
                </c:pt>
                <c:pt idx="12">
                  <c:v>44241</c:v>
                </c:pt>
                <c:pt idx="13">
                  <c:v>44248</c:v>
                </c:pt>
                <c:pt idx="14">
                  <c:v>44255</c:v>
                </c:pt>
                <c:pt idx="15">
                  <c:v>44262</c:v>
                </c:pt>
                <c:pt idx="16">
                  <c:v>44269</c:v>
                </c:pt>
                <c:pt idx="17">
                  <c:v>44276</c:v>
                </c:pt>
                <c:pt idx="18">
                  <c:v>44283</c:v>
                </c:pt>
                <c:pt idx="19">
                  <c:v>44290</c:v>
                </c:pt>
                <c:pt idx="20">
                  <c:v>44297</c:v>
                </c:pt>
                <c:pt idx="21">
                  <c:v>44304</c:v>
                </c:pt>
                <c:pt idx="22">
                  <c:v>44311</c:v>
                </c:pt>
                <c:pt idx="23">
                  <c:v>44318</c:v>
                </c:pt>
                <c:pt idx="24">
                  <c:v>44325</c:v>
                </c:pt>
                <c:pt idx="25">
                  <c:v>44332</c:v>
                </c:pt>
                <c:pt idx="26">
                  <c:v>44339</c:v>
                </c:pt>
                <c:pt idx="27">
                  <c:v>44346</c:v>
                </c:pt>
                <c:pt idx="28">
                  <c:v>44353</c:v>
                </c:pt>
                <c:pt idx="29">
                  <c:v>44360</c:v>
                </c:pt>
                <c:pt idx="30">
                  <c:v>44367</c:v>
                </c:pt>
                <c:pt idx="31">
                  <c:v>44374</c:v>
                </c:pt>
                <c:pt idx="32">
                  <c:v>44381</c:v>
                </c:pt>
                <c:pt idx="33">
                  <c:v>44388</c:v>
                </c:pt>
                <c:pt idx="34">
                  <c:v>44395</c:v>
                </c:pt>
                <c:pt idx="35">
                  <c:v>44402</c:v>
                </c:pt>
                <c:pt idx="36">
                  <c:v>44409</c:v>
                </c:pt>
                <c:pt idx="37">
                  <c:v>44416</c:v>
                </c:pt>
                <c:pt idx="38">
                  <c:v>44423</c:v>
                </c:pt>
                <c:pt idx="39">
                  <c:v>44430</c:v>
                </c:pt>
                <c:pt idx="40">
                  <c:v>44437</c:v>
                </c:pt>
                <c:pt idx="41">
                  <c:v>44444</c:v>
                </c:pt>
                <c:pt idx="42">
                  <c:v>44451</c:v>
                </c:pt>
                <c:pt idx="43">
                  <c:v>44458</c:v>
                </c:pt>
                <c:pt idx="44">
                  <c:v>44465</c:v>
                </c:pt>
                <c:pt idx="45">
                  <c:v>44472</c:v>
                </c:pt>
                <c:pt idx="46">
                  <c:v>44479</c:v>
                </c:pt>
                <c:pt idx="47">
                  <c:v>44486</c:v>
                </c:pt>
                <c:pt idx="48">
                  <c:v>44493</c:v>
                </c:pt>
                <c:pt idx="49">
                  <c:v>44500</c:v>
                </c:pt>
                <c:pt idx="50">
                  <c:v>44507</c:v>
                </c:pt>
                <c:pt idx="51">
                  <c:v>44514</c:v>
                </c:pt>
                <c:pt idx="52">
                  <c:v>44521</c:v>
                </c:pt>
                <c:pt idx="53">
                  <c:v>44528</c:v>
                </c:pt>
                <c:pt idx="54">
                  <c:v>44535</c:v>
                </c:pt>
                <c:pt idx="55">
                  <c:v>44542</c:v>
                </c:pt>
                <c:pt idx="56">
                  <c:v>44549</c:v>
                </c:pt>
                <c:pt idx="57">
                  <c:v>44556</c:v>
                </c:pt>
                <c:pt idx="58">
                  <c:v>44563</c:v>
                </c:pt>
                <c:pt idx="59">
                  <c:v>44570</c:v>
                </c:pt>
                <c:pt idx="60">
                  <c:v>44577</c:v>
                </c:pt>
                <c:pt idx="61">
                  <c:v>44584</c:v>
                </c:pt>
                <c:pt idx="62">
                  <c:v>44591</c:v>
                </c:pt>
                <c:pt idx="63">
                  <c:v>44598</c:v>
                </c:pt>
                <c:pt idx="64">
                  <c:v>44605</c:v>
                </c:pt>
                <c:pt idx="65">
                  <c:v>44612</c:v>
                </c:pt>
                <c:pt idx="66">
                  <c:v>44619</c:v>
                </c:pt>
                <c:pt idx="67">
                  <c:v>44626</c:v>
                </c:pt>
                <c:pt idx="68">
                  <c:v>44633</c:v>
                </c:pt>
                <c:pt idx="69">
                  <c:v>44640</c:v>
                </c:pt>
                <c:pt idx="70">
                  <c:v>44647</c:v>
                </c:pt>
                <c:pt idx="71">
                  <c:v>44654</c:v>
                </c:pt>
                <c:pt idx="72">
                  <c:v>44661</c:v>
                </c:pt>
                <c:pt idx="73">
                  <c:v>44668</c:v>
                </c:pt>
                <c:pt idx="74">
                  <c:v>44675</c:v>
                </c:pt>
                <c:pt idx="75">
                  <c:v>44682</c:v>
                </c:pt>
                <c:pt idx="76">
                  <c:v>44689</c:v>
                </c:pt>
                <c:pt idx="77">
                  <c:v>44696</c:v>
                </c:pt>
                <c:pt idx="78">
                  <c:v>44703</c:v>
                </c:pt>
                <c:pt idx="79">
                  <c:v>44710</c:v>
                </c:pt>
                <c:pt idx="80">
                  <c:v>44717</c:v>
                </c:pt>
                <c:pt idx="81">
                  <c:v>44724</c:v>
                </c:pt>
                <c:pt idx="82">
                  <c:v>44731</c:v>
                </c:pt>
                <c:pt idx="83">
                  <c:v>44738</c:v>
                </c:pt>
                <c:pt idx="84">
                  <c:v>44745</c:v>
                </c:pt>
                <c:pt idx="85">
                  <c:v>44752</c:v>
                </c:pt>
                <c:pt idx="86">
                  <c:v>44759</c:v>
                </c:pt>
                <c:pt idx="87">
                  <c:v>44766</c:v>
                </c:pt>
                <c:pt idx="88">
                  <c:v>44773</c:v>
                </c:pt>
                <c:pt idx="89">
                  <c:v>44780</c:v>
                </c:pt>
                <c:pt idx="90">
                  <c:v>44787</c:v>
                </c:pt>
                <c:pt idx="91">
                  <c:v>44794</c:v>
                </c:pt>
                <c:pt idx="92">
                  <c:v>44801</c:v>
                </c:pt>
                <c:pt idx="93">
                  <c:v>44808</c:v>
                </c:pt>
                <c:pt idx="94">
                  <c:v>44815</c:v>
                </c:pt>
                <c:pt idx="95">
                  <c:v>44822</c:v>
                </c:pt>
                <c:pt idx="96">
                  <c:v>44829</c:v>
                </c:pt>
                <c:pt idx="97">
                  <c:v>44836</c:v>
                </c:pt>
                <c:pt idx="98">
                  <c:v>44843</c:v>
                </c:pt>
                <c:pt idx="99">
                  <c:v>44850</c:v>
                </c:pt>
                <c:pt idx="100">
                  <c:v>44857</c:v>
                </c:pt>
                <c:pt idx="101">
                  <c:v>44864</c:v>
                </c:pt>
                <c:pt idx="102">
                  <c:v>44871</c:v>
                </c:pt>
                <c:pt idx="103" formatCode="dd/mm/yy;@">
                  <c:v>44878</c:v>
                </c:pt>
              </c:numCache>
            </c:numRef>
          </c:cat>
          <c:val>
            <c:numRef>
              <c:f>EmbalseSIN!$D$2:$D$105</c:f>
              <c:numCache>
                <c:formatCode>0.0%</c:formatCode>
                <c:ptCount val="104"/>
                <c:pt idx="0">
                  <c:v>0.72591499409681226</c:v>
                </c:pt>
                <c:pt idx="1">
                  <c:v>0.73175914994096813</c:v>
                </c:pt>
                <c:pt idx="2">
                  <c:v>0.74179456906729635</c:v>
                </c:pt>
                <c:pt idx="3">
                  <c:v>0.74527744982290434</c:v>
                </c:pt>
                <c:pt idx="4">
                  <c:v>0.7312868949232586</c:v>
                </c:pt>
                <c:pt idx="5">
                  <c:v>0.71221959858323491</c:v>
                </c:pt>
                <c:pt idx="6">
                  <c:v>0.70059031877213696</c:v>
                </c:pt>
                <c:pt idx="7">
                  <c:v>0.68659976387249111</c:v>
                </c:pt>
                <c:pt idx="8">
                  <c:v>0.68158205430932706</c:v>
                </c:pt>
                <c:pt idx="9">
                  <c:v>0.65560802833530107</c:v>
                </c:pt>
                <c:pt idx="10">
                  <c:v>0.62662337662337664</c:v>
                </c:pt>
                <c:pt idx="11">
                  <c:v>0.58084415584415583</c:v>
                </c:pt>
                <c:pt idx="12" formatCode="0%">
                  <c:v>0.53767414403778047</c:v>
                </c:pt>
                <c:pt idx="13">
                  <c:v>0.49650531286894917</c:v>
                </c:pt>
                <c:pt idx="14">
                  <c:v>0.46563754427390791</c:v>
                </c:pt>
                <c:pt idx="15">
                  <c:v>0.45097402597402597</c:v>
                </c:pt>
                <c:pt idx="16">
                  <c:v>0.4512278630460449</c:v>
                </c:pt>
                <c:pt idx="17">
                  <c:v>0.46161157024793387</c:v>
                </c:pt>
                <c:pt idx="18">
                  <c:v>0.49917945690672966</c:v>
                </c:pt>
                <c:pt idx="19">
                  <c:v>0.50046635182998822</c:v>
                </c:pt>
                <c:pt idx="20">
                  <c:v>0.49510625737898467</c:v>
                </c:pt>
                <c:pt idx="21">
                  <c:v>0.49737308146399056</c:v>
                </c:pt>
                <c:pt idx="22">
                  <c:v>0.49687131050767414</c:v>
                </c:pt>
                <c:pt idx="23">
                  <c:v>0.5193034238488784</c:v>
                </c:pt>
                <c:pt idx="24">
                  <c:v>0.5811629279811098</c:v>
                </c:pt>
                <c:pt idx="25">
                  <c:v>0.64858323494687131</c:v>
                </c:pt>
                <c:pt idx="26">
                  <c:v>0.68441558441558437</c:v>
                </c:pt>
                <c:pt idx="27">
                  <c:v>0.70011806375442742</c:v>
                </c:pt>
                <c:pt idx="28">
                  <c:v>0.72916174734356554</c:v>
                </c:pt>
                <c:pt idx="29">
                  <c:v>0.77538370720188898</c:v>
                </c:pt>
                <c:pt idx="30">
                  <c:v>0.80289256198347103</c:v>
                </c:pt>
                <c:pt idx="31">
                  <c:v>0.82207792207792207</c:v>
                </c:pt>
                <c:pt idx="32">
                  <c:v>0.83429752066115703</c:v>
                </c:pt>
                <c:pt idx="33">
                  <c:v>0.84173553719008265</c:v>
                </c:pt>
                <c:pt idx="34">
                  <c:v>0.84858323494687127</c:v>
                </c:pt>
                <c:pt idx="35">
                  <c:v>0.85779220779220777</c:v>
                </c:pt>
                <c:pt idx="36">
                  <c:v>0.85684769775678871</c:v>
                </c:pt>
                <c:pt idx="37">
                  <c:v>0.85212514757969304</c:v>
                </c:pt>
                <c:pt idx="38">
                  <c:v>0.83518299881936242</c:v>
                </c:pt>
                <c:pt idx="39">
                  <c:v>0.82024793388429751</c:v>
                </c:pt>
                <c:pt idx="40">
                  <c:v>0.81558441558441563</c:v>
                </c:pt>
                <c:pt idx="41">
                  <c:v>0.80360094451003539</c:v>
                </c:pt>
                <c:pt idx="42">
                  <c:v>0.80484061393152306</c:v>
                </c:pt>
                <c:pt idx="43">
                  <c:v>0.79651711924439195</c:v>
                </c:pt>
                <c:pt idx="44">
                  <c:v>0.79090909090909089</c:v>
                </c:pt>
                <c:pt idx="45">
                  <c:v>0.78364817001180642</c:v>
                </c:pt>
                <c:pt idx="46">
                  <c:v>0.76658795749704844</c:v>
                </c:pt>
                <c:pt idx="47">
                  <c:v>0.74775678866587958</c:v>
                </c:pt>
                <c:pt idx="48">
                  <c:v>0.74061393152302246</c:v>
                </c:pt>
                <c:pt idx="49">
                  <c:v>0.7378984651711924</c:v>
                </c:pt>
                <c:pt idx="50">
                  <c:v>0.73813459268004722</c:v>
                </c:pt>
                <c:pt idx="51">
                  <c:v>0.75159386068476974</c:v>
                </c:pt>
                <c:pt idx="52">
                  <c:v>0.76322314049586781</c:v>
                </c:pt>
                <c:pt idx="53">
                  <c:v>0.75442739079102716</c:v>
                </c:pt>
                <c:pt idx="54">
                  <c:v>0.74173553719008267</c:v>
                </c:pt>
                <c:pt idx="55">
                  <c:v>0.7171782762691854</c:v>
                </c:pt>
                <c:pt idx="56">
                  <c:v>0.68046044864226685</c:v>
                </c:pt>
                <c:pt idx="57">
                  <c:v>0.65489964580873672</c:v>
                </c:pt>
                <c:pt idx="58">
                  <c:v>0.64185360094451005</c:v>
                </c:pt>
                <c:pt idx="59">
                  <c:v>0.62532467532467528</c:v>
                </c:pt>
                <c:pt idx="60">
                  <c:v>0.61109799291617473</c:v>
                </c:pt>
                <c:pt idx="61">
                  <c:v>0.5810684769775678</c:v>
                </c:pt>
                <c:pt idx="62">
                  <c:v>0.54451593860684777</c:v>
                </c:pt>
                <c:pt idx="63">
                  <c:v>0.50317591499409675</c:v>
                </c:pt>
                <c:pt idx="64">
                  <c:v>0.4592857142857143</c:v>
                </c:pt>
                <c:pt idx="65">
                  <c:v>0.42105076741440378</c:v>
                </c:pt>
                <c:pt idx="66">
                  <c:v>0.37984651711924439</c:v>
                </c:pt>
                <c:pt idx="67">
                  <c:v>0.34289256198347112</c:v>
                </c:pt>
                <c:pt idx="68">
                  <c:v>0.30719598583234947</c:v>
                </c:pt>
                <c:pt idx="69">
                  <c:v>0.28229634002361276</c:v>
                </c:pt>
                <c:pt idx="70">
                  <c:v>0.26143447461629277</c:v>
                </c:pt>
                <c:pt idx="71">
                  <c:v>0.26728453364817001</c:v>
                </c:pt>
                <c:pt idx="72">
                  <c:v>0.27291617473435653</c:v>
                </c:pt>
                <c:pt idx="73">
                  <c:v>0.27966942148760332</c:v>
                </c:pt>
                <c:pt idx="74">
                  <c:v>0.29570247933884297</c:v>
                </c:pt>
                <c:pt idx="75">
                  <c:v>0.31755608028335297</c:v>
                </c:pt>
                <c:pt idx="76">
                  <c:v>0.38164698937426211</c:v>
                </c:pt>
                <c:pt idx="77">
                  <c:v>0.44816410861865408</c:v>
                </c:pt>
                <c:pt idx="78">
                  <c:v>0.51097992916174739</c:v>
                </c:pt>
                <c:pt idx="79">
                  <c:v>0.56187721369539556</c:v>
                </c:pt>
                <c:pt idx="80">
                  <c:v>0.60667060212514756</c:v>
                </c:pt>
                <c:pt idx="81">
                  <c:v>0.62945690672963395</c:v>
                </c:pt>
                <c:pt idx="82">
                  <c:v>0.65543093270365993</c:v>
                </c:pt>
                <c:pt idx="83">
                  <c:v>0.68996458087367174</c:v>
                </c:pt>
                <c:pt idx="84">
                  <c:v>0.71404958677685948</c:v>
                </c:pt>
                <c:pt idx="85">
                  <c:v>0.73506493506493509</c:v>
                </c:pt>
                <c:pt idx="86">
                  <c:v>0.75419126328217234</c:v>
                </c:pt>
                <c:pt idx="87">
                  <c:v>0.77455726092089727</c:v>
                </c:pt>
                <c:pt idx="88">
                  <c:v>0.7889020070838253</c:v>
                </c:pt>
                <c:pt idx="89">
                  <c:v>0.78742621015348291</c:v>
                </c:pt>
                <c:pt idx="90">
                  <c:v>0.78654073199527741</c:v>
                </c:pt>
                <c:pt idx="91">
                  <c:v>0.78187721369539553</c:v>
                </c:pt>
                <c:pt idx="92">
                  <c:v>0.7721959858323495</c:v>
                </c:pt>
                <c:pt idx="93">
                  <c:v>0.76664698937426212</c:v>
                </c:pt>
                <c:pt idx="94">
                  <c:v>0.76015348288075557</c:v>
                </c:pt>
                <c:pt idx="95">
                  <c:v>0.74746162927981108</c:v>
                </c:pt>
                <c:pt idx="96">
                  <c:v>0.74179456906729635</c:v>
                </c:pt>
                <c:pt idx="97">
                  <c:v>0.74639905548996455</c:v>
                </c:pt>
                <c:pt idx="98">
                  <c:v>0.75330578512396695</c:v>
                </c:pt>
                <c:pt idx="99">
                  <c:v>0.76139315230224325</c:v>
                </c:pt>
                <c:pt idx="100">
                  <c:v>0.77231404958677685</c:v>
                </c:pt>
                <c:pt idx="101">
                  <c:v>0.77987012987012982</c:v>
                </c:pt>
                <c:pt idx="102">
                  <c:v>0.79037780401416768</c:v>
                </c:pt>
                <c:pt idx="103">
                  <c:v>0.79870129870129869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2-6219-4F28-8999-B7337BB08071}"/>
            </c:ext>
          </c:extLst>
        </c:ser>
        <c:ser>
          <c:idx val="5"/>
          <c:order val="3"/>
          <c:tx>
            <c:strRef>
              <c:f>EmbalseSIN!$E$1</c:f>
              <c:strCache>
                <c:ptCount val="1"/>
                <c:pt idx="0">
                  <c:v>Caso Esperado_DdaMayoAlto</c:v>
                </c:pt>
              </c:strCache>
            </c:strRef>
          </c:tx>
          <c:spPr>
            <a:ln w="31750" cap="rnd">
              <a:solidFill>
                <a:srgbClr val="FFBF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EmbalseSIN!$A$2:$A$105</c:f>
              <c:numCache>
                <c:formatCode>d/mm/yyyy;@</c:formatCode>
                <c:ptCount val="104"/>
                <c:pt idx="0">
                  <c:v>44157</c:v>
                </c:pt>
                <c:pt idx="1">
                  <c:v>44164</c:v>
                </c:pt>
                <c:pt idx="2">
                  <c:v>44171</c:v>
                </c:pt>
                <c:pt idx="3">
                  <c:v>44178</c:v>
                </c:pt>
                <c:pt idx="4">
                  <c:v>44185</c:v>
                </c:pt>
                <c:pt idx="5">
                  <c:v>44192</c:v>
                </c:pt>
                <c:pt idx="6">
                  <c:v>44199</c:v>
                </c:pt>
                <c:pt idx="7">
                  <c:v>44206</c:v>
                </c:pt>
                <c:pt idx="8">
                  <c:v>44213</c:v>
                </c:pt>
                <c:pt idx="9">
                  <c:v>44220</c:v>
                </c:pt>
                <c:pt idx="10">
                  <c:v>44227</c:v>
                </c:pt>
                <c:pt idx="11">
                  <c:v>44234</c:v>
                </c:pt>
                <c:pt idx="12">
                  <c:v>44241</c:v>
                </c:pt>
                <c:pt idx="13">
                  <c:v>44248</c:v>
                </c:pt>
                <c:pt idx="14">
                  <c:v>44255</c:v>
                </c:pt>
                <c:pt idx="15">
                  <c:v>44262</c:v>
                </c:pt>
                <c:pt idx="16">
                  <c:v>44269</c:v>
                </c:pt>
                <c:pt idx="17">
                  <c:v>44276</c:v>
                </c:pt>
                <c:pt idx="18">
                  <c:v>44283</c:v>
                </c:pt>
                <c:pt idx="19">
                  <c:v>44290</c:v>
                </c:pt>
                <c:pt idx="20">
                  <c:v>44297</c:v>
                </c:pt>
                <c:pt idx="21">
                  <c:v>44304</c:v>
                </c:pt>
                <c:pt idx="22">
                  <c:v>44311</c:v>
                </c:pt>
                <c:pt idx="23">
                  <c:v>44318</c:v>
                </c:pt>
                <c:pt idx="24">
                  <c:v>44325</c:v>
                </c:pt>
                <c:pt idx="25">
                  <c:v>44332</c:v>
                </c:pt>
                <c:pt idx="26">
                  <c:v>44339</c:v>
                </c:pt>
                <c:pt idx="27">
                  <c:v>44346</c:v>
                </c:pt>
                <c:pt idx="28">
                  <c:v>44353</c:v>
                </c:pt>
                <c:pt idx="29">
                  <c:v>44360</c:v>
                </c:pt>
                <c:pt idx="30">
                  <c:v>44367</c:v>
                </c:pt>
                <c:pt idx="31">
                  <c:v>44374</c:v>
                </c:pt>
                <c:pt idx="32">
                  <c:v>44381</c:v>
                </c:pt>
                <c:pt idx="33">
                  <c:v>44388</c:v>
                </c:pt>
                <c:pt idx="34">
                  <c:v>44395</c:v>
                </c:pt>
                <c:pt idx="35">
                  <c:v>44402</c:v>
                </c:pt>
                <c:pt idx="36">
                  <c:v>44409</c:v>
                </c:pt>
                <c:pt idx="37">
                  <c:v>44416</c:v>
                </c:pt>
                <c:pt idx="38">
                  <c:v>44423</c:v>
                </c:pt>
                <c:pt idx="39">
                  <c:v>44430</c:v>
                </c:pt>
                <c:pt idx="40">
                  <c:v>44437</c:v>
                </c:pt>
                <c:pt idx="41">
                  <c:v>44444</c:v>
                </c:pt>
                <c:pt idx="42">
                  <c:v>44451</c:v>
                </c:pt>
                <c:pt idx="43">
                  <c:v>44458</c:v>
                </c:pt>
                <c:pt idx="44">
                  <c:v>44465</c:v>
                </c:pt>
                <c:pt idx="45">
                  <c:v>44472</c:v>
                </c:pt>
                <c:pt idx="46">
                  <c:v>44479</c:v>
                </c:pt>
                <c:pt idx="47">
                  <c:v>44486</c:v>
                </c:pt>
                <c:pt idx="48">
                  <c:v>44493</c:v>
                </c:pt>
                <c:pt idx="49">
                  <c:v>44500</c:v>
                </c:pt>
                <c:pt idx="50">
                  <c:v>44507</c:v>
                </c:pt>
                <c:pt idx="51">
                  <c:v>44514</c:v>
                </c:pt>
                <c:pt idx="52">
                  <c:v>44521</c:v>
                </c:pt>
                <c:pt idx="53">
                  <c:v>44528</c:v>
                </c:pt>
                <c:pt idx="54">
                  <c:v>44535</c:v>
                </c:pt>
                <c:pt idx="55">
                  <c:v>44542</c:v>
                </c:pt>
                <c:pt idx="56">
                  <c:v>44549</c:v>
                </c:pt>
                <c:pt idx="57">
                  <c:v>44556</c:v>
                </c:pt>
                <c:pt idx="58">
                  <c:v>44563</c:v>
                </c:pt>
                <c:pt idx="59">
                  <c:v>44570</c:v>
                </c:pt>
                <c:pt idx="60">
                  <c:v>44577</c:v>
                </c:pt>
                <c:pt idx="61">
                  <c:v>44584</c:v>
                </c:pt>
                <c:pt idx="62">
                  <c:v>44591</c:v>
                </c:pt>
                <c:pt idx="63">
                  <c:v>44598</c:v>
                </c:pt>
                <c:pt idx="64">
                  <c:v>44605</c:v>
                </c:pt>
                <c:pt idx="65">
                  <c:v>44612</c:v>
                </c:pt>
                <c:pt idx="66">
                  <c:v>44619</c:v>
                </c:pt>
                <c:pt idx="67">
                  <c:v>44626</c:v>
                </c:pt>
                <c:pt idx="68">
                  <c:v>44633</c:v>
                </c:pt>
                <c:pt idx="69">
                  <c:v>44640</c:v>
                </c:pt>
                <c:pt idx="70">
                  <c:v>44647</c:v>
                </c:pt>
                <c:pt idx="71">
                  <c:v>44654</c:v>
                </c:pt>
                <c:pt idx="72">
                  <c:v>44661</c:v>
                </c:pt>
                <c:pt idx="73">
                  <c:v>44668</c:v>
                </c:pt>
                <c:pt idx="74">
                  <c:v>44675</c:v>
                </c:pt>
                <c:pt idx="75">
                  <c:v>44682</c:v>
                </c:pt>
                <c:pt idx="76">
                  <c:v>44689</c:v>
                </c:pt>
                <c:pt idx="77">
                  <c:v>44696</c:v>
                </c:pt>
                <c:pt idx="78">
                  <c:v>44703</c:v>
                </c:pt>
                <c:pt idx="79">
                  <c:v>44710</c:v>
                </c:pt>
                <c:pt idx="80">
                  <c:v>44717</c:v>
                </c:pt>
                <c:pt idx="81">
                  <c:v>44724</c:v>
                </c:pt>
                <c:pt idx="82">
                  <c:v>44731</c:v>
                </c:pt>
                <c:pt idx="83">
                  <c:v>44738</c:v>
                </c:pt>
                <c:pt idx="84">
                  <c:v>44745</c:v>
                </c:pt>
                <c:pt idx="85">
                  <c:v>44752</c:v>
                </c:pt>
                <c:pt idx="86">
                  <c:v>44759</c:v>
                </c:pt>
                <c:pt idx="87">
                  <c:v>44766</c:v>
                </c:pt>
                <c:pt idx="88">
                  <c:v>44773</c:v>
                </c:pt>
                <c:pt idx="89">
                  <c:v>44780</c:v>
                </c:pt>
                <c:pt idx="90">
                  <c:v>44787</c:v>
                </c:pt>
                <c:pt idx="91">
                  <c:v>44794</c:v>
                </c:pt>
                <c:pt idx="92">
                  <c:v>44801</c:v>
                </c:pt>
                <c:pt idx="93">
                  <c:v>44808</c:v>
                </c:pt>
                <c:pt idx="94">
                  <c:v>44815</c:v>
                </c:pt>
                <c:pt idx="95">
                  <c:v>44822</c:v>
                </c:pt>
                <c:pt idx="96">
                  <c:v>44829</c:v>
                </c:pt>
                <c:pt idx="97">
                  <c:v>44836</c:v>
                </c:pt>
                <c:pt idx="98">
                  <c:v>44843</c:v>
                </c:pt>
                <c:pt idx="99">
                  <c:v>44850</c:v>
                </c:pt>
                <c:pt idx="100">
                  <c:v>44857</c:v>
                </c:pt>
                <c:pt idx="101">
                  <c:v>44864</c:v>
                </c:pt>
                <c:pt idx="102">
                  <c:v>44871</c:v>
                </c:pt>
                <c:pt idx="103" formatCode="dd/mm/yy;@">
                  <c:v>44878</c:v>
                </c:pt>
              </c:numCache>
            </c:numRef>
          </c:cat>
          <c:val>
            <c:numRef>
              <c:f>EmbalseSIN!$E$2:$E$105</c:f>
              <c:numCache>
                <c:formatCode>0.0%</c:formatCode>
                <c:ptCount val="104"/>
                <c:pt idx="0">
                  <c:v>0.72585596221959858</c:v>
                </c:pt>
                <c:pt idx="1">
                  <c:v>0.73152302243211331</c:v>
                </c:pt>
                <c:pt idx="2">
                  <c:v>0.73500590318772141</c:v>
                </c:pt>
                <c:pt idx="3">
                  <c:v>0.7353010625737898</c:v>
                </c:pt>
                <c:pt idx="4">
                  <c:v>0.72520661157024791</c:v>
                </c:pt>
                <c:pt idx="5">
                  <c:v>0.71570247933884301</c:v>
                </c:pt>
                <c:pt idx="6">
                  <c:v>0.70755608028335304</c:v>
                </c:pt>
                <c:pt idx="7">
                  <c:v>0.68778040141676511</c:v>
                </c:pt>
                <c:pt idx="8">
                  <c:v>0.66623376623376629</c:v>
                </c:pt>
                <c:pt idx="9">
                  <c:v>0.63772136953955139</c:v>
                </c:pt>
                <c:pt idx="10">
                  <c:v>0.60779220779220777</c:v>
                </c:pt>
                <c:pt idx="11">
                  <c:v>0.57643447461629271</c:v>
                </c:pt>
                <c:pt idx="12" formatCode="0%">
                  <c:v>0.54381345926800473</c:v>
                </c:pt>
                <c:pt idx="13">
                  <c:v>0.51164108618654081</c:v>
                </c:pt>
                <c:pt idx="14">
                  <c:v>0.47955135773317592</c:v>
                </c:pt>
                <c:pt idx="15">
                  <c:v>0.45144628099173556</c:v>
                </c:pt>
                <c:pt idx="16">
                  <c:v>0.42432113341204253</c:v>
                </c:pt>
                <c:pt idx="17">
                  <c:v>0.40626918536009443</c:v>
                </c:pt>
                <c:pt idx="18">
                  <c:v>0.39290436835891385</c:v>
                </c:pt>
                <c:pt idx="19">
                  <c:v>0.3943211334120425</c:v>
                </c:pt>
                <c:pt idx="20">
                  <c:v>0.39502361275088549</c:v>
                </c:pt>
                <c:pt idx="21">
                  <c:v>0.40384297520661161</c:v>
                </c:pt>
                <c:pt idx="22">
                  <c:v>0.41371310507674147</c:v>
                </c:pt>
                <c:pt idx="23">
                  <c:v>0.43431523022432117</c:v>
                </c:pt>
                <c:pt idx="24">
                  <c:v>0.45543683589138134</c:v>
                </c:pt>
                <c:pt idx="25">
                  <c:v>0.48720779220779215</c:v>
                </c:pt>
                <c:pt idx="26">
                  <c:v>0.51501180637544275</c:v>
                </c:pt>
                <c:pt idx="27">
                  <c:v>0.54551948051948052</c:v>
                </c:pt>
                <c:pt idx="28">
                  <c:v>0.57371310507674145</c:v>
                </c:pt>
                <c:pt idx="29">
                  <c:v>0.60171192443919719</c:v>
                </c:pt>
                <c:pt idx="30">
                  <c:v>0.62780401416765053</c:v>
                </c:pt>
                <c:pt idx="31">
                  <c:v>0.65442739079102719</c:v>
                </c:pt>
                <c:pt idx="32">
                  <c:v>0.6814639905548997</c:v>
                </c:pt>
                <c:pt idx="33">
                  <c:v>0.70088547815820545</c:v>
                </c:pt>
                <c:pt idx="34">
                  <c:v>0.72113341204250292</c:v>
                </c:pt>
                <c:pt idx="35">
                  <c:v>0.73659976387249115</c:v>
                </c:pt>
                <c:pt idx="36">
                  <c:v>0.75182998819362457</c:v>
                </c:pt>
                <c:pt idx="37">
                  <c:v>0.76239669421487599</c:v>
                </c:pt>
                <c:pt idx="38">
                  <c:v>0.76824085005903187</c:v>
                </c:pt>
                <c:pt idx="39">
                  <c:v>0.772491145218418</c:v>
                </c:pt>
                <c:pt idx="40">
                  <c:v>0.77349468713105074</c:v>
                </c:pt>
                <c:pt idx="41">
                  <c:v>0.7716056670602125</c:v>
                </c:pt>
                <c:pt idx="42">
                  <c:v>0.76587957497048409</c:v>
                </c:pt>
                <c:pt idx="43">
                  <c:v>0.76629279811097994</c:v>
                </c:pt>
                <c:pt idx="44">
                  <c:v>0.76723730814639901</c:v>
                </c:pt>
                <c:pt idx="45">
                  <c:v>0.77514757969303427</c:v>
                </c:pt>
                <c:pt idx="46">
                  <c:v>0.78258559622195989</c:v>
                </c:pt>
                <c:pt idx="47">
                  <c:v>0.79563164108618656</c:v>
                </c:pt>
                <c:pt idx="48">
                  <c:v>0.81227863046044868</c:v>
                </c:pt>
                <c:pt idx="49">
                  <c:v>0.82957497048406137</c:v>
                </c:pt>
                <c:pt idx="50">
                  <c:v>0.84492325855962225</c:v>
                </c:pt>
                <c:pt idx="51">
                  <c:v>0.86233766233766229</c:v>
                </c:pt>
                <c:pt idx="52">
                  <c:v>0.8689492325855962</c:v>
                </c:pt>
                <c:pt idx="53">
                  <c:v>0.87030696576151123</c:v>
                </c:pt>
                <c:pt idx="54">
                  <c:v>0.86127508854781587</c:v>
                </c:pt>
                <c:pt idx="55">
                  <c:v>0.84208972845336483</c:v>
                </c:pt>
                <c:pt idx="56">
                  <c:v>0.82042502951593865</c:v>
                </c:pt>
                <c:pt idx="57">
                  <c:v>0.79498229043683588</c:v>
                </c:pt>
                <c:pt idx="58">
                  <c:v>0.77473435655253842</c:v>
                </c:pt>
                <c:pt idx="59">
                  <c:v>0.74462809917355377</c:v>
                </c:pt>
                <c:pt idx="60">
                  <c:v>0.71387249114521845</c:v>
                </c:pt>
                <c:pt idx="61">
                  <c:v>0.67485242030696579</c:v>
                </c:pt>
                <c:pt idx="62">
                  <c:v>0.64303423848878394</c:v>
                </c:pt>
                <c:pt idx="63">
                  <c:v>0.60395513577331761</c:v>
                </c:pt>
                <c:pt idx="64">
                  <c:v>0.56965761511216062</c:v>
                </c:pt>
                <c:pt idx="65">
                  <c:v>0.53175914994096807</c:v>
                </c:pt>
                <c:pt idx="66">
                  <c:v>0.49626328217237314</c:v>
                </c:pt>
                <c:pt idx="67">
                  <c:v>0.46034238488783941</c:v>
                </c:pt>
                <c:pt idx="68">
                  <c:v>0.42774498229043684</c:v>
                </c:pt>
                <c:pt idx="69">
                  <c:v>0.40025974025974026</c:v>
                </c:pt>
                <c:pt idx="70">
                  <c:v>0.38228453364817</c:v>
                </c:pt>
                <c:pt idx="71">
                  <c:v>0.37221959858323495</c:v>
                </c:pt>
                <c:pt idx="72">
                  <c:v>0.36621605667060214</c:v>
                </c:pt>
                <c:pt idx="73">
                  <c:v>0.37456906729633999</c:v>
                </c:pt>
                <c:pt idx="74">
                  <c:v>0.37881936245572606</c:v>
                </c:pt>
                <c:pt idx="75">
                  <c:v>0.38912042502951594</c:v>
                </c:pt>
                <c:pt idx="76">
                  <c:v>0.40482880755608031</c:v>
                </c:pt>
                <c:pt idx="77">
                  <c:v>0.42426800472255022</c:v>
                </c:pt>
                <c:pt idx="78">
                  <c:v>0.44945100354191264</c:v>
                </c:pt>
                <c:pt idx="79">
                  <c:v>0.4726564344746163</c:v>
                </c:pt>
                <c:pt idx="80">
                  <c:v>0.50113931523022426</c:v>
                </c:pt>
                <c:pt idx="81">
                  <c:v>0.52844155844155838</c:v>
                </c:pt>
                <c:pt idx="82">
                  <c:v>0.5509090909090909</c:v>
                </c:pt>
                <c:pt idx="83">
                  <c:v>0.57119244391971669</c:v>
                </c:pt>
                <c:pt idx="84">
                  <c:v>0.58318772136953956</c:v>
                </c:pt>
                <c:pt idx="85">
                  <c:v>0.59492325855962225</c:v>
                </c:pt>
                <c:pt idx="86">
                  <c:v>0.59805194805194806</c:v>
                </c:pt>
                <c:pt idx="87">
                  <c:v>0.60466351829988196</c:v>
                </c:pt>
                <c:pt idx="88">
                  <c:v>0.60832349468713109</c:v>
                </c:pt>
                <c:pt idx="89">
                  <c:v>0.61269185360094447</c:v>
                </c:pt>
                <c:pt idx="90">
                  <c:v>0.6134592680047225</c:v>
                </c:pt>
                <c:pt idx="91">
                  <c:v>0.61670602125147578</c:v>
                </c:pt>
                <c:pt idx="92">
                  <c:v>0.61410861865407318</c:v>
                </c:pt>
                <c:pt idx="93">
                  <c:v>0.61068476977567887</c:v>
                </c:pt>
                <c:pt idx="94">
                  <c:v>0.60436835891381346</c:v>
                </c:pt>
                <c:pt idx="95">
                  <c:v>0.60643447461629285</c:v>
                </c:pt>
                <c:pt idx="96">
                  <c:v>0.61369539551357732</c:v>
                </c:pt>
                <c:pt idx="97">
                  <c:v>0.62142857142857144</c:v>
                </c:pt>
                <c:pt idx="98">
                  <c:v>0.63606847697756785</c:v>
                </c:pt>
                <c:pt idx="99">
                  <c:v>0.6448642266824085</c:v>
                </c:pt>
                <c:pt idx="100">
                  <c:v>0.66103896103896109</c:v>
                </c:pt>
                <c:pt idx="101">
                  <c:v>0.67113341204250299</c:v>
                </c:pt>
                <c:pt idx="102">
                  <c:v>0.68600944510035422</c:v>
                </c:pt>
                <c:pt idx="103">
                  <c:v>0.7044864226682408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3-6219-4F28-8999-B7337BB08071}"/>
            </c:ext>
          </c:extLst>
        </c:ser>
        <c:ser>
          <c:idx val="2"/>
          <c:order val="4"/>
          <c:tx>
            <c:strRef>
              <c:f>EmbalseSIN!$F$1</c:f>
              <c:strCache>
                <c:ptCount val="1"/>
                <c:pt idx="0">
                  <c:v>Caso Contingencia_DdaMayoAlto</c:v>
                </c:pt>
              </c:strCache>
            </c:strRef>
          </c:tx>
          <c:spPr>
            <a:ln w="31750" cap="rnd">
              <a:solidFill>
                <a:srgbClr val="48059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EmbalseSIN!$A$2:$A$105</c:f>
              <c:numCache>
                <c:formatCode>d/mm/yyyy;@</c:formatCode>
                <c:ptCount val="104"/>
                <c:pt idx="0">
                  <c:v>44157</c:v>
                </c:pt>
                <c:pt idx="1">
                  <c:v>44164</c:v>
                </c:pt>
                <c:pt idx="2">
                  <c:v>44171</c:v>
                </c:pt>
                <c:pt idx="3">
                  <c:v>44178</c:v>
                </c:pt>
                <c:pt idx="4">
                  <c:v>44185</c:v>
                </c:pt>
                <c:pt idx="5">
                  <c:v>44192</c:v>
                </c:pt>
                <c:pt idx="6">
                  <c:v>44199</c:v>
                </c:pt>
                <c:pt idx="7">
                  <c:v>44206</c:v>
                </c:pt>
                <c:pt idx="8">
                  <c:v>44213</c:v>
                </c:pt>
                <c:pt idx="9">
                  <c:v>44220</c:v>
                </c:pt>
                <c:pt idx="10">
                  <c:v>44227</c:v>
                </c:pt>
                <c:pt idx="11">
                  <c:v>44234</c:v>
                </c:pt>
                <c:pt idx="12">
                  <c:v>44241</c:v>
                </c:pt>
                <c:pt idx="13">
                  <c:v>44248</c:v>
                </c:pt>
                <c:pt idx="14">
                  <c:v>44255</c:v>
                </c:pt>
                <c:pt idx="15">
                  <c:v>44262</c:v>
                </c:pt>
                <c:pt idx="16">
                  <c:v>44269</c:v>
                </c:pt>
                <c:pt idx="17">
                  <c:v>44276</c:v>
                </c:pt>
                <c:pt idx="18">
                  <c:v>44283</c:v>
                </c:pt>
                <c:pt idx="19">
                  <c:v>44290</c:v>
                </c:pt>
                <c:pt idx="20">
                  <c:v>44297</c:v>
                </c:pt>
                <c:pt idx="21">
                  <c:v>44304</c:v>
                </c:pt>
                <c:pt idx="22">
                  <c:v>44311</c:v>
                </c:pt>
                <c:pt idx="23">
                  <c:v>44318</c:v>
                </c:pt>
                <c:pt idx="24">
                  <c:v>44325</c:v>
                </c:pt>
                <c:pt idx="25">
                  <c:v>44332</c:v>
                </c:pt>
                <c:pt idx="26">
                  <c:v>44339</c:v>
                </c:pt>
                <c:pt idx="27">
                  <c:v>44346</c:v>
                </c:pt>
                <c:pt idx="28">
                  <c:v>44353</c:v>
                </c:pt>
                <c:pt idx="29">
                  <c:v>44360</c:v>
                </c:pt>
                <c:pt idx="30">
                  <c:v>44367</c:v>
                </c:pt>
                <c:pt idx="31">
                  <c:v>44374</c:v>
                </c:pt>
                <c:pt idx="32">
                  <c:v>44381</c:v>
                </c:pt>
                <c:pt idx="33">
                  <c:v>44388</c:v>
                </c:pt>
                <c:pt idx="34">
                  <c:v>44395</c:v>
                </c:pt>
                <c:pt idx="35">
                  <c:v>44402</c:v>
                </c:pt>
                <c:pt idx="36">
                  <c:v>44409</c:v>
                </c:pt>
                <c:pt idx="37">
                  <c:v>44416</c:v>
                </c:pt>
                <c:pt idx="38">
                  <c:v>44423</c:v>
                </c:pt>
                <c:pt idx="39">
                  <c:v>44430</c:v>
                </c:pt>
                <c:pt idx="40">
                  <c:v>44437</c:v>
                </c:pt>
                <c:pt idx="41">
                  <c:v>44444</c:v>
                </c:pt>
                <c:pt idx="42">
                  <c:v>44451</c:v>
                </c:pt>
                <c:pt idx="43">
                  <c:v>44458</c:v>
                </c:pt>
                <c:pt idx="44">
                  <c:v>44465</c:v>
                </c:pt>
                <c:pt idx="45">
                  <c:v>44472</c:v>
                </c:pt>
                <c:pt idx="46">
                  <c:v>44479</c:v>
                </c:pt>
                <c:pt idx="47">
                  <c:v>44486</c:v>
                </c:pt>
                <c:pt idx="48">
                  <c:v>44493</c:v>
                </c:pt>
                <c:pt idx="49">
                  <c:v>44500</c:v>
                </c:pt>
                <c:pt idx="50">
                  <c:v>44507</c:v>
                </c:pt>
                <c:pt idx="51">
                  <c:v>44514</c:v>
                </c:pt>
                <c:pt idx="52">
                  <c:v>44521</c:v>
                </c:pt>
                <c:pt idx="53">
                  <c:v>44528</c:v>
                </c:pt>
                <c:pt idx="54">
                  <c:v>44535</c:v>
                </c:pt>
                <c:pt idx="55">
                  <c:v>44542</c:v>
                </c:pt>
                <c:pt idx="56">
                  <c:v>44549</c:v>
                </c:pt>
                <c:pt idx="57">
                  <c:v>44556</c:v>
                </c:pt>
                <c:pt idx="58">
                  <c:v>44563</c:v>
                </c:pt>
                <c:pt idx="59">
                  <c:v>44570</c:v>
                </c:pt>
                <c:pt idx="60">
                  <c:v>44577</c:v>
                </c:pt>
                <c:pt idx="61">
                  <c:v>44584</c:v>
                </c:pt>
                <c:pt idx="62">
                  <c:v>44591</c:v>
                </c:pt>
                <c:pt idx="63">
                  <c:v>44598</c:v>
                </c:pt>
                <c:pt idx="64">
                  <c:v>44605</c:v>
                </c:pt>
                <c:pt idx="65">
                  <c:v>44612</c:v>
                </c:pt>
                <c:pt idx="66">
                  <c:v>44619</c:v>
                </c:pt>
                <c:pt idx="67">
                  <c:v>44626</c:v>
                </c:pt>
                <c:pt idx="68">
                  <c:v>44633</c:v>
                </c:pt>
                <c:pt idx="69">
                  <c:v>44640</c:v>
                </c:pt>
                <c:pt idx="70">
                  <c:v>44647</c:v>
                </c:pt>
                <c:pt idx="71">
                  <c:v>44654</c:v>
                </c:pt>
                <c:pt idx="72">
                  <c:v>44661</c:v>
                </c:pt>
                <c:pt idx="73">
                  <c:v>44668</c:v>
                </c:pt>
                <c:pt idx="74">
                  <c:v>44675</c:v>
                </c:pt>
                <c:pt idx="75">
                  <c:v>44682</c:v>
                </c:pt>
                <c:pt idx="76">
                  <c:v>44689</c:v>
                </c:pt>
                <c:pt idx="77">
                  <c:v>44696</c:v>
                </c:pt>
                <c:pt idx="78">
                  <c:v>44703</c:v>
                </c:pt>
                <c:pt idx="79">
                  <c:v>44710</c:v>
                </c:pt>
                <c:pt idx="80">
                  <c:v>44717</c:v>
                </c:pt>
                <c:pt idx="81">
                  <c:v>44724</c:v>
                </c:pt>
                <c:pt idx="82">
                  <c:v>44731</c:v>
                </c:pt>
                <c:pt idx="83">
                  <c:v>44738</c:v>
                </c:pt>
                <c:pt idx="84">
                  <c:v>44745</c:v>
                </c:pt>
                <c:pt idx="85">
                  <c:v>44752</c:v>
                </c:pt>
                <c:pt idx="86">
                  <c:v>44759</c:v>
                </c:pt>
                <c:pt idx="87">
                  <c:v>44766</c:v>
                </c:pt>
                <c:pt idx="88">
                  <c:v>44773</c:v>
                </c:pt>
                <c:pt idx="89">
                  <c:v>44780</c:v>
                </c:pt>
                <c:pt idx="90">
                  <c:v>44787</c:v>
                </c:pt>
                <c:pt idx="91">
                  <c:v>44794</c:v>
                </c:pt>
                <c:pt idx="92">
                  <c:v>44801</c:v>
                </c:pt>
                <c:pt idx="93">
                  <c:v>44808</c:v>
                </c:pt>
                <c:pt idx="94">
                  <c:v>44815</c:v>
                </c:pt>
                <c:pt idx="95">
                  <c:v>44822</c:v>
                </c:pt>
                <c:pt idx="96">
                  <c:v>44829</c:v>
                </c:pt>
                <c:pt idx="97">
                  <c:v>44836</c:v>
                </c:pt>
                <c:pt idx="98">
                  <c:v>44843</c:v>
                </c:pt>
                <c:pt idx="99">
                  <c:v>44850</c:v>
                </c:pt>
                <c:pt idx="100">
                  <c:v>44857</c:v>
                </c:pt>
                <c:pt idx="101">
                  <c:v>44864</c:v>
                </c:pt>
                <c:pt idx="102">
                  <c:v>44871</c:v>
                </c:pt>
                <c:pt idx="103" formatCode="dd/mm/yy;@">
                  <c:v>44878</c:v>
                </c:pt>
              </c:numCache>
            </c:numRef>
          </c:cat>
          <c:val>
            <c:numRef>
              <c:f>EmbalseSIN!$F$2:$F$105</c:f>
              <c:numCache>
                <c:formatCode>0.0%</c:formatCode>
                <c:ptCount val="104"/>
                <c:pt idx="0">
                  <c:v>0.72827626918536015</c:v>
                </c:pt>
                <c:pt idx="1">
                  <c:v>0.73435655253837073</c:v>
                </c:pt>
                <c:pt idx="2">
                  <c:v>0.72573789846517123</c:v>
                </c:pt>
                <c:pt idx="3">
                  <c:v>0.71835891381345929</c:v>
                </c:pt>
                <c:pt idx="4">
                  <c:v>0.70041322314049592</c:v>
                </c:pt>
                <c:pt idx="5">
                  <c:v>0.68518299881936251</c:v>
                </c:pt>
                <c:pt idx="6">
                  <c:v>0.67249114521841791</c:v>
                </c:pt>
                <c:pt idx="7">
                  <c:v>0.65017709563164106</c:v>
                </c:pt>
                <c:pt idx="8">
                  <c:v>0.62721369539551353</c:v>
                </c:pt>
                <c:pt idx="9">
                  <c:v>0.59374262101534825</c:v>
                </c:pt>
                <c:pt idx="10">
                  <c:v>0.56102715466351827</c:v>
                </c:pt>
                <c:pt idx="11">
                  <c:v>0.52378984651711924</c:v>
                </c:pt>
                <c:pt idx="12" formatCode="0%">
                  <c:v>0.48321723730814636</c:v>
                </c:pt>
                <c:pt idx="13">
                  <c:v>0.44036009445100355</c:v>
                </c:pt>
                <c:pt idx="14">
                  <c:v>0.39866587957497046</c:v>
                </c:pt>
                <c:pt idx="15">
                  <c:v>0.36543683589138137</c:v>
                </c:pt>
                <c:pt idx="16">
                  <c:v>0.33683589138134595</c:v>
                </c:pt>
                <c:pt idx="17">
                  <c:v>0.31096812278630459</c:v>
                </c:pt>
                <c:pt idx="18">
                  <c:v>0.29539551357733174</c:v>
                </c:pt>
                <c:pt idx="19">
                  <c:v>0.28530106257378984</c:v>
                </c:pt>
                <c:pt idx="20">
                  <c:v>0.28060802833530107</c:v>
                </c:pt>
                <c:pt idx="21">
                  <c:v>0.28406139315230222</c:v>
                </c:pt>
                <c:pt idx="22">
                  <c:v>0.29211924439197168</c:v>
                </c:pt>
                <c:pt idx="23">
                  <c:v>0.30384297520661158</c:v>
                </c:pt>
                <c:pt idx="24">
                  <c:v>0.3226446280991736</c:v>
                </c:pt>
                <c:pt idx="25">
                  <c:v>0.35206021251475794</c:v>
                </c:pt>
                <c:pt idx="26">
                  <c:v>0.37712514757969301</c:v>
                </c:pt>
                <c:pt idx="27">
                  <c:v>0.39513577331759153</c:v>
                </c:pt>
                <c:pt idx="28">
                  <c:v>0.40348878394332943</c:v>
                </c:pt>
                <c:pt idx="29">
                  <c:v>0.41878984651711926</c:v>
                </c:pt>
                <c:pt idx="30">
                  <c:v>0.43710743801652896</c:v>
                </c:pt>
                <c:pt idx="31">
                  <c:v>0.45070838252656437</c:v>
                </c:pt>
                <c:pt idx="32">
                  <c:v>0.47004722550177097</c:v>
                </c:pt>
                <c:pt idx="33">
                  <c:v>0.50122195985832352</c:v>
                </c:pt>
                <c:pt idx="34">
                  <c:v>0.52291027154663516</c:v>
                </c:pt>
                <c:pt idx="35">
                  <c:v>0.54141086186540732</c:v>
                </c:pt>
                <c:pt idx="36">
                  <c:v>0.54847697756788671</c:v>
                </c:pt>
                <c:pt idx="37">
                  <c:v>0.54923848878394332</c:v>
                </c:pt>
                <c:pt idx="38">
                  <c:v>0.54205430932703658</c:v>
                </c:pt>
                <c:pt idx="39">
                  <c:v>0.54151711924439194</c:v>
                </c:pt>
                <c:pt idx="40">
                  <c:v>0.54628099173553724</c:v>
                </c:pt>
                <c:pt idx="41">
                  <c:v>0.54626918536009439</c:v>
                </c:pt>
                <c:pt idx="42">
                  <c:v>0.54779220779220783</c:v>
                </c:pt>
                <c:pt idx="43">
                  <c:v>0.55051357733175921</c:v>
                </c:pt>
                <c:pt idx="44">
                  <c:v>0.55952774498229041</c:v>
                </c:pt>
                <c:pt idx="45">
                  <c:v>0.56078512396694224</c:v>
                </c:pt>
                <c:pt idx="46">
                  <c:v>0.56635182998819367</c:v>
                </c:pt>
                <c:pt idx="47">
                  <c:v>0.57086186540731998</c:v>
                </c:pt>
                <c:pt idx="48">
                  <c:v>0.58033057851239667</c:v>
                </c:pt>
                <c:pt idx="49">
                  <c:v>0.58829397874852429</c:v>
                </c:pt>
                <c:pt idx="50">
                  <c:v>0.60425029515938611</c:v>
                </c:pt>
                <c:pt idx="51">
                  <c:v>0.62449822904368357</c:v>
                </c:pt>
                <c:pt idx="52">
                  <c:v>0.64433293978748529</c:v>
                </c:pt>
                <c:pt idx="53">
                  <c:v>0.65088547815820541</c:v>
                </c:pt>
                <c:pt idx="54">
                  <c:v>0.64852420306965763</c:v>
                </c:pt>
                <c:pt idx="55">
                  <c:v>0.63447461629279811</c:v>
                </c:pt>
                <c:pt idx="56">
                  <c:v>0.61700118063754428</c:v>
                </c:pt>
                <c:pt idx="57">
                  <c:v>0.60188902007083822</c:v>
                </c:pt>
                <c:pt idx="58">
                  <c:v>0.58401416765053138</c:v>
                </c:pt>
                <c:pt idx="59">
                  <c:v>0.56372491145218417</c:v>
                </c:pt>
                <c:pt idx="60">
                  <c:v>0.53720188902007093</c:v>
                </c:pt>
                <c:pt idx="61">
                  <c:v>0.50733766233766231</c:v>
                </c:pt>
                <c:pt idx="62">
                  <c:v>0.47891971664698935</c:v>
                </c:pt>
                <c:pt idx="63">
                  <c:v>0.44500000000000001</c:v>
                </c:pt>
                <c:pt idx="64">
                  <c:v>0.41429752066115699</c:v>
                </c:pt>
                <c:pt idx="65">
                  <c:v>0.38253837072018887</c:v>
                </c:pt>
                <c:pt idx="66">
                  <c:v>0.359297520661157</c:v>
                </c:pt>
                <c:pt idx="67">
                  <c:v>0.33219598583234944</c:v>
                </c:pt>
                <c:pt idx="68">
                  <c:v>0.30719598583234947</c:v>
                </c:pt>
                <c:pt idx="69">
                  <c:v>0.28229634002361276</c:v>
                </c:pt>
                <c:pt idx="70">
                  <c:v>0.2656375442739079</c:v>
                </c:pt>
                <c:pt idx="71">
                  <c:v>0.25659976387249117</c:v>
                </c:pt>
                <c:pt idx="72">
                  <c:v>0.26109799291617475</c:v>
                </c:pt>
                <c:pt idx="73">
                  <c:v>0.26963990554899647</c:v>
                </c:pt>
                <c:pt idx="74">
                  <c:v>0.27639315230224321</c:v>
                </c:pt>
                <c:pt idx="75">
                  <c:v>0.2891499409681228</c:v>
                </c:pt>
                <c:pt idx="76">
                  <c:v>0.30391971664698936</c:v>
                </c:pt>
                <c:pt idx="77">
                  <c:v>0.32694805194805193</c:v>
                </c:pt>
                <c:pt idx="78">
                  <c:v>0.34887839433293977</c:v>
                </c:pt>
                <c:pt idx="79">
                  <c:v>0.37435064935064938</c:v>
                </c:pt>
                <c:pt idx="80">
                  <c:v>0.40340613931523023</c:v>
                </c:pt>
                <c:pt idx="81">
                  <c:v>0.42417355371900828</c:v>
                </c:pt>
                <c:pt idx="82">
                  <c:v>0.443323494687131</c:v>
                </c:pt>
                <c:pt idx="83">
                  <c:v>0.46256788665879572</c:v>
                </c:pt>
                <c:pt idx="84">
                  <c:v>0.4811393152302243</c:v>
                </c:pt>
                <c:pt idx="85">
                  <c:v>0.49189492325855966</c:v>
                </c:pt>
                <c:pt idx="86">
                  <c:v>0.50349468713105083</c:v>
                </c:pt>
                <c:pt idx="87">
                  <c:v>0.51414403778040141</c:v>
                </c:pt>
                <c:pt idx="88">
                  <c:v>0.52463990554899642</c:v>
                </c:pt>
                <c:pt idx="89">
                  <c:v>0.52857733175915</c:v>
                </c:pt>
                <c:pt idx="90">
                  <c:v>0.53581463990554901</c:v>
                </c:pt>
                <c:pt idx="91">
                  <c:v>0.53973435655253843</c:v>
                </c:pt>
                <c:pt idx="92">
                  <c:v>0.54175324675324676</c:v>
                </c:pt>
                <c:pt idx="93">
                  <c:v>0.53788665879574971</c:v>
                </c:pt>
                <c:pt idx="94">
                  <c:v>0.53331168831168829</c:v>
                </c:pt>
                <c:pt idx="95">
                  <c:v>0.5277863046044865</c:v>
                </c:pt>
                <c:pt idx="96">
                  <c:v>0.53330578512396698</c:v>
                </c:pt>
                <c:pt idx="97">
                  <c:v>0.54338252656434471</c:v>
                </c:pt>
                <c:pt idx="98">
                  <c:v>0.55855371900826445</c:v>
                </c:pt>
                <c:pt idx="99">
                  <c:v>0.57554309327036601</c:v>
                </c:pt>
                <c:pt idx="100">
                  <c:v>0.58986422668240845</c:v>
                </c:pt>
                <c:pt idx="101">
                  <c:v>0.60625737898465171</c:v>
                </c:pt>
                <c:pt idx="102">
                  <c:v>0.62355371900826451</c:v>
                </c:pt>
                <c:pt idx="103">
                  <c:v>0.63955135773317595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4-6219-4F28-8999-B7337BB08071}"/>
            </c:ext>
          </c:extLst>
        </c:ser>
        <c:ser>
          <c:idx val="3"/>
          <c:order val="5"/>
          <c:tx>
            <c:strRef>
              <c:f>EmbalseSIN!$G$1</c:f>
              <c:strCache>
                <c:ptCount val="1"/>
                <c:pt idx="0">
                  <c:v>Caso Referencia_DdaMayoAlto</c:v>
                </c:pt>
              </c:strCache>
            </c:strRef>
          </c:tx>
          <c:spPr>
            <a:ln w="31750" cap="rnd">
              <a:solidFill>
                <a:srgbClr val="FF00FF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EmbalseSIN!$A$2:$A$105</c:f>
              <c:numCache>
                <c:formatCode>d/mm/yyyy;@</c:formatCode>
                <c:ptCount val="104"/>
                <c:pt idx="0">
                  <c:v>44157</c:v>
                </c:pt>
                <c:pt idx="1">
                  <c:v>44164</c:v>
                </c:pt>
                <c:pt idx="2">
                  <c:v>44171</c:v>
                </c:pt>
                <c:pt idx="3">
                  <c:v>44178</c:v>
                </c:pt>
                <c:pt idx="4">
                  <c:v>44185</c:v>
                </c:pt>
                <c:pt idx="5">
                  <c:v>44192</c:v>
                </c:pt>
                <c:pt idx="6">
                  <c:v>44199</c:v>
                </c:pt>
                <c:pt idx="7">
                  <c:v>44206</c:v>
                </c:pt>
                <c:pt idx="8">
                  <c:v>44213</c:v>
                </c:pt>
                <c:pt idx="9">
                  <c:v>44220</c:v>
                </c:pt>
                <c:pt idx="10">
                  <c:v>44227</c:v>
                </c:pt>
                <c:pt idx="11">
                  <c:v>44234</c:v>
                </c:pt>
                <c:pt idx="12">
                  <c:v>44241</c:v>
                </c:pt>
                <c:pt idx="13">
                  <c:v>44248</c:v>
                </c:pt>
                <c:pt idx="14">
                  <c:v>44255</c:v>
                </c:pt>
                <c:pt idx="15">
                  <c:v>44262</c:v>
                </c:pt>
                <c:pt idx="16">
                  <c:v>44269</c:v>
                </c:pt>
                <c:pt idx="17">
                  <c:v>44276</c:v>
                </c:pt>
                <c:pt idx="18">
                  <c:v>44283</c:v>
                </c:pt>
                <c:pt idx="19">
                  <c:v>44290</c:v>
                </c:pt>
                <c:pt idx="20">
                  <c:v>44297</c:v>
                </c:pt>
                <c:pt idx="21">
                  <c:v>44304</c:v>
                </c:pt>
                <c:pt idx="22">
                  <c:v>44311</c:v>
                </c:pt>
                <c:pt idx="23">
                  <c:v>44318</c:v>
                </c:pt>
                <c:pt idx="24">
                  <c:v>44325</c:v>
                </c:pt>
                <c:pt idx="25">
                  <c:v>44332</c:v>
                </c:pt>
                <c:pt idx="26">
                  <c:v>44339</c:v>
                </c:pt>
                <c:pt idx="27">
                  <c:v>44346</c:v>
                </c:pt>
                <c:pt idx="28">
                  <c:v>44353</c:v>
                </c:pt>
                <c:pt idx="29">
                  <c:v>44360</c:v>
                </c:pt>
                <c:pt idx="30">
                  <c:v>44367</c:v>
                </c:pt>
                <c:pt idx="31">
                  <c:v>44374</c:v>
                </c:pt>
                <c:pt idx="32">
                  <c:v>44381</c:v>
                </c:pt>
                <c:pt idx="33">
                  <c:v>44388</c:v>
                </c:pt>
                <c:pt idx="34">
                  <c:v>44395</c:v>
                </c:pt>
                <c:pt idx="35">
                  <c:v>44402</c:v>
                </c:pt>
                <c:pt idx="36">
                  <c:v>44409</c:v>
                </c:pt>
                <c:pt idx="37">
                  <c:v>44416</c:v>
                </c:pt>
                <c:pt idx="38">
                  <c:v>44423</c:v>
                </c:pt>
                <c:pt idx="39">
                  <c:v>44430</c:v>
                </c:pt>
                <c:pt idx="40">
                  <c:v>44437</c:v>
                </c:pt>
                <c:pt idx="41">
                  <c:v>44444</c:v>
                </c:pt>
                <c:pt idx="42">
                  <c:v>44451</c:v>
                </c:pt>
                <c:pt idx="43">
                  <c:v>44458</c:v>
                </c:pt>
                <c:pt idx="44">
                  <c:v>44465</c:v>
                </c:pt>
                <c:pt idx="45">
                  <c:v>44472</c:v>
                </c:pt>
                <c:pt idx="46">
                  <c:v>44479</c:v>
                </c:pt>
                <c:pt idx="47">
                  <c:v>44486</c:v>
                </c:pt>
                <c:pt idx="48">
                  <c:v>44493</c:v>
                </c:pt>
                <c:pt idx="49">
                  <c:v>44500</c:v>
                </c:pt>
                <c:pt idx="50">
                  <c:v>44507</c:v>
                </c:pt>
                <c:pt idx="51">
                  <c:v>44514</c:v>
                </c:pt>
                <c:pt idx="52">
                  <c:v>44521</c:v>
                </c:pt>
                <c:pt idx="53">
                  <c:v>44528</c:v>
                </c:pt>
                <c:pt idx="54">
                  <c:v>44535</c:v>
                </c:pt>
                <c:pt idx="55">
                  <c:v>44542</c:v>
                </c:pt>
                <c:pt idx="56">
                  <c:v>44549</c:v>
                </c:pt>
                <c:pt idx="57">
                  <c:v>44556</c:v>
                </c:pt>
                <c:pt idx="58">
                  <c:v>44563</c:v>
                </c:pt>
                <c:pt idx="59">
                  <c:v>44570</c:v>
                </c:pt>
                <c:pt idx="60">
                  <c:v>44577</c:v>
                </c:pt>
                <c:pt idx="61">
                  <c:v>44584</c:v>
                </c:pt>
                <c:pt idx="62">
                  <c:v>44591</c:v>
                </c:pt>
                <c:pt idx="63">
                  <c:v>44598</c:v>
                </c:pt>
                <c:pt idx="64">
                  <c:v>44605</c:v>
                </c:pt>
                <c:pt idx="65">
                  <c:v>44612</c:v>
                </c:pt>
                <c:pt idx="66">
                  <c:v>44619</c:v>
                </c:pt>
                <c:pt idx="67">
                  <c:v>44626</c:v>
                </c:pt>
                <c:pt idx="68">
                  <c:v>44633</c:v>
                </c:pt>
                <c:pt idx="69">
                  <c:v>44640</c:v>
                </c:pt>
                <c:pt idx="70">
                  <c:v>44647</c:v>
                </c:pt>
                <c:pt idx="71">
                  <c:v>44654</c:v>
                </c:pt>
                <c:pt idx="72">
                  <c:v>44661</c:v>
                </c:pt>
                <c:pt idx="73">
                  <c:v>44668</c:v>
                </c:pt>
                <c:pt idx="74">
                  <c:v>44675</c:v>
                </c:pt>
                <c:pt idx="75">
                  <c:v>44682</c:v>
                </c:pt>
                <c:pt idx="76">
                  <c:v>44689</c:v>
                </c:pt>
                <c:pt idx="77">
                  <c:v>44696</c:v>
                </c:pt>
                <c:pt idx="78">
                  <c:v>44703</c:v>
                </c:pt>
                <c:pt idx="79">
                  <c:v>44710</c:v>
                </c:pt>
                <c:pt idx="80">
                  <c:v>44717</c:v>
                </c:pt>
                <c:pt idx="81">
                  <c:v>44724</c:v>
                </c:pt>
                <c:pt idx="82">
                  <c:v>44731</c:v>
                </c:pt>
                <c:pt idx="83">
                  <c:v>44738</c:v>
                </c:pt>
                <c:pt idx="84">
                  <c:v>44745</c:v>
                </c:pt>
                <c:pt idx="85">
                  <c:v>44752</c:v>
                </c:pt>
                <c:pt idx="86">
                  <c:v>44759</c:v>
                </c:pt>
                <c:pt idx="87">
                  <c:v>44766</c:v>
                </c:pt>
                <c:pt idx="88">
                  <c:v>44773</c:v>
                </c:pt>
                <c:pt idx="89">
                  <c:v>44780</c:v>
                </c:pt>
                <c:pt idx="90">
                  <c:v>44787</c:v>
                </c:pt>
                <c:pt idx="91">
                  <c:v>44794</c:v>
                </c:pt>
                <c:pt idx="92">
                  <c:v>44801</c:v>
                </c:pt>
                <c:pt idx="93">
                  <c:v>44808</c:v>
                </c:pt>
                <c:pt idx="94">
                  <c:v>44815</c:v>
                </c:pt>
                <c:pt idx="95">
                  <c:v>44822</c:v>
                </c:pt>
                <c:pt idx="96">
                  <c:v>44829</c:v>
                </c:pt>
                <c:pt idx="97">
                  <c:v>44836</c:v>
                </c:pt>
                <c:pt idx="98">
                  <c:v>44843</c:v>
                </c:pt>
                <c:pt idx="99">
                  <c:v>44850</c:v>
                </c:pt>
                <c:pt idx="100">
                  <c:v>44857</c:v>
                </c:pt>
                <c:pt idx="101">
                  <c:v>44864</c:v>
                </c:pt>
                <c:pt idx="102">
                  <c:v>44871</c:v>
                </c:pt>
                <c:pt idx="103" formatCode="dd/mm/yy;@">
                  <c:v>44878</c:v>
                </c:pt>
              </c:numCache>
            </c:numRef>
          </c:cat>
          <c:val>
            <c:numRef>
              <c:f>EmbalseSIN!$G$2:$G$105</c:f>
              <c:numCache>
                <c:formatCode>0.0%</c:formatCode>
                <c:ptCount val="104"/>
                <c:pt idx="0">
                  <c:v>0.73884297520661157</c:v>
                </c:pt>
                <c:pt idx="1">
                  <c:v>0.75672963400236126</c:v>
                </c:pt>
                <c:pt idx="2">
                  <c:v>0.74846517119244393</c:v>
                </c:pt>
                <c:pt idx="3">
                  <c:v>0.72691853600944512</c:v>
                </c:pt>
                <c:pt idx="4">
                  <c:v>0.70903187721369543</c:v>
                </c:pt>
                <c:pt idx="5">
                  <c:v>0.69256198347107434</c:v>
                </c:pt>
                <c:pt idx="6">
                  <c:v>0.66759149940968121</c:v>
                </c:pt>
                <c:pt idx="7">
                  <c:v>0.63760330578512392</c:v>
                </c:pt>
                <c:pt idx="8">
                  <c:v>0.60791027154663513</c:v>
                </c:pt>
                <c:pt idx="9">
                  <c:v>0.5701770956316411</c:v>
                </c:pt>
                <c:pt idx="10">
                  <c:v>0.53253246753246752</c:v>
                </c:pt>
                <c:pt idx="11">
                  <c:v>0.49477567886658796</c:v>
                </c:pt>
                <c:pt idx="12" formatCode="0%">
                  <c:v>0.46091499409681225</c:v>
                </c:pt>
                <c:pt idx="13">
                  <c:v>0.42267414403778042</c:v>
                </c:pt>
                <c:pt idx="14">
                  <c:v>0.38590909090909092</c:v>
                </c:pt>
                <c:pt idx="15">
                  <c:v>0.35160566706021251</c:v>
                </c:pt>
                <c:pt idx="16">
                  <c:v>0.32163518299881938</c:v>
                </c:pt>
                <c:pt idx="17">
                  <c:v>0.29448051948051945</c:v>
                </c:pt>
                <c:pt idx="18">
                  <c:v>0.26966942148760331</c:v>
                </c:pt>
                <c:pt idx="19">
                  <c:v>0.26918536009445099</c:v>
                </c:pt>
                <c:pt idx="20">
                  <c:v>0.26855371900826447</c:v>
                </c:pt>
                <c:pt idx="21">
                  <c:v>0.26170011806375443</c:v>
                </c:pt>
                <c:pt idx="22">
                  <c:v>0.27257378984651709</c:v>
                </c:pt>
                <c:pt idx="23">
                  <c:v>0.29156434474616294</c:v>
                </c:pt>
                <c:pt idx="24">
                  <c:v>0.30800472255017713</c:v>
                </c:pt>
                <c:pt idx="25">
                  <c:v>0.32263282172373081</c:v>
                </c:pt>
                <c:pt idx="26">
                  <c:v>0.33888429752066113</c:v>
                </c:pt>
                <c:pt idx="27">
                  <c:v>0.36170011806375441</c:v>
                </c:pt>
                <c:pt idx="28">
                  <c:v>0.36783943329397872</c:v>
                </c:pt>
                <c:pt idx="29">
                  <c:v>0.37231404958677689</c:v>
                </c:pt>
                <c:pt idx="30">
                  <c:v>0.39992325855962219</c:v>
                </c:pt>
                <c:pt idx="31">
                  <c:v>0.42784533648170009</c:v>
                </c:pt>
                <c:pt idx="32">
                  <c:v>0.46600944510035419</c:v>
                </c:pt>
                <c:pt idx="33">
                  <c:v>0.49172963400236125</c:v>
                </c:pt>
                <c:pt idx="34">
                  <c:v>0.51822904368358913</c:v>
                </c:pt>
                <c:pt idx="35">
                  <c:v>0.54338842975206614</c:v>
                </c:pt>
                <c:pt idx="36">
                  <c:v>0.55515938606847692</c:v>
                </c:pt>
                <c:pt idx="37">
                  <c:v>0.55707792207792206</c:v>
                </c:pt>
                <c:pt idx="38">
                  <c:v>0.55787485242030699</c:v>
                </c:pt>
                <c:pt idx="39">
                  <c:v>0.55889610389610389</c:v>
                </c:pt>
                <c:pt idx="40">
                  <c:v>0.55873671782762691</c:v>
                </c:pt>
                <c:pt idx="41">
                  <c:v>0.57105076741440375</c:v>
                </c:pt>
                <c:pt idx="42">
                  <c:v>0.58153482880755614</c:v>
                </c:pt>
                <c:pt idx="43">
                  <c:v>0.58571428571428574</c:v>
                </c:pt>
                <c:pt idx="44">
                  <c:v>0.59138134592680047</c:v>
                </c:pt>
                <c:pt idx="45">
                  <c:v>0.58920897284533658</c:v>
                </c:pt>
                <c:pt idx="46">
                  <c:v>0.59250295159386068</c:v>
                </c:pt>
                <c:pt idx="47">
                  <c:v>0.59161747343565529</c:v>
                </c:pt>
                <c:pt idx="48">
                  <c:v>0.59610389610389614</c:v>
                </c:pt>
                <c:pt idx="49">
                  <c:v>0.59976387249114527</c:v>
                </c:pt>
                <c:pt idx="50">
                  <c:v>0.60708382526564342</c:v>
                </c:pt>
                <c:pt idx="51">
                  <c:v>0.63063754427390795</c:v>
                </c:pt>
                <c:pt idx="52">
                  <c:v>0.64935064935064934</c:v>
                </c:pt>
                <c:pt idx="53">
                  <c:v>0.65991735537190077</c:v>
                </c:pt>
                <c:pt idx="54">
                  <c:v>0.66328217237308151</c:v>
                </c:pt>
                <c:pt idx="55">
                  <c:v>0.65891381345926803</c:v>
                </c:pt>
                <c:pt idx="56">
                  <c:v>0.64445100354191265</c:v>
                </c:pt>
                <c:pt idx="57">
                  <c:v>0.62798110979929167</c:v>
                </c:pt>
                <c:pt idx="58">
                  <c:v>0.61103896103896105</c:v>
                </c:pt>
                <c:pt idx="59">
                  <c:v>0.59610389610389614</c:v>
                </c:pt>
                <c:pt idx="60">
                  <c:v>0.57383116883116891</c:v>
                </c:pt>
                <c:pt idx="61">
                  <c:v>0.54534828807556079</c:v>
                </c:pt>
                <c:pt idx="62">
                  <c:v>0.51600354191263287</c:v>
                </c:pt>
                <c:pt idx="63">
                  <c:v>0.47637544273907911</c:v>
                </c:pt>
                <c:pt idx="64">
                  <c:v>0.43770956316410864</c:v>
                </c:pt>
                <c:pt idx="65">
                  <c:v>0.39785123966942149</c:v>
                </c:pt>
                <c:pt idx="66">
                  <c:v>0.364297520661157</c:v>
                </c:pt>
                <c:pt idx="67">
                  <c:v>0.33413813459268005</c:v>
                </c:pt>
                <c:pt idx="68">
                  <c:v>0.30719598583234947</c:v>
                </c:pt>
                <c:pt idx="69">
                  <c:v>0.28229634002361276</c:v>
                </c:pt>
                <c:pt idx="70">
                  <c:v>0.2647992916174734</c:v>
                </c:pt>
                <c:pt idx="71">
                  <c:v>0.25659976387249117</c:v>
                </c:pt>
                <c:pt idx="72">
                  <c:v>0.26109799291617475</c:v>
                </c:pt>
                <c:pt idx="73">
                  <c:v>0.26458087367178279</c:v>
                </c:pt>
                <c:pt idx="74">
                  <c:v>0.26259740259740255</c:v>
                </c:pt>
                <c:pt idx="75">
                  <c:v>0.27042502951593861</c:v>
                </c:pt>
                <c:pt idx="76">
                  <c:v>0.28313459268004726</c:v>
                </c:pt>
                <c:pt idx="77">
                  <c:v>0.30438016528925621</c:v>
                </c:pt>
                <c:pt idx="78">
                  <c:v>0.31783353010625742</c:v>
                </c:pt>
                <c:pt idx="79">
                  <c:v>0.3416528925619835</c:v>
                </c:pt>
                <c:pt idx="80">
                  <c:v>0.36764462809917353</c:v>
                </c:pt>
                <c:pt idx="81">
                  <c:v>0.38843565525383711</c:v>
                </c:pt>
                <c:pt idx="82">
                  <c:v>0.41475206611570248</c:v>
                </c:pt>
                <c:pt idx="83">
                  <c:v>0.4399173553719008</c:v>
                </c:pt>
                <c:pt idx="84">
                  <c:v>0.46695395513577331</c:v>
                </c:pt>
                <c:pt idx="85">
                  <c:v>0.49059622195985836</c:v>
                </c:pt>
                <c:pt idx="86">
                  <c:v>0.50867768595041318</c:v>
                </c:pt>
                <c:pt idx="87">
                  <c:v>0.53004722550177097</c:v>
                </c:pt>
                <c:pt idx="88">
                  <c:v>0.5449527744982291</c:v>
                </c:pt>
                <c:pt idx="89">
                  <c:v>0.55695395513577328</c:v>
                </c:pt>
                <c:pt idx="90">
                  <c:v>0.56392561983471068</c:v>
                </c:pt>
                <c:pt idx="91">
                  <c:v>0.57059622195985826</c:v>
                </c:pt>
                <c:pt idx="92">
                  <c:v>0.57246753246753246</c:v>
                </c:pt>
                <c:pt idx="93">
                  <c:v>0.57435064935064939</c:v>
                </c:pt>
                <c:pt idx="94">
                  <c:v>0.57556080283353006</c:v>
                </c:pt>
                <c:pt idx="95">
                  <c:v>0.57396103896103889</c:v>
                </c:pt>
                <c:pt idx="96">
                  <c:v>0.57964580873671789</c:v>
                </c:pt>
                <c:pt idx="97">
                  <c:v>0.5871487603305785</c:v>
                </c:pt>
                <c:pt idx="98">
                  <c:v>0.59639905548996464</c:v>
                </c:pt>
                <c:pt idx="99">
                  <c:v>0.60773317591499409</c:v>
                </c:pt>
                <c:pt idx="100">
                  <c:v>0.62331759149940968</c:v>
                </c:pt>
                <c:pt idx="101">
                  <c:v>0.63494687131050764</c:v>
                </c:pt>
                <c:pt idx="102">
                  <c:v>0.6494687131050767</c:v>
                </c:pt>
                <c:pt idx="103">
                  <c:v>0.6638724911452184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5-6219-4F28-8999-B7337BB08071}"/>
            </c:ext>
          </c:extLst>
        </c:ser>
        <c:ser>
          <c:idx val="4"/>
          <c:order val="6"/>
          <c:tx>
            <c:strRef>
              <c:f>EmbalseSIN!$H$1</c:f>
              <c:strCache>
                <c:ptCount val="1"/>
                <c:pt idx="0">
                  <c:v>CAR</c:v>
                </c:pt>
              </c:strCache>
            </c:strRef>
          </c:tx>
          <c:spPr>
            <a:ln w="31750" cap="rnd">
              <a:solidFill>
                <a:schemeClr val="accent5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EmbalseSIN!$A$2:$A$105</c:f>
              <c:numCache>
                <c:formatCode>d/mm/yyyy;@</c:formatCode>
                <c:ptCount val="104"/>
                <c:pt idx="0">
                  <c:v>44157</c:v>
                </c:pt>
                <c:pt idx="1">
                  <c:v>44164</c:v>
                </c:pt>
                <c:pt idx="2">
                  <c:v>44171</c:v>
                </c:pt>
                <c:pt idx="3">
                  <c:v>44178</c:v>
                </c:pt>
                <c:pt idx="4">
                  <c:v>44185</c:v>
                </c:pt>
                <c:pt idx="5">
                  <c:v>44192</c:v>
                </c:pt>
                <c:pt idx="6">
                  <c:v>44199</c:v>
                </c:pt>
                <c:pt idx="7">
                  <c:v>44206</c:v>
                </c:pt>
                <c:pt idx="8">
                  <c:v>44213</c:v>
                </c:pt>
                <c:pt idx="9">
                  <c:v>44220</c:v>
                </c:pt>
                <c:pt idx="10">
                  <c:v>44227</c:v>
                </c:pt>
                <c:pt idx="11">
                  <c:v>44234</c:v>
                </c:pt>
                <c:pt idx="12">
                  <c:v>44241</c:v>
                </c:pt>
                <c:pt idx="13">
                  <c:v>44248</c:v>
                </c:pt>
                <c:pt idx="14">
                  <c:v>44255</c:v>
                </c:pt>
                <c:pt idx="15">
                  <c:v>44262</c:v>
                </c:pt>
                <c:pt idx="16">
                  <c:v>44269</c:v>
                </c:pt>
                <c:pt idx="17">
                  <c:v>44276</c:v>
                </c:pt>
                <c:pt idx="18">
                  <c:v>44283</c:v>
                </c:pt>
                <c:pt idx="19">
                  <c:v>44290</c:v>
                </c:pt>
                <c:pt idx="20">
                  <c:v>44297</c:v>
                </c:pt>
                <c:pt idx="21">
                  <c:v>44304</c:v>
                </c:pt>
                <c:pt idx="22">
                  <c:v>44311</c:v>
                </c:pt>
                <c:pt idx="23">
                  <c:v>44318</c:v>
                </c:pt>
                <c:pt idx="24">
                  <c:v>44325</c:v>
                </c:pt>
                <c:pt idx="25">
                  <c:v>44332</c:v>
                </c:pt>
                <c:pt idx="26">
                  <c:v>44339</c:v>
                </c:pt>
                <c:pt idx="27">
                  <c:v>44346</c:v>
                </c:pt>
                <c:pt idx="28">
                  <c:v>44353</c:v>
                </c:pt>
                <c:pt idx="29">
                  <c:v>44360</c:v>
                </c:pt>
                <c:pt idx="30">
                  <c:v>44367</c:v>
                </c:pt>
                <c:pt idx="31">
                  <c:v>44374</c:v>
                </c:pt>
                <c:pt idx="32">
                  <c:v>44381</c:v>
                </c:pt>
                <c:pt idx="33">
                  <c:v>44388</c:v>
                </c:pt>
                <c:pt idx="34">
                  <c:v>44395</c:v>
                </c:pt>
                <c:pt idx="35">
                  <c:v>44402</c:v>
                </c:pt>
                <c:pt idx="36">
                  <c:v>44409</c:v>
                </c:pt>
                <c:pt idx="37">
                  <c:v>44416</c:v>
                </c:pt>
                <c:pt idx="38">
                  <c:v>44423</c:v>
                </c:pt>
                <c:pt idx="39">
                  <c:v>44430</c:v>
                </c:pt>
                <c:pt idx="40">
                  <c:v>44437</c:v>
                </c:pt>
                <c:pt idx="41">
                  <c:v>44444</c:v>
                </c:pt>
                <c:pt idx="42">
                  <c:v>44451</c:v>
                </c:pt>
                <c:pt idx="43">
                  <c:v>44458</c:v>
                </c:pt>
                <c:pt idx="44">
                  <c:v>44465</c:v>
                </c:pt>
                <c:pt idx="45">
                  <c:v>44472</c:v>
                </c:pt>
                <c:pt idx="46">
                  <c:v>44479</c:v>
                </c:pt>
                <c:pt idx="47">
                  <c:v>44486</c:v>
                </c:pt>
                <c:pt idx="48">
                  <c:v>44493</c:v>
                </c:pt>
                <c:pt idx="49">
                  <c:v>44500</c:v>
                </c:pt>
                <c:pt idx="50">
                  <c:v>44507</c:v>
                </c:pt>
                <c:pt idx="51">
                  <c:v>44514</c:v>
                </c:pt>
                <c:pt idx="52">
                  <c:v>44521</c:v>
                </c:pt>
                <c:pt idx="53">
                  <c:v>44528</c:v>
                </c:pt>
                <c:pt idx="54">
                  <c:v>44535</c:v>
                </c:pt>
                <c:pt idx="55">
                  <c:v>44542</c:v>
                </c:pt>
                <c:pt idx="56">
                  <c:v>44549</c:v>
                </c:pt>
                <c:pt idx="57">
                  <c:v>44556</c:v>
                </c:pt>
                <c:pt idx="58">
                  <c:v>44563</c:v>
                </c:pt>
                <c:pt idx="59">
                  <c:v>44570</c:v>
                </c:pt>
                <c:pt idx="60">
                  <c:v>44577</c:v>
                </c:pt>
                <c:pt idx="61">
                  <c:v>44584</c:v>
                </c:pt>
                <c:pt idx="62">
                  <c:v>44591</c:v>
                </c:pt>
                <c:pt idx="63">
                  <c:v>44598</c:v>
                </c:pt>
                <c:pt idx="64">
                  <c:v>44605</c:v>
                </c:pt>
                <c:pt idx="65">
                  <c:v>44612</c:v>
                </c:pt>
                <c:pt idx="66">
                  <c:v>44619</c:v>
                </c:pt>
                <c:pt idx="67">
                  <c:v>44626</c:v>
                </c:pt>
                <c:pt idx="68">
                  <c:v>44633</c:v>
                </c:pt>
                <c:pt idx="69">
                  <c:v>44640</c:v>
                </c:pt>
                <c:pt idx="70">
                  <c:v>44647</c:v>
                </c:pt>
                <c:pt idx="71">
                  <c:v>44654</c:v>
                </c:pt>
                <c:pt idx="72">
                  <c:v>44661</c:v>
                </c:pt>
                <c:pt idx="73">
                  <c:v>44668</c:v>
                </c:pt>
                <c:pt idx="74">
                  <c:v>44675</c:v>
                </c:pt>
                <c:pt idx="75">
                  <c:v>44682</c:v>
                </c:pt>
                <c:pt idx="76">
                  <c:v>44689</c:v>
                </c:pt>
                <c:pt idx="77">
                  <c:v>44696</c:v>
                </c:pt>
                <c:pt idx="78">
                  <c:v>44703</c:v>
                </c:pt>
                <c:pt idx="79">
                  <c:v>44710</c:v>
                </c:pt>
                <c:pt idx="80">
                  <c:v>44717</c:v>
                </c:pt>
                <c:pt idx="81">
                  <c:v>44724</c:v>
                </c:pt>
                <c:pt idx="82">
                  <c:v>44731</c:v>
                </c:pt>
                <c:pt idx="83">
                  <c:v>44738</c:v>
                </c:pt>
                <c:pt idx="84">
                  <c:v>44745</c:v>
                </c:pt>
                <c:pt idx="85">
                  <c:v>44752</c:v>
                </c:pt>
                <c:pt idx="86">
                  <c:v>44759</c:v>
                </c:pt>
                <c:pt idx="87">
                  <c:v>44766</c:v>
                </c:pt>
                <c:pt idx="88">
                  <c:v>44773</c:v>
                </c:pt>
                <c:pt idx="89">
                  <c:v>44780</c:v>
                </c:pt>
                <c:pt idx="90">
                  <c:v>44787</c:v>
                </c:pt>
                <c:pt idx="91">
                  <c:v>44794</c:v>
                </c:pt>
                <c:pt idx="92">
                  <c:v>44801</c:v>
                </c:pt>
                <c:pt idx="93">
                  <c:v>44808</c:v>
                </c:pt>
                <c:pt idx="94">
                  <c:v>44815</c:v>
                </c:pt>
                <c:pt idx="95">
                  <c:v>44822</c:v>
                </c:pt>
                <c:pt idx="96">
                  <c:v>44829</c:v>
                </c:pt>
                <c:pt idx="97">
                  <c:v>44836</c:v>
                </c:pt>
                <c:pt idx="98">
                  <c:v>44843</c:v>
                </c:pt>
                <c:pt idx="99">
                  <c:v>44850</c:v>
                </c:pt>
                <c:pt idx="100">
                  <c:v>44857</c:v>
                </c:pt>
                <c:pt idx="101">
                  <c:v>44864</c:v>
                </c:pt>
                <c:pt idx="102">
                  <c:v>44871</c:v>
                </c:pt>
                <c:pt idx="103" formatCode="dd/mm/yy;@">
                  <c:v>44878</c:v>
                </c:pt>
              </c:numCache>
            </c:numRef>
          </c:cat>
          <c:val>
            <c:numRef>
              <c:f>EmbalseSIN!$H$2:$H$105</c:f>
              <c:numCache>
                <c:formatCode>General</c:formatCode>
                <c:ptCount val="104"/>
                <c:pt idx="0">
                  <c:v>0.5532006301129726</c:v>
                </c:pt>
                <c:pt idx="1">
                  <c:v>0.56120100709587051</c:v>
                </c:pt>
                <c:pt idx="2">
                  <c:v>0.56556227157741346</c:v>
                </c:pt>
                <c:pt idx="3">
                  <c:v>0.55957254045236626</c:v>
                </c:pt>
                <c:pt idx="4">
                  <c:v>0.54966260219366658</c:v>
                </c:pt>
                <c:pt idx="5">
                  <c:v>0.53791778212051544</c:v>
                </c:pt>
                <c:pt idx="6">
                  <c:v>0.52399375305995366</c:v>
                </c:pt>
                <c:pt idx="7">
                  <c:v>0.51411890632318824</c:v>
                </c:pt>
                <c:pt idx="8">
                  <c:v>0.49234007528035145</c:v>
                </c:pt>
                <c:pt idx="9">
                  <c:v>0.46589422994516627</c:v>
                </c:pt>
                <c:pt idx="10">
                  <c:v>0.44479973350926033</c:v>
                </c:pt>
                <c:pt idx="11">
                  <c:v>0.41740752931573932</c:v>
                </c:pt>
                <c:pt idx="12">
                  <c:v>0.39694624281105129</c:v>
                </c:pt>
                <c:pt idx="13">
                  <c:v>0.37651690619883493</c:v>
                </c:pt>
                <c:pt idx="14">
                  <c:v>0.35353035822738055</c:v>
                </c:pt>
                <c:pt idx="15">
                  <c:v>0.32792433910704033</c:v>
                </c:pt>
                <c:pt idx="16">
                  <c:v>0.30541829653768832</c:v>
                </c:pt>
                <c:pt idx="17">
                  <c:v>0.28109229306956401</c:v>
                </c:pt>
                <c:pt idx="18">
                  <c:v>0.26157482310952962</c:v>
                </c:pt>
                <c:pt idx="19">
                  <c:v>0.25919040545615479</c:v>
                </c:pt>
                <c:pt idx="20">
                  <c:v>0.26186012954370008</c:v>
                </c:pt>
                <c:pt idx="21">
                  <c:v>0.26172368619536052</c:v>
                </c:pt>
                <c:pt idx="22">
                  <c:v>0.25967641005631381</c:v>
                </c:pt>
                <c:pt idx="23">
                  <c:v>0.26222029378814382</c:v>
                </c:pt>
                <c:pt idx="24">
                  <c:v>0.27038442318167571</c:v>
                </c:pt>
                <c:pt idx="25">
                  <c:v>0.2713606556682871</c:v>
                </c:pt>
                <c:pt idx="26">
                  <c:v>0.28157677606507436</c:v>
                </c:pt>
                <c:pt idx="27">
                  <c:v>0.28744508035352673</c:v>
                </c:pt>
                <c:pt idx="28">
                  <c:v>0.32232669429856592</c:v>
                </c:pt>
                <c:pt idx="29">
                  <c:v>0.34328947995847353</c:v>
                </c:pt>
                <c:pt idx="30">
                  <c:v>0.35541099756163669</c:v>
                </c:pt>
                <c:pt idx="31">
                  <c:v>0.37742066074936881</c:v>
                </c:pt>
                <c:pt idx="32">
                  <c:v>0.38876306906860064</c:v>
                </c:pt>
                <c:pt idx="33">
                  <c:v>0.39913910074876358</c:v>
                </c:pt>
                <c:pt idx="34">
                  <c:v>0.39863540563269773</c:v>
                </c:pt>
                <c:pt idx="35">
                  <c:v>0.41333363959150465</c:v>
                </c:pt>
                <c:pt idx="36">
                  <c:v>0.41659914915701451</c:v>
                </c:pt>
                <c:pt idx="37">
                  <c:v>0.42049792854044626</c:v>
                </c:pt>
                <c:pt idx="38">
                  <c:v>0.42491509724929233</c:v>
                </c:pt>
                <c:pt idx="39">
                  <c:v>0.44879727226065969</c:v>
                </c:pt>
                <c:pt idx="40">
                  <c:v>0.46290820877840305</c:v>
                </c:pt>
                <c:pt idx="41">
                  <c:v>0.46422585590879295</c:v>
                </c:pt>
                <c:pt idx="42">
                  <c:v>0.47474866864633164</c:v>
                </c:pt>
                <c:pt idx="43">
                  <c:v>0.4706858533377582</c:v>
                </c:pt>
                <c:pt idx="44">
                  <c:v>0.46288375536452014</c:v>
                </c:pt>
                <c:pt idx="45">
                  <c:v>0.46484826701684157</c:v>
                </c:pt>
                <c:pt idx="46">
                  <c:v>0.47142583471441851</c:v>
                </c:pt>
                <c:pt idx="47">
                  <c:v>0.48486746222919758</c:v>
                </c:pt>
                <c:pt idx="48">
                  <c:v>0.48843986760433561</c:v>
                </c:pt>
                <c:pt idx="49">
                  <c:v>0.49347391773539884</c:v>
                </c:pt>
                <c:pt idx="50">
                  <c:v>0.51240129916915611</c:v>
                </c:pt>
                <c:pt idx="51">
                  <c:v>0.54843772431908999</c:v>
                </c:pt>
                <c:pt idx="52">
                  <c:v>0.55180005850054992</c:v>
                </c:pt>
                <c:pt idx="53">
                  <c:v>0.56215481398204747</c:v>
                </c:pt>
                <c:pt idx="54">
                  <c:v>0.56566972355065481</c:v>
                </c:pt>
                <c:pt idx="55">
                  <c:v>0.56020892784024134</c:v>
                </c:pt>
                <c:pt idx="56">
                  <c:v>0.54970675754596332</c:v>
                </c:pt>
                <c:pt idx="57">
                  <c:v>0.53937924499012058</c:v>
                </c:pt>
                <c:pt idx="58">
                  <c:v>0.52532257121039128</c:v>
                </c:pt>
                <c:pt idx="59">
                  <c:v>0.51508241285212075</c:v>
                </c:pt>
                <c:pt idx="60">
                  <c:v>0.49532687885724558</c:v>
                </c:pt>
                <c:pt idx="61">
                  <c:v>0.47066246199622347</c:v>
                </c:pt>
                <c:pt idx="62">
                  <c:v>0.44777547714078031</c:v>
                </c:pt>
                <c:pt idx="63">
                  <c:v>0.42012848317087381</c:v>
                </c:pt>
                <c:pt idx="64">
                  <c:v>0.40075314182491945</c:v>
                </c:pt>
                <c:pt idx="65">
                  <c:v>0.37905261729385481</c:v>
                </c:pt>
                <c:pt idx="66">
                  <c:v>0.35927399801113963</c:v>
                </c:pt>
                <c:pt idx="67">
                  <c:v>0.33221677773537756</c:v>
                </c:pt>
                <c:pt idx="68">
                  <c:v>0.30723268441401858</c:v>
                </c:pt>
                <c:pt idx="69">
                  <c:v>0.28228958382986852</c:v>
                </c:pt>
                <c:pt idx="70">
                  <c:v>0.26079794333151018</c:v>
                </c:pt>
                <c:pt idx="71">
                  <c:v>0.25657377739708453</c:v>
                </c:pt>
                <c:pt idx="72">
                  <c:v>0.26112581576332233</c:v>
                </c:pt>
                <c:pt idx="73">
                  <c:v>0.26322326758439407</c:v>
                </c:pt>
                <c:pt idx="74">
                  <c:v>0.26255954903072731</c:v>
                </c:pt>
                <c:pt idx="75">
                  <c:v>0.26191190262131026</c:v>
                </c:pt>
                <c:pt idx="76">
                  <c:v>0.2667291221294007</c:v>
                </c:pt>
                <c:pt idx="77">
                  <c:v>0.27008568040870168</c:v>
                </c:pt>
                <c:pt idx="78">
                  <c:v>0.2812594830997211</c:v>
                </c:pt>
                <c:pt idx="79">
                  <c:v>0.28344690189458027</c:v>
                </c:pt>
                <c:pt idx="80">
                  <c:v>0.31787416041006344</c:v>
                </c:pt>
                <c:pt idx="81">
                  <c:v>0.34120010675710022</c:v>
                </c:pt>
                <c:pt idx="82">
                  <c:v>0.35425030443801164</c:v>
                </c:pt>
                <c:pt idx="83">
                  <c:v>0.37467184843077</c:v>
                </c:pt>
                <c:pt idx="84">
                  <c:v>0.38829752898886866</c:v>
                </c:pt>
                <c:pt idx="85">
                  <c:v>0.39754913421527471</c:v>
                </c:pt>
                <c:pt idx="86">
                  <c:v>0.39717233662559592</c:v>
                </c:pt>
                <c:pt idx="87">
                  <c:v>0.41081036142364596</c:v>
                </c:pt>
                <c:pt idx="88">
                  <c:v>0.4165357625367796</c:v>
                </c:pt>
                <c:pt idx="89">
                  <c:v>0.42109531902080533</c:v>
                </c:pt>
                <c:pt idx="90">
                  <c:v>0.42514394534673222</c:v>
                </c:pt>
                <c:pt idx="91">
                  <c:v>0.44409639988227106</c:v>
                </c:pt>
                <c:pt idx="92">
                  <c:v>0.46039687058878348</c:v>
                </c:pt>
                <c:pt idx="93">
                  <c:v>0.46608198599573553</c:v>
                </c:pt>
                <c:pt idx="94">
                  <c:v>0.4738194162881772</c:v>
                </c:pt>
                <c:pt idx="95">
                  <c:v>0.47062338256348057</c:v>
                </c:pt>
                <c:pt idx="96">
                  <c:v>0.46311466503993864</c:v>
                </c:pt>
                <c:pt idx="97">
                  <c:v>0.46452907499173668</c:v>
                </c:pt>
                <c:pt idx="98">
                  <c:v>0.47009326834264242</c:v>
                </c:pt>
                <c:pt idx="99">
                  <c:v>0.48386120468382965</c:v>
                </c:pt>
                <c:pt idx="100">
                  <c:v>0.48886576971493911</c:v>
                </c:pt>
                <c:pt idx="101">
                  <c:v>0.49256658781969614</c:v>
                </c:pt>
                <c:pt idx="102">
                  <c:v>0.50680566643495095</c:v>
                </c:pt>
                <c:pt idx="103">
                  <c:v>0.54608066199755012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219-4F28-8999-B7337BB080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944471872"/>
        <c:axId val="-944474048"/>
        <c:extLst/>
      </c:lineChart>
      <c:dateAx>
        <c:axId val="-944471872"/>
        <c:scaling>
          <c:orientation val="minMax"/>
          <c:max val="44507"/>
        </c:scaling>
        <c:delete val="0"/>
        <c:axPos val="b"/>
        <c:numFmt formatCode="m/d/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944474048"/>
        <c:crosses val="autoZero"/>
        <c:auto val="0"/>
        <c:lblOffset val="100"/>
        <c:baseTimeUnit val="days"/>
      </c:dateAx>
      <c:valAx>
        <c:axId val="-944474048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944471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8.3460626524359177E-2"/>
          <c:y val="0.62184838072410986"/>
          <c:w val="0.8950223176373876"/>
          <c:h val="0.178524815789227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rgbClr val="FFFFFF"/>
    </a:solidFill>
    <a:ln w="9525" cap="flat" cmpd="sng" algn="ctr">
      <a:noFill/>
      <a:round/>
    </a:ln>
    <a:effectLst/>
  </c:spPr>
  <c:txPr>
    <a:bodyPr/>
    <a:lstStyle/>
    <a:p>
      <a:pPr>
        <a:defRPr sz="1600" b="0">
          <a:solidFill>
            <a:sysClr val="windowText" lastClr="000000"/>
          </a:solidFill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DF6F871-2331-4529-AC2B-5D489C37B645}" type="datetimeFigureOut">
              <a:rPr lang="es-CO"/>
              <a:pPr>
                <a:defRPr/>
              </a:pPr>
              <a:t>13/11/2020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s-CO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5B89B3D-DBA7-4B9D-A66D-D53199445744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3020851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DC4AF-076D-4B07-B1C1-7FDF1BED316C}" type="datetimeFigureOut">
              <a:rPr lang="es-CO"/>
              <a:pPr>
                <a:defRPr/>
              </a:pPr>
              <a:t>13/11/2020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69C0E-2056-4F96-8839-E5B4DD44C3D5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255879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D83FA-B8BD-42C4-8245-E226E5CC91F5}" type="datetimeFigureOut">
              <a:rPr lang="es-CO"/>
              <a:pPr>
                <a:defRPr/>
              </a:pPr>
              <a:t>13/11/2020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C53B5-F5F3-4FA5-A6FB-0194A4A8FC59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631857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2F016-FAD1-4B2E-AE94-754752C69761}" type="datetimeFigureOut">
              <a:rPr lang="es-CO"/>
              <a:pPr>
                <a:defRPr/>
              </a:pPr>
              <a:t>13/11/2020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038F9-02B2-414A-BA01-3D5539BFAACF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733159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a energí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6 CuadroTexto"/>
          <p:cNvSpPr txBox="1">
            <a:spLocks noChangeArrowheads="1"/>
          </p:cNvSpPr>
          <p:nvPr/>
        </p:nvSpPr>
        <p:spPr bwMode="auto">
          <a:xfrm>
            <a:off x="7152218" y="6524626"/>
            <a:ext cx="37273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CO" sz="1200">
                <a:solidFill>
                  <a:srgbClr val="C2C2C2"/>
                </a:solidFill>
              </a:rPr>
              <a:t>Todos los derechos reservados para XM S.A. E.S.P.</a:t>
            </a:r>
          </a:p>
        </p:txBody>
      </p:sp>
      <p:sp>
        <p:nvSpPr>
          <p:cNvPr id="10" name="9 Marcador de texto"/>
          <p:cNvSpPr>
            <a:spLocks noGrp="1"/>
          </p:cNvSpPr>
          <p:nvPr>
            <p:ph type="body" sz="quarter" idx="10"/>
          </p:nvPr>
        </p:nvSpPr>
        <p:spPr>
          <a:xfrm>
            <a:off x="0" y="5445225"/>
            <a:ext cx="12192000" cy="863625"/>
          </a:xfrm>
        </p:spPr>
        <p:txBody>
          <a:bodyPr>
            <a:normAutofit/>
          </a:bodyPr>
          <a:lstStyle>
            <a:lvl1pPr algn="ctr">
              <a:buNone/>
              <a:defRPr sz="28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5135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lectricidad 2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CuadroTexto"/>
          <p:cNvSpPr txBox="1">
            <a:spLocks noChangeArrowheads="1"/>
          </p:cNvSpPr>
          <p:nvPr/>
        </p:nvSpPr>
        <p:spPr bwMode="auto">
          <a:xfrm rot="16200000">
            <a:off x="10144200" y="3714363"/>
            <a:ext cx="37273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CO" sz="1200">
                <a:solidFill>
                  <a:srgbClr val="C2C2C2"/>
                </a:solidFill>
              </a:rPr>
              <a:t>Todos los derechos reservados para XM S.A. E.S.P.</a:t>
            </a:r>
          </a:p>
        </p:txBody>
      </p:sp>
      <p:sp>
        <p:nvSpPr>
          <p:cNvPr id="3" name="11 Marcador de texto"/>
          <p:cNvSpPr>
            <a:spLocks noGrp="1"/>
          </p:cNvSpPr>
          <p:nvPr>
            <p:ph type="body" sz="quarter" idx="10"/>
          </p:nvPr>
        </p:nvSpPr>
        <p:spPr>
          <a:xfrm>
            <a:off x="431801" y="404814"/>
            <a:ext cx="11233151" cy="647923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4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11 Marcador de texto"/>
          <p:cNvSpPr>
            <a:spLocks noGrp="1"/>
          </p:cNvSpPr>
          <p:nvPr>
            <p:ph type="body" sz="quarter" idx="11"/>
          </p:nvPr>
        </p:nvSpPr>
        <p:spPr>
          <a:xfrm>
            <a:off x="431801" y="1204914"/>
            <a:ext cx="11233151" cy="4528343"/>
          </a:xfrm>
        </p:spPr>
        <p:txBody>
          <a:bodyPr/>
          <a:lstStyle>
            <a:lvl1pPr marL="0" indent="0">
              <a:buFontTx/>
              <a:buNone/>
              <a:defRPr sz="2000" b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810336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lectricidad 1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CuadroTexto"/>
          <p:cNvSpPr txBox="1">
            <a:spLocks noChangeArrowheads="1"/>
          </p:cNvSpPr>
          <p:nvPr/>
        </p:nvSpPr>
        <p:spPr bwMode="auto">
          <a:xfrm rot="16200000">
            <a:off x="10144200" y="3714363"/>
            <a:ext cx="37273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CO" sz="1200">
                <a:solidFill>
                  <a:srgbClr val="C2C2C2"/>
                </a:solidFill>
              </a:rPr>
              <a:t>Todos los derechos reservados para XM S.A. E.S.P.</a:t>
            </a:r>
          </a:p>
        </p:txBody>
      </p:sp>
      <p:sp>
        <p:nvSpPr>
          <p:cNvPr id="9" name="11 Marcador de texto"/>
          <p:cNvSpPr>
            <a:spLocks noGrp="1"/>
          </p:cNvSpPr>
          <p:nvPr>
            <p:ph type="body" sz="quarter" idx="10"/>
          </p:nvPr>
        </p:nvSpPr>
        <p:spPr>
          <a:xfrm>
            <a:off x="431801" y="404814"/>
            <a:ext cx="11233151" cy="647923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4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11 Marcador de texto"/>
          <p:cNvSpPr>
            <a:spLocks noGrp="1"/>
          </p:cNvSpPr>
          <p:nvPr>
            <p:ph type="body" sz="quarter" idx="11"/>
          </p:nvPr>
        </p:nvSpPr>
        <p:spPr>
          <a:xfrm>
            <a:off x="431801" y="1204914"/>
            <a:ext cx="11233151" cy="4384327"/>
          </a:xfrm>
        </p:spPr>
        <p:txBody>
          <a:bodyPr/>
          <a:lstStyle>
            <a:lvl1pPr marL="0" indent="0">
              <a:buFontTx/>
              <a:buNone/>
              <a:defRPr sz="2000" b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16987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gran contenid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CuadroTexto"/>
          <p:cNvSpPr txBox="1">
            <a:spLocks noChangeArrowheads="1"/>
          </p:cNvSpPr>
          <p:nvPr/>
        </p:nvSpPr>
        <p:spPr bwMode="auto">
          <a:xfrm rot="16200000">
            <a:off x="10144200" y="3714363"/>
            <a:ext cx="37273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CO" sz="1200">
                <a:solidFill>
                  <a:srgbClr val="C2C2C2"/>
                </a:solidFill>
              </a:rPr>
              <a:t>Todos los derechos reservados para XM S.A. E.S.P.</a:t>
            </a:r>
          </a:p>
        </p:txBody>
      </p:sp>
      <p:sp>
        <p:nvSpPr>
          <p:cNvPr id="3" name="11 Marcador de texto"/>
          <p:cNvSpPr>
            <a:spLocks noGrp="1"/>
          </p:cNvSpPr>
          <p:nvPr>
            <p:ph type="body" sz="quarter" idx="10"/>
          </p:nvPr>
        </p:nvSpPr>
        <p:spPr>
          <a:xfrm>
            <a:off x="431801" y="404814"/>
            <a:ext cx="11233151" cy="647923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4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11 Marcador de texto"/>
          <p:cNvSpPr>
            <a:spLocks noGrp="1"/>
          </p:cNvSpPr>
          <p:nvPr>
            <p:ph type="body" sz="quarter" idx="11"/>
          </p:nvPr>
        </p:nvSpPr>
        <p:spPr>
          <a:xfrm>
            <a:off x="431801" y="1204914"/>
            <a:ext cx="11233151" cy="4528343"/>
          </a:xfrm>
        </p:spPr>
        <p:txBody>
          <a:bodyPr/>
          <a:lstStyle>
            <a:lvl1pPr marL="0" indent="0">
              <a:buFontTx/>
              <a:buNone/>
              <a:defRPr sz="2000" b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768084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tránsito y transpor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6 CuadroTexto"/>
          <p:cNvSpPr txBox="1">
            <a:spLocks noChangeArrowheads="1"/>
          </p:cNvSpPr>
          <p:nvPr/>
        </p:nvSpPr>
        <p:spPr bwMode="auto">
          <a:xfrm>
            <a:off x="7152218" y="6524626"/>
            <a:ext cx="37273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CO" sz="1200">
                <a:solidFill>
                  <a:srgbClr val="C2C2C2"/>
                </a:solidFill>
              </a:rPr>
              <a:t>Todos los derechos reservados para XM S.A. E.S.P.</a:t>
            </a:r>
          </a:p>
        </p:txBody>
      </p:sp>
      <p:sp>
        <p:nvSpPr>
          <p:cNvPr id="6" name="9 Marcador de texto"/>
          <p:cNvSpPr>
            <a:spLocks noGrp="1"/>
          </p:cNvSpPr>
          <p:nvPr>
            <p:ph type="body" sz="quarter" idx="10"/>
          </p:nvPr>
        </p:nvSpPr>
        <p:spPr>
          <a:xfrm>
            <a:off x="0" y="5445225"/>
            <a:ext cx="12192000" cy="863625"/>
          </a:xfrm>
        </p:spPr>
        <p:txBody>
          <a:bodyPr>
            <a:normAutofit/>
          </a:bodyPr>
          <a:lstStyle>
            <a:lvl1pPr algn="ctr">
              <a:buNone/>
              <a:defRPr sz="28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5913869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parador naranj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1 Marcador de texto"/>
          <p:cNvSpPr>
            <a:spLocks noGrp="1"/>
          </p:cNvSpPr>
          <p:nvPr>
            <p:ph type="body" sz="quarter" idx="10"/>
          </p:nvPr>
        </p:nvSpPr>
        <p:spPr>
          <a:xfrm>
            <a:off x="2255573" y="4077072"/>
            <a:ext cx="8736971" cy="1296144"/>
          </a:xfrm>
        </p:spPr>
        <p:txBody>
          <a:bodyPr/>
          <a:lstStyle>
            <a:lvl1pPr marL="0" indent="0">
              <a:buFontTx/>
              <a:buNone/>
              <a:defRPr sz="3000" b="1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60512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parador azul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1 Marcador de texto"/>
          <p:cNvSpPr>
            <a:spLocks noGrp="1"/>
          </p:cNvSpPr>
          <p:nvPr>
            <p:ph type="body" sz="quarter" idx="10"/>
          </p:nvPr>
        </p:nvSpPr>
        <p:spPr>
          <a:xfrm>
            <a:off x="2255573" y="4077072"/>
            <a:ext cx="8736971" cy="1296144"/>
          </a:xfrm>
        </p:spPr>
        <p:txBody>
          <a:bodyPr/>
          <a:lstStyle>
            <a:lvl1pPr marL="0" indent="0">
              <a:buFontTx/>
              <a:buNone/>
              <a:defRPr sz="3000" b="1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43708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ánsito y transporte 1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CuadroTexto"/>
          <p:cNvSpPr txBox="1">
            <a:spLocks noChangeArrowheads="1"/>
          </p:cNvSpPr>
          <p:nvPr/>
        </p:nvSpPr>
        <p:spPr bwMode="auto">
          <a:xfrm rot="16200000">
            <a:off x="10144200" y="3714363"/>
            <a:ext cx="37273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CO" sz="1200">
                <a:solidFill>
                  <a:srgbClr val="C2C2C2"/>
                </a:solidFill>
              </a:rPr>
              <a:t>Todos los derechos reservados para XM S.A. E.S.P.</a:t>
            </a:r>
          </a:p>
        </p:txBody>
      </p:sp>
      <p:sp>
        <p:nvSpPr>
          <p:cNvPr id="3" name="11 Marcador de texto"/>
          <p:cNvSpPr>
            <a:spLocks noGrp="1"/>
          </p:cNvSpPr>
          <p:nvPr>
            <p:ph type="body" sz="quarter" idx="10"/>
          </p:nvPr>
        </p:nvSpPr>
        <p:spPr>
          <a:xfrm>
            <a:off x="431801" y="404814"/>
            <a:ext cx="11233151" cy="647923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4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11 Marcador de texto"/>
          <p:cNvSpPr>
            <a:spLocks noGrp="1"/>
          </p:cNvSpPr>
          <p:nvPr>
            <p:ph type="body" sz="quarter" idx="11"/>
          </p:nvPr>
        </p:nvSpPr>
        <p:spPr>
          <a:xfrm>
            <a:off x="431801" y="1204914"/>
            <a:ext cx="11233151" cy="4456335"/>
          </a:xfrm>
        </p:spPr>
        <p:txBody>
          <a:bodyPr/>
          <a:lstStyle>
            <a:lvl1pPr marL="0" indent="0">
              <a:buFontTx/>
              <a:buNone/>
              <a:defRPr sz="2000" b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785564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12A7B-4B49-4767-8556-587512F7179C}" type="datetimeFigureOut">
              <a:rPr lang="es-CO"/>
              <a:pPr>
                <a:defRPr/>
              </a:pPr>
              <a:t>13/11/2020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4F2C0-F210-4DDC-A47E-2CE538192D18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4980171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ánsito y transporte 2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CuadroTexto"/>
          <p:cNvSpPr txBox="1">
            <a:spLocks noChangeArrowheads="1"/>
          </p:cNvSpPr>
          <p:nvPr/>
        </p:nvSpPr>
        <p:spPr bwMode="auto">
          <a:xfrm rot="16200000">
            <a:off x="10144200" y="3714363"/>
            <a:ext cx="37273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CO" sz="1200">
                <a:solidFill>
                  <a:srgbClr val="C2C2C2"/>
                </a:solidFill>
              </a:rPr>
              <a:t>Todos los derechos reservados para XM S.A. E.S.P.</a:t>
            </a:r>
          </a:p>
        </p:txBody>
      </p:sp>
      <p:sp>
        <p:nvSpPr>
          <p:cNvPr id="3" name="11 Marcador de texto"/>
          <p:cNvSpPr>
            <a:spLocks noGrp="1"/>
          </p:cNvSpPr>
          <p:nvPr>
            <p:ph type="body" sz="quarter" idx="10"/>
          </p:nvPr>
        </p:nvSpPr>
        <p:spPr>
          <a:xfrm>
            <a:off x="431801" y="404814"/>
            <a:ext cx="11233151" cy="647923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4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11 Marcador de texto"/>
          <p:cNvSpPr>
            <a:spLocks noGrp="1"/>
          </p:cNvSpPr>
          <p:nvPr>
            <p:ph type="body" sz="quarter" idx="11"/>
          </p:nvPr>
        </p:nvSpPr>
        <p:spPr>
          <a:xfrm>
            <a:off x="431801" y="1204914"/>
            <a:ext cx="11233151" cy="4600351"/>
          </a:xfrm>
        </p:spPr>
        <p:txBody>
          <a:bodyPr/>
          <a:lstStyle>
            <a:lvl1pPr marL="0" indent="0">
              <a:buFontTx/>
              <a:buNone/>
              <a:defRPr sz="2000" b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1973034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ido1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in título-1-01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3" t="7051" r="13189" b="15038"/>
          <a:stretch/>
        </p:blipFill>
        <p:spPr>
          <a:xfrm>
            <a:off x="10906413" y="275895"/>
            <a:ext cx="1109187" cy="862953"/>
          </a:xfrm>
          <a:prstGeom prst="rect">
            <a:avLst/>
          </a:prstGeom>
        </p:spPr>
      </p:pic>
      <p:sp>
        <p:nvSpPr>
          <p:cNvPr id="6" name="Marcador de pie de página 8"/>
          <p:cNvSpPr>
            <a:spLocks noGrp="1"/>
          </p:cNvSpPr>
          <p:nvPr>
            <p:ph type="ftr" sz="quarter" idx="3"/>
          </p:nvPr>
        </p:nvSpPr>
        <p:spPr>
          <a:xfrm>
            <a:off x="-8627" y="6614680"/>
            <a:ext cx="3131389" cy="2519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CO"/>
              <a:t>Todos los derechos reservados para XM S.A.E.S.P.</a:t>
            </a:r>
          </a:p>
          <a:p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0"/>
          </p:nvPr>
        </p:nvSpPr>
        <p:spPr>
          <a:xfrm>
            <a:off x="311149" y="1268416"/>
            <a:ext cx="11550651" cy="504666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s-ES" sz="1350" smtClean="0">
                <a:latin typeface="Arial"/>
                <a:cs typeface="Arial"/>
              </a:defRPr>
            </a:lvl1pPr>
            <a:lvl2pPr>
              <a:defRPr lang="es-ES" sz="1350" smtClean="0">
                <a:latin typeface="Arial"/>
                <a:cs typeface="Arial"/>
              </a:defRPr>
            </a:lvl2pPr>
            <a:lvl3pPr>
              <a:defRPr lang="es-ES" sz="1350" smtClean="0">
                <a:latin typeface="Arial"/>
                <a:cs typeface="Arial"/>
              </a:defRPr>
            </a:lvl3pPr>
            <a:lvl4pPr>
              <a:defRPr lang="es-ES" sz="1350" smtClean="0">
                <a:latin typeface="Arial"/>
                <a:cs typeface="Arial"/>
              </a:defRPr>
            </a:lvl4pPr>
            <a:lvl5pPr>
              <a:defRPr lang="es-CO" sz="1350">
                <a:latin typeface="Arial"/>
                <a:cs typeface="Arial"/>
              </a:defRPr>
            </a:lvl5pPr>
          </a:lstStyle>
          <a:p>
            <a:pPr marL="0" lvl="0" indent="0">
              <a:buNone/>
            </a:pPr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10" name="Marcador de texto 4"/>
          <p:cNvSpPr>
            <a:spLocks noGrp="1"/>
          </p:cNvSpPr>
          <p:nvPr>
            <p:ph type="body" sz="quarter" idx="16"/>
          </p:nvPr>
        </p:nvSpPr>
        <p:spPr>
          <a:xfrm>
            <a:off x="4974852" y="6586210"/>
            <a:ext cx="2248045" cy="274637"/>
          </a:xfrm>
        </p:spPr>
        <p:txBody>
          <a:bodyPr vert="horz" lIns="91440" tIns="45720" rIns="91440" bIns="45720" rtlCol="0" anchor="ctr"/>
          <a:lstStyle>
            <a:lvl1pPr marL="0" indent="0">
              <a:buNone/>
              <a:defRPr lang="es-CO" sz="675" dirty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algn="ctr"/>
            <a:endParaRPr lang="es-CO" dirty="0"/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31323" y="283437"/>
            <a:ext cx="10161917" cy="792000"/>
          </a:xfrm>
          <a:prstGeom prst="rect">
            <a:avLst/>
          </a:prstGeom>
        </p:spPr>
        <p:txBody>
          <a:bodyPr anchor="ctr"/>
          <a:lstStyle>
            <a:lvl1pPr algn="ct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70684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ido1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in título-1-01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3" t="7051" r="13189" b="15038"/>
          <a:stretch/>
        </p:blipFill>
        <p:spPr>
          <a:xfrm>
            <a:off x="10906413" y="275893"/>
            <a:ext cx="1109187" cy="862953"/>
          </a:xfrm>
          <a:prstGeom prst="rect">
            <a:avLst/>
          </a:prstGeom>
        </p:spPr>
      </p:pic>
      <p:sp>
        <p:nvSpPr>
          <p:cNvPr id="6" name="Marcador de pie de página 8"/>
          <p:cNvSpPr>
            <a:spLocks noGrp="1"/>
          </p:cNvSpPr>
          <p:nvPr>
            <p:ph type="ftr" sz="quarter" idx="3"/>
          </p:nvPr>
        </p:nvSpPr>
        <p:spPr>
          <a:xfrm>
            <a:off x="-8627" y="6614679"/>
            <a:ext cx="3131389" cy="2519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CO"/>
              <a:t>Todos los derechos reservados para XM S.A.E.S.P.</a:t>
            </a:r>
          </a:p>
          <a:p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0"/>
          </p:nvPr>
        </p:nvSpPr>
        <p:spPr>
          <a:xfrm>
            <a:off x="311149" y="1268413"/>
            <a:ext cx="11550651" cy="5046662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s-ES" sz="1350" smtClean="0">
                <a:latin typeface="Arial"/>
                <a:cs typeface="Arial"/>
              </a:defRPr>
            </a:lvl1pPr>
            <a:lvl2pPr>
              <a:defRPr lang="es-ES" sz="1350" smtClean="0">
                <a:latin typeface="Arial"/>
                <a:cs typeface="Arial"/>
              </a:defRPr>
            </a:lvl2pPr>
            <a:lvl3pPr>
              <a:defRPr lang="es-ES" sz="1350" smtClean="0">
                <a:latin typeface="Arial"/>
                <a:cs typeface="Arial"/>
              </a:defRPr>
            </a:lvl3pPr>
            <a:lvl4pPr>
              <a:defRPr lang="es-ES" sz="1350" smtClean="0">
                <a:latin typeface="Arial"/>
                <a:cs typeface="Arial"/>
              </a:defRPr>
            </a:lvl4pPr>
            <a:lvl5pPr>
              <a:defRPr lang="es-CO" sz="1350">
                <a:latin typeface="Arial"/>
                <a:cs typeface="Arial"/>
              </a:defRPr>
            </a:lvl5pPr>
          </a:lstStyle>
          <a:p>
            <a:pPr marL="0" lvl="0" indent="0">
              <a:buNone/>
            </a:pPr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10" name="Marcador de texto 4"/>
          <p:cNvSpPr>
            <a:spLocks noGrp="1"/>
          </p:cNvSpPr>
          <p:nvPr>
            <p:ph type="body" sz="quarter" idx="16"/>
          </p:nvPr>
        </p:nvSpPr>
        <p:spPr>
          <a:xfrm>
            <a:off x="4974852" y="6586209"/>
            <a:ext cx="2248045" cy="274637"/>
          </a:xfrm>
        </p:spPr>
        <p:txBody>
          <a:bodyPr vert="horz" lIns="91440" tIns="45720" rIns="91440" bIns="45720" rtlCol="0" anchor="ctr"/>
          <a:lstStyle>
            <a:lvl1pPr marL="0" indent="0" algn="ctr">
              <a:buFont typeface="Arial" panose="020B0604020202020204" pitchFamily="34" charset="0"/>
              <a:buNone/>
              <a:defRPr lang="es-CO" sz="675" dirty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algn="ctr"/>
            <a:endParaRPr lang="es-CO" dirty="0"/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31322" y="283437"/>
            <a:ext cx="10161917" cy="792000"/>
          </a:xfrm>
          <a:prstGeom prst="rect">
            <a:avLst/>
          </a:prstGeom>
        </p:spPr>
        <p:txBody>
          <a:bodyPr anchor="ctr"/>
          <a:lstStyle>
            <a:lvl1pPr algn="ct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7" name="Marcador fecha corte"/>
          <p:cNvSpPr>
            <a:spLocks noGrp="1"/>
          </p:cNvSpPr>
          <p:nvPr>
            <p:ph type="body" sz="quarter" idx="17"/>
          </p:nvPr>
        </p:nvSpPr>
        <p:spPr>
          <a:xfrm>
            <a:off x="4974852" y="6433193"/>
            <a:ext cx="2248045" cy="274637"/>
          </a:xfrm>
        </p:spPr>
        <p:txBody>
          <a:bodyPr vert="horz" lIns="91440" tIns="45720" rIns="91440" bIns="45720" rtlCol="0" anchor="ctr"/>
          <a:lstStyle>
            <a:lvl1pPr marL="0" indent="0" algn="ctr">
              <a:buFont typeface="Arial" panose="020B0604020202020204" pitchFamily="34" charset="0"/>
              <a:buNone/>
              <a:defRPr lang="es-CO" sz="675" dirty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50692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52AAC-A61A-42BB-8691-3162D3C7E915}" type="datetimeFigureOut">
              <a:rPr lang="es-CO"/>
              <a:pPr>
                <a:defRPr/>
              </a:pPr>
              <a:t>13/11/2020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20C12-7C03-49E9-8765-11DAD7AC46D0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549692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EAAEB-6043-4A30-80A2-84395B9D4852}" type="datetimeFigureOut">
              <a:rPr lang="es-CO"/>
              <a:pPr>
                <a:defRPr/>
              </a:pPr>
              <a:t>13/11/2020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33157-E742-43FB-AB86-076A8C3EAF08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706741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D7ECF-62AF-45E9-831B-2C9EC0D7D154}" type="datetimeFigureOut">
              <a:rPr lang="es-CO"/>
              <a:pPr>
                <a:defRPr/>
              </a:pPr>
              <a:t>13/11/2020</a:t>
            </a:fld>
            <a:endParaRPr lang="es-CO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A724C-6C4A-4F26-A858-E8FEC3E0C322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364654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F6D4C-16DB-4791-9A18-766ED92059BB}" type="datetimeFigureOut">
              <a:rPr lang="es-CO"/>
              <a:pPr>
                <a:defRPr/>
              </a:pPr>
              <a:t>13/11/2020</a:t>
            </a:fld>
            <a:endParaRPr lang="es-CO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85BEA-8E92-407D-B832-F28A3A7A1C2B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4256391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15368-05B2-466C-86CC-6451BA72727D}" type="datetimeFigureOut">
              <a:rPr lang="es-CO"/>
              <a:pPr>
                <a:defRPr/>
              </a:pPr>
              <a:t>13/11/2020</a:t>
            </a:fld>
            <a:endParaRPr lang="es-CO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A2BA7-BC8A-4E2D-AD8E-F4DD137BC3A6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679563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EF9B6-A868-4C6F-93F5-2216A04A5DE4}" type="datetimeFigureOut">
              <a:rPr lang="es-CO"/>
              <a:pPr>
                <a:defRPr/>
              </a:pPr>
              <a:t>13/11/2020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9B063-E510-4E33-A154-EB02F161E345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27704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E3C33-8B2D-4109-A321-37AD4E50B196}" type="datetimeFigureOut">
              <a:rPr lang="es-CO"/>
              <a:pPr>
                <a:defRPr/>
              </a:pPr>
              <a:t>13/11/2020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7592A-F357-4A0F-8D35-D14179951BEB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74309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Haga clic para modificar el estilo de título del patrón</a:t>
            </a:r>
            <a:endParaRPr lang="es-CO" altLang="es-CO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Haga clic para modificar el estilo de texto del patrón</a:t>
            </a:r>
          </a:p>
          <a:p>
            <a:pPr lvl="1"/>
            <a:r>
              <a:rPr lang="es-ES" altLang="es-CO"/>
              <a:t>Segundo nivel</a:t>
            </a:r>
          </a:p>
          <a:p>
            <a:pPr lvl="2"/>
            <a:r>
              <a:rPr lang="es-ES" altLang="es-CO"/>
              <a:t>Tercer nivel</a:t>
            </a:r>
          </a:p>
          <a:p>
            <a:pPr lvl="3"/>
            <a:r>
              <a:rPr lang="es-ES" altLang="es-CO"/>
              <a:t>Cuarto nivel</a:t>
            </a:r>
          </a:p>
          <a:p>
            <a:pPr lvl="4"/>
            <a:r>
              <a:rPr lang="es-ES" altLang="es-CO"/>
              <a:t>Quinto nivel</a:t>
            </a:r>
            <a:endParaRPr lang="es-CO" alt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E77D008-6F95-429A-9746-C36117544BAE}" type="datetimeFigureOut">
              <a:rPr lang="es-CO"/>
              <a:pPr>
                <a:defRPr/>
              </a:pPr>
              <a:t>13/11/2020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FEC3FF7-1B18-4BBA-9CC8-5BC19EBEBF0D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963" r:id="rId1"/>
    <p:sldLayoutId id="2147490964" r:id="rId2"/>
    <p:sldLayoutId id="2147490965" r:id="rId3"/>
    <p:sldLayoutId id="2147490966" r:id="rId4"/>
    <p:sldLayoutId id="2147490967" r:id="rId5"/>
    <p:sldLayoutId id="2147490968" r:id="rId6"/>
    <p:sldLayoutId id="2147490969" r:id="rId7"/>
    <p:sldLayoutId id="2147490970" r:id="rId8"/>
    <p:sldLayoutId id="2147490971" r:id="rId9"/>
    <p:sldLayoutId id="2147490972" r:id="rId10"/>
    <p:sldLayoutId id="2147490973" r:id="rId11"/>
    <p:sldLayoutId id="2147490985" r:id="rId12"/>
    <p:sldLayoutId id="2147490986" r:id="rId13"/>
    <p:sldLayoutId id="2147490987" r:id="rId14"/>
    <p:sldLayoutId id="2147490988" r:id="rId15"/>
    <p:sldLayoutId id="2147490989" r:id="rId16"/>
    <p:sldLayoutId id="2147490990" r:id="rId17"/>
    <p:sldLayoutId id="2147490991" r:id="rId18"/>
    <p:sldLayoutId id="2147490992" r:id="rId19"/>
    <p:sldLayoutId id="2147490993" r:id="rId20"/>
    <p:sldLayoutId id="2147490994" r:id="rId21"/>
    <p:sldLayoutId id="2147490995" r:id="rId2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pme.gov.co/CostosEnergia.asp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Marcador de texto"/>
          <p:cNvSpPr txBox="1">
            <a:spLocks/>
          </p:cNvSpPr>
          <p:nvPr/>
        </p:nvSpPr>
        <p:spPr bwMode="auto">
          <a:xfrm>
            <a:off x="2927350" y="2708275"/>
            <a:ext cx="6400800" cy="194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10000"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s-CO" sz="4400" b="1" dirty="0">
                <a:latin typeface="Arial" charset="0"/>
                <a:cs typeface="Arial" charset="0"/>
              </a:rPr>
              <a:t>Análisis Energéticos CNO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CO" b="1" dirty="0">
                <a:solidFill>
                  <a:schemeClr val="accent2"/>
                </a:solidFill>
                <a:latin typeface="Arial" charset="0"/>
                <a:cs typeface="Arial" charset="0"/>
              </a:rPr>
              <a:t>Noviembre 13/2020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CO" b="1" dirty="0">
                <a:solidFill>
                  <a:schemeClr val="accent2"/>
                </a:solidFill>
                <a:latin typeface="Arial" charset="0"/>
                <a:cs typeface="Arial" charset="0"/>
              </a:rPr>
              <a:t>Semana 47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4294967295"/>
          </p:nvPr>
        </p:nvSpPr>
        <p:spPr>
          <a:xfrm>
            <a:off x="1524001" y="115888"/>
            <a:ext cx="8424863" cy="6477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CO" dirty="0"/>
              <a:t> </a:t>
            </a:r>
            <a:r>
              <a:rPr lang="es-CO" b="1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Supuestos Análisis Energéticos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752508"/>
              </p:ext>
            </p:extLst>
          </p:nvPr>
        </p:nvGraphicFramePr>
        <p:xfrm>
          <a:off x="1739516" y="594050"/>
          <a:ext cx="8712968" cy="6142160"/>
        </p:xfrm>
        <a:graphic>
          <a:graphicData uri="http://schemas.openxmlformats.org/drawingml/2006/table">
            <a:tbl>
              <a:tblPr/>
              <a:tblGrid>
                <a:gridCol w="1021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3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28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668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Parámetros  Generales</a:t>
                      </a:r>
                    </a:p>
                  </a:txBody>
                  <a:tcPr marL="6346" marR="6346" marT="6346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Horizonte</a:t>
                      </a:r>
                    </a:p>
                  </a:txBody>
                  <a:tcPr marL="6346" marR="6346" marT="63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 años con resolución semanal. Con período de análisis a 12 meses.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34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Condición terminal</a:t>
                      </a:r>
                    </a:p>
                  </a:txBody>
                  <a:tcPr marL="6346" marR="6346" marT="63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Año adicional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68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Tipo de estudio</a:t>
                      </a:r>
                    </a:p>
                  </a:txBody>
                  <a:tcPr marL="6346" marR="6346" marT="63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Autónomo,</a:t>
                      </a:r>
                      <a:r>
                        <a:rPr lang="es-CO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versión </a:t>
                      </a:r>
                      <a:r>
                        <a:rPr lang="es-CO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16.0.1</a:t>
                      </a:r>
                      <a:r>
                        <a:rPr lang="es-CO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SDDP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04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Mínimos operativos</a:t>
                      </a:r>
                    </a:p>
                  </a:txBody>
                  <a:tcPr marL="6346" marR="6346" marT="634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Se utilizan los mínimos operativos: </a:t>
                      </a:r>
                      <a:r>
                        <a:rPr lang="es-CO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Mínimo Operativo Inferior y el máximo entre el Mínimo Operativo Superior y el </a:t>
                      </a:r>
                      <a:r>
                        <a:rPr lang="es-CO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NEP</a:t>
                      </a:r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.</a:t>
                      </a:r>
                    </a:p>
                    <a:p>
                      <a:pPr marL="85725" indent="0" algn="l" fontAlgn="ctr"/>
                      <a:r>
                        <a:rPr lang="es-CO" sz="10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s-CO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Según lo acordado en Reunión </a:t>
                      </a:r>
                      <a:r>
                        <a:rPr lang="es-CO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</a:t>
                      </a:r>
                      <a:r>
                        <a:rPr lang="es-CO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269. Metodología presentada en Reunión </a:t>
                      </a:r>
                      <a:r>
                        <a:rPr lang="es-CO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</a:t>
                      </a:r>
                      <a:r>
                        <a:rPr lang="es-CO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0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264)</a:t>
                      </a:r>
                      <a:endParaRPr lang="es-CO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16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Condición inicial volumen de los embalses</a:t>
                      </a:r>
                    </a:p>
                  </a:txBody>
                  <a:tcPr marL="6346" marR="6346" marT="63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El del día inmediatamente anterior a la corrida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63471">
                <a:tc vMerge="1">
                  <a:txBody>
                    <a:bodyPr/>
                    <a:lstStyle/>
                    <a:p>
                      <a:pPr algn="ctr" fontAlgn="ctr"/>
                      <a:endParaRPr lang="es-CO" sz="1200" b="1" i="0" u="none" strike="noStrike" dirty="0">
                        <a:solidFill>
                          <a:srgbClr val="FFFFFF"/>
                        </a:solidFill>
                        <a:effectLst/>
                        <a:latin typeface="Verdana"/>
                      </a:endParaRPr>
                    </a:p>
                  </a:txBody>
                  <a:tcPr marL="6346" marR="6346" marT="6346" marB="0" anchor="ctr">
                    <a:lnL>
                      <a:noFill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Demanda Nacional 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e Intercambios</a:t>
                      </a:r>
                    </a:p>
                  </a:txBody>
                  <a:tcPr marL="6346" marR="6346" marT="63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Escenario a partir de los pronósticos </a:t>
                      </a:r>
                      <a:r>
                        <a:rPr lang="es-CO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UPME</a:t>
                      </a:r>
                      <a:r>
                        <a:rPr lang="es-CO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CO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(Rev. jun/2020):</a:t>
                      </a:r>
                    </a:p>
                    <a:p>
                      <a:pPr marL="171450" indent="-171450" algn="just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Escenario Mayo Alto</a:t>
                      </a:r>
                    </a:p>
                    <a:p>
                      <a:pPr marL="0" indent="0" algn="just" fontAlgn="ctr">
                        <a:buFont typeface="Arial" panose="020B0604020202020204" pitchFamily="34" charset="0"/>
                        <a:buNone/>
                      </a:pPr>
                      <a:endParaRPr lang="es-CO" sz="1000" b="0" i="0" u="none" strike="noStrike" kern="1200" dirty="0">
                        <a:solidFill>
                          <a:srgbClr val="0000FF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  <a:p>
                      <a:pPr algn="just" fontAlgn="ctr"/>
                      <a:r>
                        <a:rPr lang="es-CO" sz="1000" b="0" i="0" u="none" strike="noStrike" kern="1200" dirty="0">
                          <a:solidFill>
                            <a:srgbClr val="0000FF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Intercambios con Ecuador </a:t>
                      </a:r>
                      <a:r>
                        <a:rPr lang="es-CO" sz="1000" b="0" i="0" u="none" strike="noStrike" kern="1200" baseline="0" dirty="0">
                          <a:solidFill>
                            <a:srgbClr val="0000FF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(Acuerdo </a:t>
                      </a:r>
                      <a:r>
                        <a:rPr lang="es-CO" sz="1000" b="0" i="0" u="none" strike="noStrike" kern="1200" baseline="0" dirty="0" err="1">
                          <a:solidFill>
                            <a:srgbClr val="0000FF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SPO</a:t>
                      </a:r>
                      <a:r>
                        <a:rPr lang="es-CO" sz="1000" b="0" i="0" u="none" strike="noStrike" kern="1200" baseline="0" dirty="0">
                          <a:solidFill>
                            <a:srgbClr val="0000FF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250):</a:t>
                      </a:r>
                    </a:p>
                    <a:p>
                      <a:pPr marL="171450" indent="-171450" algn="just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Intercambio máximo Colombia </a:t>
                      </a: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Ecuador 0 </a:t>
                      </a:r>
                      <a:r>
                        <a:rPr lang="es-CO" sz="10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MW</a:t>
                      </a: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 algn="just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Intercambio máximo Ecuador </a:t>
                      </a: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Colombia 0 MW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728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Parámetros </a:t>
                      </a:r>
                    </a:p>
                  </a:txBody>
                  <a:tcPr marL="6346" marR="6346" marT="6346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Plantas de generación existentes</a:t>
                      </a:r>
                    </a:p>
                  </a:txBody>
                  <a:tcPr marL="6346" marR="6346" marT="63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Parámetros declarados en PARATEC al momento de la corrida, considerando</a:t>
                      </a:r>
                      <a:r>
                        <a:rPr lang="es-CO" sz="9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lo siguiente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900" b="0" i="0" u="none" strike="noStrike" baseline="0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Mantenimientos de generación en estado solicitado, aprobados y en ejecución en el Sistema Nacional de Consignaciones para 12 meses (PAM) al</a:t>
                      </a:r>
                      <a:r>
                        <a:rPr lang="es-CO" sz="9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momento de la corrida. </a:t>
                      </a:r>
                    </a:p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O" sz="9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Mantenimiento planta de regasificación del 5 al 9 de diciembre de 2020.</a:t>
                      </a:r>
                    </a:p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Heat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Rate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(</a:t>
                      </a:r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HR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) de las plantas térmicas de gas informada por el agentes y afectado en 15% de acuerdo con la recomendación del SPT.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b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</a:b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Índices de disponibilidad: </a:t>
                      </a:r>
                      <a:b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</a:b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1.   Térmicas </a:t>
                      </a:r>
                      <a:r>
                        <a:rPr lang="es-CO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ICP</a:t>
                      </a: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e </a:t>
                      </a:r>
                      <a:r>
                        <a:rPr lang="es-CO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IH</a:t>
                      </a: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con el procedimiento regulado.</a:t>
                      </a:r>
                      <a:b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</a:b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2.   Hidráulicas </a:t>
                      </a:r>
                      <a:r>
                        <a:rPr lang="es-CO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ICP</a:t>
                      </a: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e </a:t>
                      </a:r>
                      <a:r>
                        <a:rPr lang="es-CO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IH</a:t>
                      </a: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con el procedimiento regulado.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93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Sistema hidráulico Colombiano</a:t>
                      </a:r>
                    </a:p>
                  </a:txBody>
                  <a:tcPr marL="6346" marR="6346" marT="63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Modelos de embalse reportados para el Cargo por Confiabilidad, ajustados con las demandas de acueducto y filtración que realicen los agentes con la mejor información disponible.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4370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Red de transmisión </a:t>
                      </a:r>
                    </a:p>
                  </a:txBody>
                  <a:tcPr marL="6346" marR="6346" marT="63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Se considera la red de transmisión del STN. </a:t>
                      </a:r>
                      <a:b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</a:br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Los parámetros de la red de transmisión del STN al momento de la corrida y topología de la red actualizados al momento de las simulaciones. </a:t>
                      </a:r>
                      <a:b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</a:br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No se consideraron indisponibilidades menores a la resolución del modelo.</a:t>
                      </a:r>
                      <a:b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</a:br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Se consideran las restricciones del STN indicadas en el informe de Planeación operativa eléctrica de mediano plazo vigente.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6454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06FE4332-8305-4B9B-A17E-84E406AEF9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057469"/>
              </p:ext>
            </p:extLst>
          </p:nvPr>
        </p:nvGraphicFramePr>
        <p:xfrm>
          <a:off x="3719053" y="782136"/>
          <a:ext cx="6192688" cy="26291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8172">
                  <a:extLst>
                    <a:ext uri="{9D8B030D-6E8A-4147-A177-3AD203B41FA5}">
                      <a16:colId xmlns:a16="http://schemas.microsoft.com/office/drawing/2014/main" val="913806953"/>
                    </a:ext>
                  </a:extLst>
                </a:gridCol>
                <a:gridCol w="1548172">
                  <a:extLst>
                    <a:ext uri="{9D8B030D-6E8A-4147-A177-3AD203B41FA5}">
                      <a16:colId xmlns:a16="http://schemas.microsoft.com/office/drawing/2014/main" val="4057995695"/>
                    </a:ext>
                  </a:extLst>
                </a:gridCol>
                <a:gridCol w="1548172">
                  <a:extLst>
                    <a:ext uri="{9D8B030D-6E8A-4147-A177-3AD203B41FA5}">
                      <a16:colId xmlns:a16="http://schemas.microsoft.com/office/drawing/2014/main" val="4015110940"/>
                    </a:ext>
                  </a:extLst>
                </a:gridCol>
                <a:gridCol w="1548172">
                  <a:extLst>
                    <a:ext uri="{9D8B030D-6E8A-4147-A177-3AD203B41FA5}">
                      <a16:colId xmlns:a16="http://schemas.microsoft.com/office/drawing/2014/main" val="671881507"/>
                    </a:ext>
                  </a:extLst>
                </a:gridCol>
              </a:tblGrid>
              <a:tr h="1427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u="none" strike="noStrike">
                          <a:effectLst/>
                        </a:rPr>
                        <a:t>PROYECTO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u="none" strike="noStrike">
                          <a:effectLst/>
                        </a:rPr>
                        <a:t>TIPO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u="none" strike="noStrike">
                          <a:effectLst/>
                        </a:rPr>
                        <a:t>CEN (MW)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u="none" strike="noStrike">
                          <a:effectLst/>
                        </a:rPr>
                        <a:t>FPO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extLst>
                  <a:ext uri="{0D108BD9-81ED-4DB2-BD59-A6C34878D82A}">
                    <a16:rowId xmlns:a16="http://schemas.microsoft.com/office/drawing/2014/main" val="3801466900"/>
                  </a:ext>
                </a:extLst>
              </a:tr>
              <a:tr h="1883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BOSQUES SOLARES LOS LLANOS 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Solar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20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31/10/2020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1358377773"/>
                  </a:ext>
                </a:extLst>
              </a:tr>
              <a:tr h="1883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BOSQUES SOLARES LOS LLANOS 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Solar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20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05/11/2020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657603324"/>
                  </a:ext>
                </a:extLst>
              </a:tr>
              <a:tr h="1265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TERMOYOPAL G5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Térmica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50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30/11/2020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445802149"/>
                  </a:ext>
                </a:extLst>
              </a:tr>
              <a:tr h="1122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PCH BARRANCAS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Hidro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30/11/2020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987108112"/>
                  </a:ext>
                </a:extLst>
              </a:tr>
              <a:tr h="1122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PCH BELLO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Hidro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30/11/2020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2898316438"/>
                  </a:ext>
                </a:extLst>
              </a:tr>
              <a:tr h="1122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PCH CAUYÁ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Hidro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31/12/2020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932410293"/>
                  </a:ext>
                </a:extLst>
              </a:tr>
              <a:tr h="1122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PCH POCUNE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Hidro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31/12/2020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2720777126"/>
                  </a:ext>
                </a:extLst>
              </a:tr>
              <a:tr h="1265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SOLAR PETALO DEL CORDOBA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Solar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9.9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24/01/2021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3257137462"/>
                  </a:ext>
                </a:extLst>
              </a:tr>
              <a:tr h="1122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EL CARMELO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Solar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10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14/12/2020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400140698"/>
                  </a:ext>
                </a:extLst>
              </a:tr>
              <a:tr h="1122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SOLAR LA SIERPE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Solar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20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17/02/2021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233015183"/>
                  </a:ext>
                </a:extLst>
              </a:tr>
              <a:tr h="1265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GRANJA SOLAR BELMONTE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Solar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6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24/02/2021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1161052582"/>
                  </a:ext>
                </a:extLst>
              </a:tr>
              <a:tr h="1883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COGENERADOR INCAUCA CABAÑAS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Termica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60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30/03/2021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1476246120"/>
                  </a:ext>
                </a:extLst>
              </a:tr>
              <a:tr h="1265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PLANTA BIOGAS DOÑA JUANA II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Térmica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10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01/04/2021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485177345"/>
                  </a:ext>
                </a:extLst>
              </a:tr>
              <a:tr h="1265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PCH LA CHORRERA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Hidro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15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30/06/2021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1739376033"/>
                  </a:ext>
                </a:extLst>
              </a:tr>
              <a:tr h="1265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LATAM LA LOMA SOLAR*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Solar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150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30/07/2021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957738524"/>
                  </a:ext>
                </a:extLst>
              </a:tr>
              <a:tr h="1883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BOSQUES SOLARES LOS LLANOS 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 dirty="0">
                          <a:effectLst/>
                        </a:rPr>
                        <a:t>Solar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20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04/10/2021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2187208839"/>
                  </a:ext>
                </a:extLst>
              </a:tr>
              <a:tr h="1122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WINDPESHI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Eólico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200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08/11/2021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419255838"/>
                  </a:ext>
                </a:extLst>
              </a:tr>
              <a:tr h="1883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BOSQUES SOLARES LOS LLANOS 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>
                          <a:effectLst/>
                        </a:rPr>
                        <a:t>Solar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18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u="none" strike="noStrike" dirty="0">
                          <a:effectLst/>
                        </a:rPr>
                        <a:t>05/12/2021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33" marR="5533" marT="5533" marB="0" anchor="b"/>
                </a:tc>
                <a:extLst>
                  <a:ext uri="{0D108BD9-81ED-4DB2-BD59-A6C34878D82A}">
                    <a16:rowId xmlns:a16="http://schemas.microsoft.com/office/drawing/2014/main" val="3848232341"/>
                  </a:ext>
                </a:extLst>
              </a:tr>
            </a:tbl>
          </a:graphicData>
        </a:graphic>
      </p:graphicFrame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226747"/>
              </p:ext>
            </p:extLst>
          </p:nvPr>
        </p:nvGraphicFramePr>
        <p:xfrm>
          <a:off x="1667508" y="548680"/>
          <a:ext cx="8676964" cy="6126902"/>
        </p:xfrm>
        <a:graphic>
          <a:graphicData uri="http://schemas.openxmlformats.org/drawingml/2006/table">
            <a:tbl>
              <a:tblPr/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047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3244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Proyectos de expansión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Proyectos de expansión de generación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endParaRPr lang="es-CO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815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Parámetros de los proyectos  de generación futuros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Heat Rate (HR) de las plantas térmicas de gas informada por el agente para el Cargo por Confiabilidad al momento de los análisis y afectado en 15% de acuerdo con la recomendación del SPT.</a:t>
                      </a:r>
                    </a:p>
                    <a:p>
                      <a:pPr marL="85725" indent="0" algn="just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HR de las plantas térmicas con combustibles diferentes a gas informada por el agente para el Cargo por Confiabilidad al momento de los análisis.</a:t>
                      </a:r>
                    </a:p>
                    <a:p>
                      <a:pPr marL="85725" indent="0" algn="just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Factor de conversión medio para las plantas hidráulicas informada por el agente para el Cargo por Confiabilidad al momento de los análisis.</a:t>
                      </a:r>
                    </a:p>
                    <a:p>
                      <a:pPr marL="85725" indent="0" algn="just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Índices de disponibilidad según lo establecido en la regulación vigente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630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Condición inicial de embalses futuros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1000" b="0" i="0" u="none" strike="noStrike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No aplica en el periodo de análisis (1 año).</a:t>
                      </a:r>
                      <a:endParaRPr lang="es-CO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9BF6DCDD-6971-4670-8744-0CF53105B0DA}"/>
              </a:ext>
            </a:extLst>
          </p:cNvPr>
          <p:cNvSpPr txBox="1"/>
          <p:nvPr/>
        </p:nvSpPr>
        <p:spPr>
          <a:xfrm>
            <a:off x="3791743" y="3678735"/>
            <a:ext cx="6192689" cy="86177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000" b="1" dirty="0">
                <a:solidFill>
                  <a:srgbClr val="C00000"/>
                </a:solidFill>
              </a:rPr>
              <a:t>Se considera </a:t>
            </a:r>
            <a:r>
              <a:rPr lang="es-CO" sz="1000" b="1" dirty="0" err="1">
                <a:solidFill>
                  <a:srgbClr val="C00000"/>
                </a:solidFill>
              </a:rPr>
              <a:t>Termoyopal</a:t>
            </a:r>
            <a:r>
              <a:rPr lang="es-CO" sz="1000" b="1" dirty="0">
                <a:solidFill>
                  <a:srgbClr val="C00000"/>
                </a:solidFill>
              </a:rPr>
              <a:t> 1 y 2  (resultados subasta reconfiguración de compra)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000" b="1" dirty="0">
                <a:solidFill>
                  <a:srgbClr val="C00000"/>
                </a:solidFill>
              </a:rPr>
              <a:t>Se considera </a:t>
            </a:r>
            <a:r>
              <a:rPr lang="es-CO" sz="1000" b="1" dirty="0" err="1">
                <a:solidFill>
                  <a:srgbClr val="C00000"/>
                </a:solidFill>
              </a:rPr>
              <a:t>Termocentro</a:t>
            </a:r>
            <a:r>
              <a:rPr lang="es-CO" sz="1000" b="1" dirty="0">
                <a:solidFill>
                  <a:srgbClr val="C00000"/>
                </a:solidFill>
              </a:rPr>
              <a:t> en la vigencia </a:t>
            </a:r>
            <a:r>
              <a:rPr lang="es-CO" sz="1000" b="1" dirty="0" err="1">
                <a:solidFill>
                  <a:srgbClr val="C00000"/>
                </a:solidFill>
              </a:rPr>
              <a:t>OEF</a:t>
            </a:r>
            <a:r>
              <a:rPr lang="es-CO" sz="1000" b="1" dirty="0">
                <a:solidFill>
                  <a:srgbClr val="C00000"/>
                </a:solidFill>
              </a:rPr>
              <a:t> 2020-2021 (resultados subasta reconfiguración de compra).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000" b="1" dirty="0">
                <a:solidFill>
                  <a:srgbClr val="C00000"/>
                </a:solidFill>
              </a:rPr>
              <a:t>Se consideran los proyectos ya han iniciado trámite ante XM según lo establecido en el Acuerdo </a:t>
            </a:r>
            <a:r>
              <a:rPr lang="es-CO" sz="1000" b="1" dirty="0" err="1">
                <a:solidFill>
                  <a:srgbClr val="C00000"/>
                </a:solidFill>
              </a:rPr>
              <a:t>CNO</a:t>
            </a:r>
            <a:r>
              <a:rPr lang="es-CO" sz="1000" b="1" dirty="0">
                <a:solidFill>
                  <a:srgbClr val="C00000"/>
                </a:solidFill>
              </a:rPr>
              <a:t> 1214.</a:t>
            </a:r>
          </a:p>
        </p:txBody>
      </p:sp>
      <p:sp>
        <p:nvSpPr>
          <p:cNvPr id="2" name="1 Marcador de texto"/>
          <p:cNvSpPr>
            <a:spLocks noGrp="1"/>
          </p:cNvSpPr>
          <p:nvPr>
            <p:ph type="body" sz="quarter" idx="4294967295"/>
          </p:nvPr>
        </p:nvSpPr>
        <p:spPr>
          <a:xfrm>
            <a:off x="1524001" y="-17463"/>
            <a:ext cx="8424863" cy="647701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CO" b="1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Supuestos Análisis Energéticos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EF25DB1-26BA-435F-B009-D5414EB200D5}"/>
              </a:ext>
            </a:extLst>
          </p:cNvPr>
          <p:cNvSpPr txBox="1"/>
          <p:nvPr/>
        </p:nvSpPr>
        <p:spPr>
          <a:xfrm>
            <a:off x="4057770" y="549841"/>
            <a:ext cx="55152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100" b="1" dirty="0">
                <a:solidFill>
                  <a:srgbClr val="000000"/>
                </a:solidFill>
                <a:latin typeface="Verdana"/>
              </a:rPr>
              <a:t>Proyectos de expansión de generación en periodo de análisis del </a:t>
            </a:r>
            <a:r>
              <a:rPr lang="es-CO" sz="1100" b="1" dirty="0" err="1">
                <a:solidFill>
                  <a:srgbClr val="000000"/>
                </a:solidFill>
                <a:latin typeface="Verdana"/>
              </a:rPr>
              <a:t>AE</a:t>
            </a:r>
            <a:endParaRPr lang="es-CO" sz="1100" b="1" dirty="0">
              <a:solidFill>
                <a:srgbClr val="000000"/>
              </a:solidFill>
              <a:latin typeface="Verdana"/>
            </a:endParaRPr>
          </a:p>
          <a:p>
            <a:endParaRPr lang="es-ES" sz="11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92A2A0F-2C68-4E96-B616-1AECAF0F45C1}"/>
              </a:ext>
            </a:extLst>
          </p:cNvPr>
          <p:cNvSpPr txBox="1"/>
          <p:nvPr/>
        </p:nvSpPr>
        <p:spPr>
          <a:xfrm>
            <a:off x="3647728" y="3411261"/>
            <a:ext cx="525658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>
                <a:latin typeface="Verdana" panose="020B0604030504040204" pitchFamily="34" charset="0"/>
                <a:ea typeface="Verdana" panose="020B0604030504040204" pitchFamily="34" charset="0"/>
              </a:rPr>
              <a:t>* Proyecto supeditado a </a:t>
            </a:r>
            <a:r>
              <a:rPr lang="es-MX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pry</a:t>
            </a:r>
            <a:r>
              <a:rPr lang="es-MX" sz="1050" dirty="0">
                <a:latin typeface="Verdana" panose="020B0604030504040204" pitchFamily="34" charset="0"/>
                <a:ea typeface="Verdana" panose="020B0604030504040204" pitchFamily="34" charset="0"/>
              </a:rPr>
              <a:t> de </a:t>
            </a:r>
            <a:r>
              <a:rPr lang="es-MX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Expansion</a:t>
            </a:r>
            <a:r>
              <a:rPr lang="es-MX" sz="1050" dirty="0">
                <a:latin typeface="Verdana" panose="020B0604030504040204" pitchFamily="34" charset="0"/>
                <a:ea typeface="Verdana" panose="020B0604030504040204" pitchFamily="34" charset="0"/>
              </a:rPr>
              <a:t>: 08-09-2021</a:t>
            </a:r>
            <a:endParaRPr lang="es-CO" sz="105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04CFFAD-60B8-4AD3-899E-E846487327AD}"/>
              </a:ext>
            </a:extLst>
          </p:cNvPr>
          <p:cNvSpPr/>
          <p:nvPr/>
        </p:nvSpPr>
        <p:spPr>
          <a:xfrm>
            <a:off x="3719053" y="2780928"/>
            <a:ext cx="6192689" cy="144016"/>
          </a:xfrm>
          <a:prstGeom prst="rect">
            <a:avLst/>
          </a:prstGeom>
          <a:noFill/>
          <a:ln>
            <a:solidFill>
              <a:srgbClr val="F649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19797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4294967295"/>
          </p:nvPr>
        </p:nvSpPr>
        <p:spPr>
          <a:xfrm>
            <a:off x="1524001" y="-17463"/>
            <a:ext cx="8424863" cy="647701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CO" b="1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Supuestos Análisis Energéticos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457920"/>
              </p:ext>
            </p:extLst>
          </p:nvPr>
        </p:nvGraphicFramePr>
        <p:xfrm>
          <a:off x="1701730" y="548681"/>
          <a:ext cx="8858766" cy="5881806"/>
        </p:xfrm>
        <a:graphic>
          <a:graphicData uri="http://schemas.openxmlformats.org/drawingml/2006/table">
            <a:tbl>
              <a:tblPr/>
              <a:tblGrid>
                <a:gridCol w="1535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948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Costos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De transporte y suministro de combustible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Precios UPME (Actualizados</a:t>
                      </a:r>
                      <a:r>
                        <a:rPr lang="es-CO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en Junio de 2020).</a:t>
                      </a:r>
                      <a:r>
                        <a:rPr lang="es-CO" sz="10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 </a:t>
                      </a:r>
                      <a:endParaRPr lang="es-CO" sz="1000" b="0" i="0" u="none" strike="noStrike" dirty="0">
                        <a:solidFill>
                          <a:srgbClr val="FF0000"/>
                        </a:solidFill>
                        <a:effectLst/>
                        <a:latin typeface="Verdana"/>
                      </a:endParaRPr>
                    </a:p>
                  </a:txBody>
                  <a:tcPr marL="7313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De racionamiento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Costos de racionamiento que se encuentren públicos en la pagina de la UPME al momento de la corrida. </a:t>
                      </a:r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  <a:hlinkClick r:id="rId2"/>
                        </a:rPr>
                        <a:t>http://www.upme.gov.co/CostosEnergia.asp</a:t>
                      </a:r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</a:t>
                      </a:r>
                    </a:p>
                    <a:p>
                      <a:pPr lvl="0"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Se</a:t>
                      </a:r>
                      <a:r>
                        <a:rPr lang="es-CO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gmento 1 (100%) </a:t>
                      </a:r>
                      <a:r>
                        <a:rPr lang="es-CO" sz="10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= 2411 </a:t>
                      </a:r>
                      <a:r>
                        <a:rPr lang="es-CO" sz="1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USD/</a:t>
                      </a:r>
                      <a:r>
                        <a:rPr lang="es-CO" sz="10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MWh</a:t>
                      </a:r>
                      <a:r>
                        <a:rPr lang="es-CO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(último bloque)</a:t>
                      </a:r>
                    </a:p>
                    <a:p>
                      <a:pPr lvl="0" algn="l" fontAlgn="ctr"/>
                      <a:r>
                        <a:rPr lang="es-CO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De acuerdo</a:t>
                      </a:r>
                      <a:r>
                        <a:rPr lang="es-CO" sz="1000" b="0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con lo definido en la reunión del </a:t>
                      </a:r>
                      <a:r>
                        <a:rPr lang="es-CO" sz="1000" b="0" i="0" u="none" strike="noStrike" kern="1200" baseline="0" dirty="0" err="1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SPO</a:t>
                      </a:r>
                      <a:r>
                        <a:rPr lang="es-CO" sz="1000" b="0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N°259</a:t>
                      </a:r>
                    </a:p>
                  </a:txBody>
                  <a:tcPr marL="7313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12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Otros costos variables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Los valores</a:t>
                      </a:r>
                      <a:r>
                        <a:rPr lang="es-CO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vigentes al momento de la corrida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313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2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Combustibles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Disponibilidad de combustible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</a:t>
                      </a: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313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413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 Otros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Curva de aversión al riesgo (CAR)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Desbalance hídrico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dirty="0">
                          <a:solidFill>
                            <a:srgbClr val="0000FF"/>
                          </a:solidFill>
                          <a:latin typeface="Verdana"/>
                        </a:rPr>
                        <a:t>(Reunión </a:t>
                      </a:r>
                      <a:r>
                        <a:rPr lang="es-CO" sz="1100" dirty="0" err="1">
                          <a:solidFill>
                            <a:srgbClr val="0000FF"/>
                          </a:solidFill>
                          <a:latin typeface="Verdana"/>
                        </a:rPr>
                        <a:t>CNO</a:t>
                      </a:r>
                      <a:r>
                        <a:rPr lang="es-CO" sz="1100" dirty="0">
                          <a:solidFill>
                            <a:srgbClr val="0000FF"/>
                          </a:solidFill>
                          <a:latin typeface="Verdana"/>
                        </a:rPr>
                        <a:t> 592):</a:t>
                      </a:r>
                      <a:r>
                        <a:rPr lang="es-CO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CO" sz="1000" kern="1200" dirty="0">
                          <a:solidFill>
                            <a:srgbClr val="0000FF"/>
                          </a:solidFill>
                          <a:latin typeface="Verdana"/>
                          <a:ea typeface="+mn-ea"/>
                          <a:cs typeface="+mn-cs"/>
                        </a:rPr>
                        <a:t>Desbalances del SIN 7.7 GWH/día. De acuerdo con la metodología indicada en reunión </a:t>
                      </a:r>
                      <a:r>
                        <a:rPr lang="es-CO" sz="1000" kern="1200" dirty="0" err="1">
                          <a:solidFill>
                            <a:srgbClr val="0000FF"/>
                          </a:solidFill>
                          <a:latin typeface="Verdana"/>
                          <a:ea typeface="+mn-ea"/>
                          <a:cs typeface="+mn-cs"/>
                        </a:rPr>
                        <a:t>N°</a:t>
                      </a:r>
                      <a:r>
                        <a:rPr lang="es-CO" sz="1000" kern="1200" dirty="0">
                          <a:solidFill>
                            <a:srgbClr val="0000FF"/>
                          </a:solidFill>
                          <a:latin typeface="Verdana"/>
                          <a:ea typeface="+mn-ea"/>
                          <a:cs typeface="+mn-cs"/>
                        </a:rPr>
                        <a:t> 236 del </a:t>
                      </a:r>
                      <a:r>
                        <a:rPr lang="es-CO" sz="1000" kern="1200" dirty="0" err="1">
                          <a:solidFill>
                            <a:srgbClr val="0000FF"/>
                          </a:solidFill>
                          <a:latin typeface="Verdana"/>
                          <a:ea typeface="+mn-ea"/>
                          <a:cs typeface="+mn-cs"/>
                        </a:rPr>
                        <a:t>SPO</a:t>
                      </a:r>
                      <a:r>
                        <a:rPr lang="es-CO" sz="1000" kern="1200" dirty="0">
                          <a:solidFill>
                            <a:srgbClr val="0000FF"/>
                          </a:solidFill>
                          <a:latin typeface="Verdana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7313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11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Menores y cogeneradores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Promedio histórico de la generación de cada recurso en cada mes. </a:t>
                      </a:r>
                    </a:p>
                    <a:p>
                      <a:pPr marL="85725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Nueva</a:t>
                      </a:r>
                      <a:r>
                        <a:rPr lang="es-CO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plantas menores: perfil porcentual del tipo-grupo (hidráulicas, térmicas, cogeneradores)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4665662" y="4509121"/>
            <a:ext cx="58228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s-CO" sz="1000" dirty="0">
                <a:solidFill>
                  <a:srgbClr val="0000FF"/>
                </a:solidFill>
                <a:latin typeface="Verdana"/>
              </a:rPr>
              <a:t>(Reunión </a:t>
            </a:r>
            <a:r>
              <a:rPr lang="es-CO" sz="1000" dirty="0" err="1">
                <a:solidFill>
                  <a:srgbClr val="0000FF"/>
                </a:solidFill>
                <a:latin typeface="Verdana"/>
              </a:rPr>
              <a:t>SPO</a:t>
            </a:r>
            <a:r>
              <a:rPr lang="es-CO" sz="1000" dirty="0">
                <a:solidFill>
                  <a:srgbClr val="0000FF"/>
                </a:solidFill>
                <a:latin typeface="Verdana"/>
              </a:rPr>
              <a:t> N°250):</a:t>
            </a:r>
          </a:p>
          <a:p>
            <a:pPr eaLnBrk="1" hangingPunct="1">
              <a:defRPr/>
            </a:pPr>
            <a:r>
              <a:rPr lang="es-CO" sz="1000" dirty="0">
                <a:latin typeface="Verdana"/>
                <a:cs typeface="+mn-cs"/>
              </a:rPr>
              <a:t>Se</a:t>
            </a:r>
            <a:r>
              <a:rPr lang="es-CO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O" sz="1000" dirty="0">
                <a:latin typeface="Verdana"/>
                <a:cs typeface="+mn-cs"/>
              </a:rPr>
              <a:t>utiliza en política y simulación. Penalidad Reducida igual al costo del primer escalón de racionamiento de </a:t>
            </a:r>
            <a:r>
              <a:rPr lang="es-CO" sz="1000" dirty="0" err="1">
                <a:latin typeface="Verdana"/>
                <a:cs typeface="+mn-cs"/>
              </a:rPr>
              <a:t>UPME</a:t>
            </a:r>
            <a:r>
              <a:rPr lang="es-CO" sz="1000" dirty="0">
                <a:latin typeface="Verdana"/>
                <a:cs typeface="+mn-cs"/>
              </a:rPr>
              <a:t> </a:t>
            </a:r>
            <a:r>
              <a:rPr lang="es-CO" sz="1000" b="1" dirty="0">
                <a:solidFill>
                  <a:srgbClr val="FF0000"/>
                </a:solidFill>
                <a:latin typeface="Arial Black" panose="020B0A04020102020204" pitchFamily="34" charset="0"/>
                <a:cs typeface="+mn-cs"/>
              </a:rPr>
              <a:t>380</a:t>
            </a:r>
            <a:r>
              <a:rPr lang="es-CO" sz="1000" b="1" dirty="0">
                <a:latin typeface="Verdana"/>
                <a:cs typeface="+mn-cs"/>
              </a:rPr>
              <a:t> $USD/</a:t>
            </a:r>
            <a:r>
              <a:rPr lang="es-CO" sz="1000" b="1" dirty="0" err="1">
                <a:latin typeface="Verdana"/>
                <a:cs typeface="+mn-cs"/>
              </a:rPr>
              <a:t>MWh</a:t>
            </a:r>
            <a:r>
              <a:rPr lang="es-CO" sz="1000" dirty="0">
                <a:latin typeface="Verdana"/>
                <a:cs typeface="+mn-cs"/>
              </a:rPr>
              <a:t>. </a:t>
            </a:r>
          </a:p>
          <a:p>
            <a:pPr algn="just" eaLnBrk="1" hangingPunct="1">
              <a:defRPr/>
            </a:pPr>
            <a:r>
              <a:rPr lang="es-CO" sz="1000" dirty="0">
                <a:solidFill>
                  <a:srgbClr val="0000FF"/>
                </a:solidFill>
                <a:latin typeface="Verdana"/>
                <a:cs typeface="+mn-cs"/>
              </a:rPr>
              <a:t>Se considera un nivel agregado que se construye a partir de los mínimos históricos individuales de embalses en cada semana del año. Desde enero de 2004 a la fecha.</a:t>
            </a:r>
          </a:p>
          <a:p>
            <a:pPr algn="just" eaLnBrk="1" hangingPunct="1">
              <a:defRPr/>
            </a:pPr>
            <a:r>
              <a:rPr lang="es-CO" sz="1000" dirty="0">
                <a:solidFill>
                  <a:srgbClr val="0000FF"/>
                </a:solidFill>
                <a:latin typeface="Verdana"/>
                <a:cs typeface="+mn-cs"/>
              </a:rPr>
              <a:t>El detalle del cálculo se encuentra en el acta de la Reunión 250. 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161978"/>
              </p:ext>
            </p:extLst>
          </p:nvPr>
        </p:nvGraphicFramePr>
        <p:xfrm>
          <a:off x="5056918" y="2474398"/>
          <a:ext cx="5040312" cy="1804934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224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74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3787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chemeClr val="tx1"/>
                          </a:solidFill>
                        </a:rPr>
                        <a:t>Agente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chemeClr val="tx1"/>
                          </a:solidFill>
                        </a:rPr>
                        <a:t>Fecha actualización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chemeClr val="tx1"/>
                          </a:solidFill>
                        </a:rPr>
                        <a:t>Agente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chemeClr val="tx1"/>
                          </a:solidFill>
                        </a:rPr>
                        <a:t>Fecha actualización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08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Celsia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100" b="1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Febrero 2020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TermoValle</a:t>
                      </a:r>
                      <a:endParaRPr kumimoji="0" lang="es-CO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b="1" kern="1200" noProof="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Mayo 2020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78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Emgesa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100" b="1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Febrero 2020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TermoEmcali</a:t>
                      </a:r>
                      <a:endParaRPr kumimoji="0" lang="es-CO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b="1" kern="1200" noProof="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Mayo 2020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560">
                <a:tc>
                  <a:txBody>
                    <a:bodyPr/>
                    <a:lstStyle/>
                    <a:p>
                      <a:pPr algn="ctr"/>
                      <a:r>
                        <a:rPr lang="es-CO" sz="1100" b="0" dirty="0">
                          <a:solidFill>
                            <a:schemeClr val="tx1"/>
                          </a:solidFill>
                        </a:rPr>
                        <a:t>Proelectrica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100" b="1" dirty="0">
                          <a:solidFill>
                            <a:srgbClr val="00B050"/>
                          </a:solidFill>
                          <a:effectLst/>
                        </a:rPr>
                        <a:t>Marzo 2020</a:t>
                      </a:r>
                      <a:endParaRPr lang="es-CO" sz="11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TEBSA</a:t>
                      </a:r>
                      <a:endParaRPr lang="es-CO" sz="1100" dirty="0"/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 b="1" dirty="0">
                          <a:solidFill>
                            <a:srgbClr val="00B050"/>
                          </a:solidFill>
                          <a:effectLst/>
                        </a:rPr>
                        <a:t>Febrero 2020</a:t>
                      </a:r>
                      <a:endParaRPr lang="es-CO" sz="11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44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Isagen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100" b="1" dirty="0">
                          <a:solidFill>
                            <a:srgbClr val="00B050"/>
                          </a:solidFill>
                          <a:effectLst/>
                        </a:rPr>
                        <a:t>Marzo 2020</a:t>
                      </a:r>
                      <a:endParaRPr lang="es-CO" sz="11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dirty="0" err="1"/>
                        <a:t>TermoCandel</a:t>
                      </a:r>
                      <a:r>
                        <a:rPr lang="es-ES" sz="1100" dirty="0"/>
                        <a:t>.</a:t>
                      </a:r>
                      <a:endParaRPr lang="es-CO" sz="1100" dirty="0"/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Febrero</a:t>
                      </a:r>
                      <a:r>
                        <a:rPr lang="es-ES" sz="1100" b="1" dirty="0">
                          <a:solidFill>
                            <a:srgbClr val="00B050"/>
                          </a:solidFill>
                          <a:effectLst/>
                        </a:rPr>
                        <a:t> 2020</a:t>
                      </a:r>
                      <a:endParaRPr lang="es-CO" sz="11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503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EPM - </a:t>
                      </a:r>
                      <a:r>
                        <a:rPr lang="es-CO" sz="11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CHEC</a:t>
                      </a:r>
                      <a:endParaRPr lang="es-CO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1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Octubre 2019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Prime</a:t>
                      </a:r>
                      <a:endParaRPr lang="es-CO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rgbClr val="00B050"/>
                          </a:solidFill>
                          <a:effectLst/>
                        </a:rPr>
                        <a:t>Junio</a:t>
                      </a:r>
                      <a:r>
                        <a:rPr lang="es-ES" sz="800" b="1" dirty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es-ES" sz="1200" b="1" dirty="0">
                          <a:solidFill>
                            <a:srgbClr val="00B050"/>
                          </a:solidFill>
                          <a:effectLst/>
                        </a:rPr>
                        <a:t>2020</a:t>
                      </a:r>
                      <a:endParaRPr lang="es-CO" sz="12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153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Marcador de texto">
            <a:extLst>
              <a:ext uri="{FF2B5EF4-FFF2-40B4-BE49-F238E27FC236}">
                <a16:creationId xmlns:a16="http://schemas.microsoft.com/office/drawing/2014/main" id="{EC85890E-6ADD-4442-BD6B-B60656984101}"/>
              </a:ext>
            </a:extLst>
          </p:cNvPr>
          <p:cNvSpPr txBox="1">
            <a:spLocks/>
          </p:cNvSpPr>
          <p:nvPr/>
        </p:nvSpPr>
        <p:spPr bwMode="auto">
          <a:xfrm>
            <a:off x="407368" y="0"/>
            <a:ext cx="8424863" cy="64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CO" b="1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Resumen resultados</a:t>
            </a:r>
          </a:p>
          <a:p>
            <a:pPr marL="457200" lvl="1" indent="0" eaLnBrk="1" fontAlgn="auto" hangingPunct="1">
              <a:spcAft>
                <a:spcPts val="0"/>
              </a:spcAft>
              <a:buNone/>
              <a:defRPr/>
            </a:pPr>
            <a:endParaRPr lang="es-CO" dirty="0"/>
          </a:p>
        </p:txBody>
      </p:sp>
      <p:sp>
        <p:nvSpPr>
          <p:cNvPr id="5" name="1 Marcador de texto">
            <a:extLst>
              <a:ext uri="{FF2B5EF4-FFF2-40B4-BE49-F238E27FC236}">
                <a16:creationId xmlns:a16="http://schemas.microsoft.com/office/drawing/2014/main" id="{26C93A87-6D0E-490C-AB7B-C1A727BF0A5F}"/>
              </a:ext>
            </a:extLst>
          </p:cNvPr>
          <p:cNvSpPr txBox="1">
            <a:spLocks/>
          </p:cNvSpPr>
          <p:nvPr/>
        </p:nvSpPr>
        <p:spPr bwMode="auto">
          <a:xfrm>
            <a:off x="479376" y="2228581"/>
            <a:ext cx="2736304" cy="64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CO" sz="2000" b="1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Descripción casos</a:t>
            </a:r>
          </a:p>
          <a:p>
            <a:pPr marL="457200" lvl="1" indent="0" eaLnBrk="1" fontAlgn="auto" hangingPunct="1">
              <a:spcAft>
                <a:spcPts val="0"/>
              </a:spcAft>
              <a:buNone/>
              <a:defRPr/>
            </a:pPr>
            <a:endParaRPr lang="es-CO" sz="1800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6CDF147-8C92-415D-BD43-00D88D75DE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681640"/>
              </p:ext>
            </p:extLst>
          </p:nvPr>
        </p:nvGraphicFramePr>
        <p:xfrm>
          <a:off x="551384" y="2636912"/>
          <a:ext cx="2664297" cy="2088234"/>
        </p:xfrm>
        <a:graphic>
          <a:graphicData uri="http://schemas.openxmlformats.org/drawingml/2006/table">
            <a:tbl>
              <a:tblPr/>
              <a:tblGrid>
                <a:gridCol w="832593">
                  <a:extLst>
                    <a:ext uri="{9D8B030D-6E8A-4147-A177-3AD203B41FA5}">
                      <a16:colId xmlns:a16="http://schemas.microsoft.com/office/drawing/2014/main" val="484451038"/>
                    </a:ext>
                  </a:extLst>
                </a:gridCol>
                <a:gridCol w="999111">
                  <a:extLst>
                    <a:ext uri="{9D8B030D-6E8A-4147-A177-3AD203B41FA5}">
                      <a16:colId xmlns:a16="http://schemas.microsoft.com/office/drawing/2014/main" val="2412623959"/>
                    </a:ext>
                  </a:extLst>
                </a:gridCol>
                <a:gridCol w="832593">
                  <a:extLst>
                    <a:ext uri="{9D8B030D-6E8A-4147-A177-3AD203B41FA5}">
                      <a16:colId xmlns:a16="http://schemas.microsoft.com/office/drawing/2014/main" val="173649096"/>
                    </a:ext>
                  </a:extLst>
                </a:gridCol>
              </a:tblGrid>
              <a:tr h="69607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Escenario hidrología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Escenario Demanda UPME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8817253"/>
                  </a:ext>
                </a:extLst>
              </a:tr>
              <a:tr h="232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 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H1988-90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 Alto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0440302"/>
                  </a:ext>
                </a:extLst>
              </a:tr>
              <a:tr h="232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 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H1993-95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 Alto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1493745"/>
                  </a:ext>
                </a:extLst>
              </a:tr>
              <a:tr h="232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 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H2016-18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 Alto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424260"/>
                  </a:ext>
                </a:extLst>
              </a:tr>
              <a:tr h="232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 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Esperado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 Alto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2661483"/>
                  </a:ext>
                </a:extLst>
              </a:tr>
              <a:tr h="232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 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Contingencia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 Alto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8866742"/>
                  </a:ext>
                </a:extLst>
              </a:tr>
              <a:tr h="232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 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Referencia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 Alto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3425990"/>
                  </a:ext>
                </a:extLst>
              </a:tr>
            </a:tbl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546148"/>
              </p:ext>
            </p:extLst>
          </p:nvPr>
        </p:nvGraphicFramePr>
        <p:xfrm>
          <a:off x="3431703" y="758824"/>
          <a:ext cx="8424863" cy="5694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0166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Marcador de texto">
            <a:extLst>
              <a:ext uri="{FF2B5EF4-FFF2-40B4-BE49-F238E27FC236}">
                <a16:creationId xmlns:a16="http://schemas.microsoft.com/office/drawing/2014/main" id="{EC85890E-6ADD-4442-BD6B-B60656984101}"/>
              </a:ext>
            </a:extLst>
          </p:cNvPr>
          <p:cNvSpPr txBox="1">
            <a:spLocks/>
          </p:cNvSpPr>
          <p:nvPr/>
        </p:nvSpPr>
        <p:spPr bwMode="auto">
          <a:xfrm>
            <a:off x="263352" y="0"/>
            <a:ext cx="8424863" cy="64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CO" b="1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Resumen resultados</a:t>
            </a:r>
          </a:p>
          <a:p>
            <a:pPr marL="457200" lvl="1" indent="0" eaLnBrk="1" fontAlgn="auto" hangingPunct="1">
              <a:spcAft>
                <a:spcPts val="0"/>
              </a:spcAft>
              <a:buNone/>
              <a:defRPr/>
            </a:pPr>
            <a:endParaRPr lang="es-CO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F873C3C-B4DC-482F-9AD5-01E293D6A613}"/>
              </a:ext>
            </a:extLst>
          </p:cNvPr>
          <p:cNvSpPr txBox="1"/>
          <p:nvPr/>
        </p:nvSpPr>
        <p:spPr>
          <a:xfrm>
            <a:off x="8941819" y="2204864"/>
            <a:ext cx="28216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 dirty="0"/>
              <a:t>Generación Promedio GWh/día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0712ED93-1C68-428D-B8EA-8BC7DB3549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707267"/>
              </p:ext>
            </p:extLst>
          </p:nvPr>
        </p:nvGraphicFramePr>
        <p:xfrm>
          <a:off x="9083991" y="2780928"/>
          <a:ext cx="2537262" cy="2584450"/>
        </p:xfrm>
        <a:graphic>
          <a:graphicData uri="http://schemas.openxmlformats.org/drawingml/2006/table">
            <a:tbl>
              <a:tblPr/>
              <a:tblGrid>
                <a:gridCol w="1097102">
                  <a:extLst>
                    <a:ext uri="{9D8B030D-6E8A-4147-A177-3AD203B41FA5}">
                      <a16:colId xmlns:a16="http://schemas.microsoft.com/office/drawing/2014/main" val="422160269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62006517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891193162"/>
                    </a:ext>
                  </a:extLst>
                </a:gridCol>
              </a:tblGrid>
              <a:tr h="4699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Oct-nov 2020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Verano 20-21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5749807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 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8884255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 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6402057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 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4197428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 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6802986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 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6321680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 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9651290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Disponibilidad Térmica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864898"/>
                  </a:ext>
                </a:extLst>
              </a:tr>
            </a:tbl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A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885304"/>
              </p:ext>
            </p:extLst>
          </p:nvPr>
        </p:nvGraphicFramePr>
        <p:xfrm>
          <a:off x="138507" y="735725"/>
          <a:ext cx="8549708" cy="6122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7612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Marcador de texto">
            <a:extLst>
              <a:ext uri="{FF2B5EF4-FFF2-40B4-BE49-F238E27FC236}">
                <a16:creationId xmlns:a16="http://schemas.microsoft.com/office/drawing/2014/main" id="{EC85890E-6ADD-4442-BD6B-B60656984101}"/>
              </a:ext>
            </a:extLst>
          </p:cNvPr>
          <p:cNvSpPr txBox="1">
            <a:spLocks/>
          </p:cNvSpPr>
          <p:nvPr/>
        </p:nvSpPr>
        <p:spPr bwMode="auto">
          <a:xfrm>
            <a:off x="479376" y="49609"/>
            <a:ext cx="8424863" cy="64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CO" b="1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Resumen resultados</a:t>
            </a:r>
          </a:p>
          <a:p>
            <a:pPr marL="457200" lvl="1" indent="0" eaLnBrk="1" fontAlgn="auto" hangingPunct="1">
              <a:spcAft>
                <a:spcPts val="0"/>
              </a:spcAft>
              <a:buNone/>
              <a:defRPr/>
            </a:pPr>
            <a:endParaRPr lang="es-CO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02CB7A1-63E9-4941-9834-100B953B2756}"/>
              </a:ext>
            </a:extLst>
          </p:cNvPr>
          <p:cNvSpPr txBox="1"/>
          <p:nvPr/>
        </p:nvSpPr>
        <p:spPr>
          <a:xfrm>
            <a:off x="8654628" y="4710576"/>
            <a:ext cx="32193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Condición inicial del embalse: 70.95% </a:t>
            </a:r>
            <a:endParaRPr lang="es-CO" sz="14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9F28EBD-16F0-4247-9049-E72D825E3376}"/>
              </a:ext>
            </a:extLst>
          </p:cNvPr>
          <p:cNvSpPr txBox="1"/>
          <p:nvPr/>
        </p:nvSpPr>
        <p:spPr>
          <a:xfrm>
            <a:off x="8577931" y="2204864"/>
            <a:ext cx="3296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 dirty="0"/>
              <a:t>Nivel de embalse al inicio del verano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896BC786-9E28-4A50-8C0D-FEFE5C97DB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868701"/>
              </p:ext>
            </p:extLst>
          </p:nvPr>
        </p:nvGraphicFramePr>
        <p:xfrm>
          <a:off x="9624392" y="2790217"/>
          <a:ext cx="1524000" cy="1657350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420080712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449580048"/>
                    </a:ext>
                  </a:extLst>
                </a:gridCol>
              </a:tblGrid>
              <a:tr h="5524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Inicio Verano 20-21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636781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72.62%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155799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72.99%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007698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73.18%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914510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73.15%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133380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73.44%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383512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75.67%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7249392"/>
                  </a:ext>
                </a:extLst>
              </a:tr>
            </a:tbl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00000000-0008-0000-09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217839"/>
              </p:ext>
            </p:extLst>
          </p:nvPr>
        </p:nvGraphicFramePr>
        <p:xfrm>
          <a:off x="334390" y="948716"/>
          <a:ext cx="8137874" cy="5504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4913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4294967295"/>
          </p:nvPr>
        </p:nvSpPr>
        <p:spPr>
          <a:xfrm>
            <a:off x="1524001" y="-26988"/>
            <a:ext cx="8424863" cy="647701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CO" b="1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Resumen resultados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s-CO" dirty="0"/>
          </a:p>
        </p:txBody>
      </p:sp>
      <p:sp>
        <p:nvSpPr>
          <p:cNvPr id="7" name="Rectángulo redondeado 6"/>
          <p:cNvSpPr/>
          <p:nvPr/>
        </p:nvSpPr>
        <p:spPr>
          <a:xfrm>
            <a:off x="3265489" y="2565400"/>
            <a:ext cx="5862637" cy="914400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O" sz="2000" b="1" dirty="0">
                <a:solidFill>
                  <a:schemeClr val="tx1"/>
                </a:solidFill>
              </a:rPr>
              <a:t>No se presenta déficit en los escenarios considerados </a:t>
            </a:r>
          </a:p>
        </p:txBody>
      </p:sp>
      <p:sp>
        <p:nvSpPr>
          <p:cNvPr id="8" name="Rectángulo redondeado 7"/>
          <p:cNvSpPr/>
          <p:nvPr/>
        </p:nvSpPr>
        <p:spPr>
          <a:xfrm>
            <a:off x="3265489" y="3716338"/>
            <a:ext cx="5862637" cy="914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O" sz="2000" b="1" dirty="0">
                <a:solidFill>
                  <a:schemeClr val="tx1"/>
                </a:solidFill>
              </a:rPr>
              <a:t>No se presentan horas con reservas de potencia hídricas críticas (menores a 400MW) para el caso analizado  (Caso Referencia).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117448</TotalTime>
  <Words>1132</Words>
  <Application>Microsoft Office PowerPoint</Application>
  <PresentationFormat>Panorámica</PresentationFormat>
  <Paragraphs>257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EMMA MARIBEL SALAZAR PEÑA</dc:creator>
  <cp:lastModifiedBy>ALBERTO OLARTE</cp:lastModifiedBy>
  <cp:revision>2200</cp:revision>
  <cp:lastPrinted>2016-05-18T15:42:36Z</cp:lastPrinted>
  <dcterms:created xsi:type="dcterms:W3CDTF">2014-07-29T14:24:02Z</dcterms:created>
  <dcterms:modified xsi:type="dcterms:W3CDTF">2020-11-13T12:21:29Z</dcterms:modified>
</cp:coreProperties>
</file>