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53" r:id="rId3"/>
    <p:sldId id="257" r:id="rId4"/>
    <p:sldId id="358" r:id="rId5"/>
    <p:sldId id="359" r:id="rId6"/>
    <p:sldId id="364" r:id="rId7"/>
    <p:sldId id="27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12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43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9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571946"/>
            <a:ext cx="8897420" cy="4919830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71919" y="1294542"/>
            <a:ext cx="88974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612: Publicada para comentarios el 29 de septiembre. Comentarios de ISAGEN.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615: Publicada para comentarios el 4 de noviembre. Comentarios de XM y TEBSA.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ACTAS 616, 617 Y 618: CNO no presenciales.</a:t>
            </a: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619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noviembre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SURER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565 de 2012 y 1287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081A3C-D3B2-8E44-A20D-368D16B74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31" y="2640541"/>
            <a:ext cx="7938337" cy="30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1297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F6F084-3578-DB44-B996-9AA2EFC5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98" y="2830659"/>
            <a:ext cx="8324603" cy="25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68950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Acuerdos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1299 y 1313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1629999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CFF7ED-79D3-9440-98A2-1D3EAE00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667"/>
            <a:ext cx="9144000" cy="644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4EFD89-517B-BE42-B082-00D416685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00" y="2570497"/>
            <a:ext cx="3491399" cy="40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131</Words>
  <Application>Microsoft Office PowerPoint</Application>
  <PresentationFormat>Presentación en pantalla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102</cp:revision>
  <dcterms:created xsi:type="dcterms:W3CDTF">2008-10-01T20:44:13Z</dcterms:created>
  <dcterms:modified xsi:type="dcterms:W3CDTF">2020-11-05T12:43:26Z</dcterms:modified>
</cp:coreProperties>
</file>