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3" r:id="rId3"/>
    <p:sldId id="257" r:id="rId4"/>
    <p:sldId id="354" r:id="rId5"/>
    <p:sldId id="349" r:id="rId6"/>
    <p:sldId id="352" r:id="rId7"/>
    <p:sldId id="351" r:id="rId8"/>
    <p:sldId id="355" r:id="rId9"/>
    <p:sldId id="356" r:id="rId10"/>
    <p:sldId id="350" r:id="rId11"/>
    <p:sldId id="27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47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43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1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06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3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01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99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531917" y="21756"/>
            <a:ext cx="7612084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actualización listas de firmas interventoras de los proyectos de expansión que se ejecuten en los </a:t>
            </a:r>
            <a:r>
              <a:rPr lang="es-ES" sz="2000" dirty="0" err="1">
                <a:solidFill>
                  <a:srgbClr val="0070C0"/>
                </a:solidFill>
              </a:rPr>
              <a:t>STRs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</a:t>
              </a:r>
              <a:r>
                <a:rPr lang="es-ES" altLang="en-US" sz="1800" dirty="0" err="1">
                  <a:solidFill>
                    <a:srgbClr val="002060"/>
                  </a:solidFill>
                </a:rPr>
                <a:t>Distibución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Resolución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 CREG 024 de 2013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61333FD-275E-1048-9375-98DA11E9FCF3}"/>
              </a:ext>
            </a:extLst>
          </p:cNvPr>
          <p:cNvGrpSpPr/>
          <p:nvPr/>
        </p:nvGrpSpPr>
        <p:grpSpPr>
          <a:xfrm>
            <a:off x="207817" y="3454238"/>
            <a:ext cx="8728365" cy="1131948"/>
            <a:chOff x="207817" y="2527963"/>
            <a:chExt cx="8728365" cy="113194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4F6DC1B-5965-E645-A90E-63AF396E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18" y="2527963"/>
              <a:ext cx="8728364" cy="5745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8D46A36-C61A-D941-9686-C49E3A307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817" y="3175001"/>
              <a:ext cx="8728364" cy="484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43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94542"/>
            <a:ext cx="8897420" cy="5197234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71919" y="1294542"/>
            <a:ext cx="88974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b="1" dirty="0">
                <a:latin typeface="Verdana" panose="020B0604030504040204" pitchFamily="34" charset="0"/>
              </a:rPr>
              <a:t>ACTA 603: Publicada el 4 de agosto.   Comentarios de PROELECTRICA, ISAGEN    e INTERCOLOMBIA.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b="1" dirty="0">
                <a:latin typeface="Verdana" panose="020B0604030504040204" pitchFamily="34" charset="0"/>
              </a:rPr>
              <a:t>ACTA 604: Publicada el 4 de agosto. Comentarios de ISAGEN e INTERCOLOMBIA.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605: CNO no Presencial.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606: CNO no Presencial.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b="1" dirty="0">
                <a:latin typeface="Verdana" panose="020B0604030504040204" pitchFamily="34" charset="0"/>
              </a:rPr>
              <a:t>ACTA 607: Publicada el 1 de septiembre. Comentarios de ISAGEN, PROELECTRICA, ELECTRICARIBE y XM</a:t>
            </a:r>
            <a:r>
              <a:rPr lang="es-MX" altLang="es-CO" sz="2800" dirty="0">
                <a:latin typeface="Verdana" panose="020B0604030504040204" pitchFamily="34" charset="0"/>
              </a:rPr>
              <a:t>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ACTAS 608, 609, 610, 611: CNO no Presenciales</a:t>
            </a: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612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septiembre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1330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83E7B3-4C54-5547-AFA8-023E9723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92" y="2910973"/>
            <a:ext cx="8799616" cy="23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1330 de 2020 y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1299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D50438-5A6E-0244-871C-EA133C29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5590"/>
            <a:ext cx="4845132" cy="20500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644146-5178-5C42-A87F-D562EACD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267" y="2545590"/>
            <a:ext cx="3450853" cy="22851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52F631-8DD7-0540-8865-686E27985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4041"/>
            <a:ext cx="4385501" cy="19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4385501" y="21756"/>
            <a:ext cx="4758499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plazos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1330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B42559-B8E5-6745-A4D4-00C8E98C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7" y="3492368"/>
            <a:ext cx="8419606" cy="8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proyecto piloto FACTS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8" y="134384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Subcomité</a:t>
            </a:r>
            <a:r>
              <a:rPr lang="en-US" altLang="en-US" sz="1800" dirty="0">
                <a:solidFill>
                  <a:srgbClr val="002060"/>
                </a:solidFill>
              </a:rPr>
              <a:t> de </a:t>
            </a:r>
            <a:r>
              <a:rPr lang="en-US" altLang="en-US" sz="1800" dirty="0" err="1">
                <a:solidFill>
                  <a:srgbClr val="002060"/>
                </a:solidFill>
              </a:rPr>
              <a:t>Análisis</a:t>
            </a:r>
            <a:r>
              <a:rPr lang="en-US" altLang="en-US" sz="1800" dirty="0">
                <a:solidFill>
                  <a:srgbClr val="002060"/>
                </a:solidFill>
              </a:rPr>
              <a:t> y </a:t>
            </a:r>
            <a:r>
              <a:rPr lang="en-US" altLang="en-US" sz="1800" dirty="0" err="1">
                <a:solidFill>
                  <a:srgbClr val="002060"/>
                </a:solidFill>
              </a:rPr>
              <a:t>Planeamiento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Eléctrico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784376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19BED6-9E03-E244-A1C3-0F442DC9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4" y="2450536"/>
            <a:ext cx="7588332" cy="3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proyecto piloto FACTS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413" y="134384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SURER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784376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D6E240B-FE6D-6C43-9EB5-6D53298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9" y="903310"/>
            <a:ext cx="77964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Cumplimiento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Acuerdo</a:t>
            </a:r>
            <a:r>
              <a:rPr lang="en-US" altLang="en-US" sz="1800" dirty="0">
                <a:solidFill>
                  <a:srgbClr val="002060"/>
                </a:solidFill>
              </a:rPr>
              <a:t> 917 de 2016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F99C9C-CF60-0E49-B3B1-5EC48AF0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72790"/>
            <a:ext cx="914400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actualización plazos 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413" y="134384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Subcomité</a:t>
            </a:r>
            <a:r>
              <a:rPr lang="en-US" altLang="en-US" sz="1800" dirty="0">
                <a:solidFill>
                  <a:srgbClr val="002060"/>
                </a:solidFill>
              </a:rPr>
              <a:t> de </a:t>
            </a:r>
            <a:r>
              <a:rPr lang="en-US" altLang="en-US" sz="1800" dirty="0" err="1">
                <a:solidFill>
                  <a:srgbClr val="002060"/>
                </a:solidFill>
              </a:rPr>
              <a:t>Controles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784376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D6E240B-FE6D-6C43-9EB5-6D53298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9" y="903310"/>
            <a:ext cx="77964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Cumplimiento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Resolución</a:t>
            </a:r>
            <a:r>
              <a:rPr lang="en-US" altLang="en-US" sz="1800" dirty="0">
                <a:solidFill>
                  <a:srgbClr val="002060"/>
                </a:solidFill>
              </a:rPr>
              <a:t> CREG 025 de 1995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D3D6B1-F0FC-9E4D-9FDA-E7D8956A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6" y="2224909"/>
            <a:ext cx="7784587" cy="38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7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266</Words>
  <Application>Microsoft Office PowerPoint</Application>
  <PresentationFormat>Presentación en pantalla (4:3)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96</cp:revision>
  <dcterms:created xsi:type="dcterms:W3CDTF">2008-10-01T20:44:13Z</dcterms:created>
  <dcterms:modified xsi:type="dcterms:W3CDTF">2020-09-03T12:45:54Z</dcterms:modified>
</cp:coreProperties>
</file>