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700" r:id="rId3"/>
    <p:sldMasterId id="2147483713" r:id="rId4"/>
    <p:sldMasterId id="2147483726" r:id="rId5"/>
  </p:sldMasterIdLst>
  <p:sldIdLst>
    <p:sldId id="256" r:id="rId6"/>
    <p:sldId id="257" r:id="rId7"/>
    <p:sldId id="338" r:id="rId8"/>
    <p:sldId id="347" r:id="rId9"/>
    <p:sldId id="341" r:id="rId10"/>
    <p:sldId id="342" r:id="rId11"/>
    <p:sldId id="343" r:id="rId12"/>
    <p:sldId id="344" r:id="rId13"/>
    <p:sldId id="345" r:id="rId14"/>
    <p:sldId id="346" r:id="rId15"/>
    <p:sldId id="265" r:id="rId16"/>
  </p:sldIdLst>
  <p:sldSz cx="9144000" cy="5143500" type="screen16x9"/>
  <p:notesSz cx="7772400" cy="100584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8C19FB-EC44-475A-9785-4BB3F112539A}" v="5" dt="2025-04-02T17:47:10.1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787" autoAdjust="0"/>
    <p:restoredTop sz="94660"/>
  </p:normalViewPr>
  <p:slideViewPr>
    <p:cSldViewPr snapToGrid="0">
      <p:cViewPr varScale="1">
        <p:scale>
          <a:sx n="79" d="100"/>
          <a:sy n="79" d="100"/>
        </p:scale>
        <p:origin x="1286" y="6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berto Olarte" userId="560779a233298cf9" providerId="LiveId" clId="{23B63C1E-E20B-48F0-ABDA-7B71450A0BF9}"/>
    <pc:docChg chg="modSld">
      <pc:chgData name="Alberto Olarte" userId="560779a233298cf9" providerId="LiveId" clId="{23B63C1E-E20B-48F0-ABDA-7B71450A0BF9}" dt="2025-04-03T13:08:12.017" v="10" actId="20577"/>
      <pc:docMkLst>
        <pc:docMk/>
      </pc:docMkLst>
      <pc:sldChg chg="modSp mod">
        <pc:chgData name="Alberto Olarte" userId="560779a233298cf9" providerId="LiveId" clId="{23B63C1E-E20B-48F0-ABDA-7B71450A0BF9}" dt="2025-04-03T13:08:12.017" v="10" actId="20577"/>
        <pc:sldMkLst>
          <pc:docMk/>
          <pc:sldMk cId="0" sldId="338"/>
        </pc:sldMkLst>
        <pc:spChg chg="mod">
          <ac:chgData name="Alberto Olarte" userId="560779a233298cf9" providerId="LiveId" clId="{23B63C1E-E20B-48F0-ABDA-7B71450A0BF9}" dt="2025-04-03T13:08:12.017" v="10" actId="20577"/>
          <ac:spMkLst>
            <pc:docMk/>
            <pc:sldMk cId="0" sldId="338"/>
            <ac:spMk id="4" creationId="{881DCA46-22CA-0E7D-B56B-2E13757333B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25"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es-CO" sz="3200" b="0" strike="noStrike" spc="-1">
              <a:latin typeface="Arial"/>
            </a:endParaRPr>
          </a:p>
        </p:txBody>
      </p:sp>
      <p:sp>
        <p:nvSpPr>
          <p:cNvPr id="26"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28"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3200" b="0" strike="noStrike" spc="-1">
              <a:latin typeface="Arial"/>
            </a:endParaRPr>
          </a:p>
        </p:txBody>
      </p:sp>
      <p:sp>
        <p:nvSpPr>
          <p:cNvPr id="29"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3200" b="0" strike="noStrike" spc="-1">
              <a:latin typeface="Arial"/>
            </a:endParaRPr>
          </a:p>
        </p:txBody>
      </p:sp>
      <p:sp>
        <p:nvSpPr>
          <p:cNvPr id="30"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s-CO" sz="3200" b="0" strike="noStrike" spc="-1">
              <a:latin typeface="Arial"/>
            </a:endParaRPr>
          </a:p>
        </p:txBody>
      </p:sp>
      <p:sp>
        <p:nvSpPr>
          <p:cNvPr id="31"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33"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es-CO" sz="3200" b="0" strike="noStrike" spc="-1">
              <a:latin typeface="Arial"/>
            </a:endParaRPr>
          </a:p>
        </p:txBody>
      </p:sp>
      <p:sp>
        <p:nvSpPr>
          <p:cNvPr id="34"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es-CO" sz="3200" b="0" strike="noStrike" spc="-1">
              <a:latin typeface="Arial"/>
            </a:endParaRPr>
          </a:p>
        </p:txBody>
      </p:sp>
      <p:sp>
        <p:nvSpPr>
          <p:cNvPr id="35"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es-CO" sz="3200" b="0" strike="noStrike" spc="-1">
              <a:latin typeface="Arial"/>
            </a:endParaRPr>
          </a:p>
        </p:txBody>
      </p:sp>
      <p:sp>
        <p:nvSpPr>
          <p:cNvPr id="36"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es-CO" sz="3200" b="0" strike="noStrike" spc="-1">
              <a:latin typeface="Arial"/>
            </a:endParaRPr>
          </a:p>
        </p:txBody>
      </p:sp>
      <p:sp>
        <p:nvSpPr>
          <p:cNvPr id="37"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es-CO" sz="3200" b="0" strike="noStrike" spc="-1">
              <a:latin typeface="Arial"/>
            </a:endParaRPr>
          </a:p>
        </p:txBody>
      </p:sp>
      <p:sp>
        <p:nvSpPr>
          <p:cNvPr id="38"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43"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es-CO"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45"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47"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s-CO" sz="3200" b="0" strike="noStrike" spc="-1">
              <a:latin typeface="Arial"/>
            </a:endParaRPr>
          </a:p>
        </p:txBody>
      </p:sp>
      <p:sp>
        <p:nvSpPr>
          <p:cNvPr id="48"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457200" y="205200"/>
            <a:ext cx="8229240" cy="3981240"/>
          </a:xfrm>
          <a:prstGeom prst="rect">
            <a:avLst/>
          </a:prstGeom>
        </p:spPr>
        <p:txBody>
          <a:bodyPr lIns="0" tIns="0" rIns="0" bIns="0" anchor="ctr">
            <a:noAutofit/>
          </a:bodyPr>
          <a:lstStyle/>
          <a:p>
            <a:pPr algn="ctr"/>
            <a:endParaRPr lang="es-CO"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52"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3200" b="0" strike="noStrike" spc="-1">
              <a:latin typeface="Arial"/>
            </a:endParaRPr>
          </a:p>
        </p:txBody>
      </p:sp>
      <p:sp>
        <p:nvSpPr>
          <p:cNvPr id="53"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s-CO" sz="3200" b="0" strike="noStrike" spc="-1">
              <a:latin typeface="Arial"/>
            </a:endParaRPr>
          </a:p>
        </p:txBody>
      </p:sp>
      <p:sp>
        <p:nvSpPr>
          <p:cNvPr id="54"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4"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es-CO"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56"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s-CO" sz="3200" b="0" strike="noStrike" spc="-1">
              <a:latin typeface="Arial"/>
            </a:endParaRPr>
          </a:p>
        </p:txBody>
      </p:sp>
      <p:sp>
        <p:nvSpPr>
          <p:cNvPr id="57"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3200" b="0" strike="noStrike" spc="-1">
              <a:latin typeface="Arial"/>
            </a:endParaRPr>
          </a:p>
        </p:txBody>
      </p:sp>
      <p:sp>
        <p:nvSpPr>
          <p:cNvPr id="58"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60"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3200" b="0" strike="noStrike" spc="-1">
              <a:latin typeface="Arial"/>
            </a:endParaRPr>
          </a:p>
        </p:txBody>
      </p:sp>
      <p:sp>
        <p:nvSpPr>
          <p:cNvPr id="61"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3200" b="0" strike="noStrike" spc="-1">
              <a:latin typeface="Arial"/>
            </a:endParaRPr>
          </a:p>
        </p:txBody>
      </p:sp>
      <p:sp>
        <p:nvSpPr>
          <p:cNvPr id="62"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64"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es-CO" sz="3200" b="0" strike="noStrike" spc="-1">
              <a:latin typeface="Arial"/>
            </a:endParaRPr>
          </a:p>
        </p:txBody>
      </p:sp>
      <p:sp>
        <p:nvSpPr>
          <p:cNvPr id="65"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67"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3200" b="0" strike="noStrike" spc="-1">
              <a:latin typeface="Arial"/>
            </a:endParaRPr>
          </a:p>
        </p:txBody>
      </p:sp>
      <p:sp>
        <p:nvSpPr>
          <p:cNvPr id="68"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3200" b="0" strike="noStrike" spc="-1">
              <a:latin typeface="Arial"/>
            </a:endParaRPr>
          </a:p>
        </p:txBody>
      </p:sp>
      <p:sp>
        <p:nvSpPr>
          <p:cNvPr id="69"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s-CO" sz="3200" b="0" strike="noStrike" spc="-1">
              <a:latin typeface="Arial"/>
            </a:endParaRPr>
          </a:p>
        </p:txBody>
      </p:sp>
      <p:sp>
        <p:nvSpPr>
          <p:cNvPr id="70"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72"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es-CO" sz="3200" b="0" strike="noStrike" spc="-1">
              <a:latin typeface="Arial"/>
            </a:endParaRPr>
          </a:p>
        </p:txBody>
      </p:sp>
      <p:sp>
        <p:nvSpPr>
          <p:cNvPr id="73"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es-CO" sz="3200" b="0" strike="noStrike" spc="-1">
              <a:latin typeface="Arial"/>
            </a:endParaRPr>
          </a:p>
        </p:txBody>
      </p:sp>
      <p:sp>
        <p:nvSpPr>
          <p:cNvPr id="74"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es-CO" sz="3200" b="0" strike="noStrike" spc="-1">
              <a:latin typeface="Arial"/>
            </a:endParaRPr>
          </a:p>
        </p:txBody>
      </p:sp>
      <p:sp>
        <p:nvSpPr>
          <p:cNvPr id="75"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es-CO" sz="3200" b="0" strike="noStrike" spc="-1">
              <a:latin typeface="Arial"/>
            </a:endParaRPr>
          </a:p>
        </p:txBody>
      </p:sp>
      <p:sp>
        <p:nvSpPr>
          <p:cNvPr id="76"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es-CO" sz="3200" b="0" strike="noStrike" spc="-1">
              <a:latin typeface="Arial"/>
            </a:endParaRPr>
          </a:p>
        </p:txBody>
      </p:sp>
      <p:sp>
        <p:nvSpPr>
          <p:cNvPr id="77"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61"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62"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es-CO"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64"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65"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66"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s-CO" sz="3200" b="0" strike="noStrike" spc="-1">
              <a:latin typeface="Arial"/>
            </a:endParaRPr>
          </a:p>
        </p:txBody>
      </p:sp>
      <p:sp>
        <p:nvSpPr>
          <p:cNvPr id="167"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8"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6"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9" name="PlaceHolder 1"/>
          <p:cNvSpPr>
            <a:spLocks noGrp="1"/>
          </p:cNvSpPr>
          <p:nvPr>
            <p:ph type="subTitle"/>
          </p:nvPr>
        </p:nvSpPr>
        <p:spPr>
          <a:xfrm>
            <a:off x="457200" y="205200"/>
            <a:ext cx="8229240" cy="3981240"/>
          </a:xfrm>
          <a:prstGeom prst="rect">
            <a:avLst/>
          </a:prstGeom>
        </p:spPr>
        <p:txBody>
          <a:bodyPr lIns="0" tIns="0" rIns="0" bIns="0" anchor="ctr">
            <a:noAutofit/>
          </a:bodyPr>
          <a:lstStyle/>
          <a:p>
            <a:pPr algn="ctr"/>
            <a:endParaRPr lang="es-CO"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70"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71"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3200" b="0" strike="noStrike" spc="-1">
              <a:latin typeface="Arial"/>
            </a:endParaRPr>
          </a:p>
        </p:txBody>
      </p:sp>
      <p:sp>
        <p:nvSpPr>
          <p:cNvPr id="172"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s-CO" sz="3200" b="0" strike="noStrike" spc="-1">
              <a:latin typeface="Arial"/>
            </a:endParaRPr>
          </a:p>
        </p:txBody>
      </p:sp>
      <p:sp>
        <p:nvSpPr>
          <p:cNvPr id="173"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4"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75"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s-CO" sz="3200" b="0" strike="noStrike" spc="-1">
              <a:latin typeface="Arial"/>
            </a:endParaRPr>
          </a:p>
        </p:txBody>
      </p:sp>
      <p:sp>
        <p:nvSpPr>
          <p:cNvPr id="176"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3200" b="0" strike="noStrike" spc="-1">
              <a:latin typeface="Arial"/>
            </a:endParaRPr>
          </a:p>
        </p:txBody>
      </p:sp>
      <p:sp>
        <p:nvSpPr>
          <p:cNvPr id="177"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79"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3200" b="0" strike="noStrike" spc="-1">
              <a:latin typeface="Arial"/>
            </a:endParaRPr>
          </a:p>
        </p:txBody>
      </p:sp>
      <p:sp>
        <p:nvSpPr>
          <p:cNvPr id="180"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3200" b="0" strike="noStrike" spc="-1">
              <a:latin typeface="Arial"/>
            </a:endParaRPr>
          </a:p>
        </p:txBody>
      </p:sp>
      <p:sp>
        <p:nvSpPr>
          <p:cNvPr id="181"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82"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83"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es-CO" sz="3200" b="0" strike="noStrike" spc="-1">
              <a:latin typeface="Arial"/>
            </a:endParaRPr>
          </a:p>
        </p:txBody>
      </p:sp>
      <p:sp>
        <p:nvSpPr>
          <p:cNvPr id="184"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85"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86"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3200" b="0" strike="noStrike" spc="-1">
              <a:latin typeface="Arial"/>
            </a:endParaRPr>
          </a:p>
        </p:txBody>
      </p:sp>
      <p:sp>
        <p:nvSpPr>
          <p:cNvPr id="187"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3200" b="0" strike="noStrike" spc="-1">
              <a:latin typeface="Arial"/>
            </a:endParaRPr>
          </a:p>
        </p:txBody>
      </p:sp>
      <p:sp>
        <p:nvSpPr>
          <p:cNvPr id="188"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s-CO" sz="3200" b="0" strike="noStrike" spc="-1">
              <a:latin typeface="Arial"/>
            </a:endParaRPr>
          </a:p>
        </p:txBody>
      </p:sp>
      <p:sp>
        <p:nvSpPr>
          <p:cNvPr id="189"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90"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91"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es-CO" sz="3200" b="0" strike="noStrike" spc="-1">
              <a:latin typeface="Arial"/>
            </a:endParaRPr>
          </a:p>
        </p:txBody>
      </p:sp>
      <p:sp>
        <p:nvSpPr>
          <p:cNvPr id="192"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es-CO" sz="3200" b="0" strike="noStrike" spc="-1">
              <a:latin typeface="Arial"/>
            </a:endParaRPr>
          </a:p>
        </p:txBody>
      </p:sp>
      <p:sp>
        <p:nvSpPr>
          <p:cNvPr id="193"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es-CO" sz="3200" b="0" strike="noStrike" spc="-1">
              <a:latin typeface="Arial"/>
            </a:endParaRPr>
          </a:p>
        </p:txBody>
      </p:sp>
      <p:sp>
        <p:nvSpPr>
          <p:cNvPr id="194"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es-CO" sz="3200" b="0" strike="noStrike" spc="-1">
              <a:latin typeface="Arial"/>
            </a:endParaRPr>
          </a:p>
        </p:txBody>
      </p:sp>
      <p:sp>
        <p:nvSpPr>
          <p:cNvPr id="195"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es-CO" sz="3200" b="0" strike="noStrike" spc="-1">
              <a:latin typeface="Arial"/>
            </a:endParaRPr>
          </a:p>
        </p:txBody>
      </p:sp>
      <p:sp>
        <p:nvSpPr>
          <p:cNvPr id="196"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63004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2"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83"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es-CO" sz="3200" b="0" strike="noStrike" spc="-1">
              <a:latin typeface="Arial"/>
            </a:endParaRPr>
          </a:p>
        </p:txBody>
      </p:sp>
    </p:spTree>
    <p:extLst>
      <p:ext uri="{BB962C8B-B14F-4D97-AF65-F5344CB8AC3E}">
        <p14:creationId xmlns:p14="http://schemas.microsoft.com/office/powerpoint/2010/main" val="34447369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85"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es-CO" sz="3200" b="0" strike="noStrike" spc="-1">
              <a:latin typeface="Arial"/>
            </a:endParaRPr>
          </a:p>
        </p:txBody>
      </p:sp>
    </p:spTree>
    <p:extLst>
      <p:ext uri="{BB962C8B-B14F-4D97-AF65-F5344CB8AC3E}">
        <p14:creationId xmlns:p14="http://schemas.microsoft.com/office/powerpoint/2010/main" val="3178935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8"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s-CO" sz="3200" b="0" strike="noStrike" spc="-1">
              <a:latin typeface="Arial"/>
            </a:endParaRPr>
          </a:p>
        </p:txBody>
      </p:sp>
      <p:sp>
        <p:nvSpPr>
          <p:cNvPr id="9"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87"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s-CO" sz="3200" b="0" strike="noStrike" spc="-1">
              <a:latin typeface="Arial"/>
            </a:endParaRPr>
          </a:p>
        </p:txBody>
      </p:sp>
      <p:sp>
        <p:nvSpPr>
          <p:cNvPr id="88"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s-CO" sz="3200" b="0" strike="noStrike" spc="-1">
              <a:latin typeface="Arial"/>
            </a:endParaRPr>
          </a:p>
        </p:txBody>
      </p:sp>
    </p:spTree>
    <p:extLst>
      <p:ext uri="{BB962C8B-B14F-4D97-AF65-F5344CB8AC3E}">
        <p14:creationId xmlns:p14="http://schemas.microsoft.com/office/powerpoint/2010/main" val="39604656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9"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Tree>
    <p:extLst>
      <p:ext uri="{BB962C8B-B14F-4D97-AF65-F5344CB8AC3E}">
        <p14:creationId xmlns:p14="http://schemas.microsoft.com/office/powerpoint/2010/main" val="24218157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0" name="PlaceHolder 1"/>
          <p:cNvSpPr>
            <a:spLocks noGrp="1"/>
          </p:cNvSpPr>
          <p:nvPr>
            <p:ph type="subTitle"/>
          </p:nvPr>
        </p:nvSpPr>
        <p:spPr>
          <a:xfrm>
            <a:off x="457200" y="205200"/>
            <a:ext cx="8229240" cy="3981240"/>
          </a:xfrm>
          <a:prstGeom prst="rect">
            <a:avLst/>
          </a:prstGeom>
        </p:spPr>
        <p:txBody>
          <a:bodyPr lIns="0" tIns="0" rIns="0" bIns="0" anchor="ctr">
            <a:noAutofit/>
          </a:bodyPr>
          <a:lstStyle/>
          <a:p>
            <a:pPr algn="ctr"/>
            <a:endParaRPr lang="es-CO" sz="3200" b="0" strike="noStrike" spc="-1">
              <a:latin typeface="Arial"/>
            </a:endParaRPr>
          </a:p>
        </p:txBody>
      </p:sp>
    </p:spTree>
    <p:extLst>
      <p:ext uri="{BB962C8B-B14F-4D97-AF65-F5344CB8AC3E}">
        <p14:creationId xmlns:p14="http://schemas.microsoft.com/office/powerpoint/2010/main" val="41721885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92"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3200" b="0" strike="noStrike" spc="-1">
              <a:latin typeface="Arial"/>
            </a:endParaRPr>
          </a:p>
        </p:txBody>
      </p:sp>
      <p:sp>
        <p:nvSpPr>
          <p:cNvPr id="93"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s-CO" sz="3200" b="0" strike="noStrike" spc="-1">
              <a:latin typeface="Arial"/>
            </a:endParaRPr>
          </a:p>
        </p:txBody>
      </p:sp>
      <p:sp>
        <p:nvSpPr>
          <p:cNvPr id="94"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s-CO" sz="3200" b="0" strike="noStrike" spc="-1">
              <a:latin typeface="Arial"/>
            </a:endParaRPr>
          </a:p>
        </p:txBody>
      </p:sp>
    </p:spTree>
    <p:extLst>
      <p:ext uri="{BB962C8B-B14F-4D97-AF65-F5344CB8AC3E}">
        <p14:creationId xmlns:p14="http://schemas.microsoft.com/office/powerpoint/2010/main" val="17954601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96"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s-CO" sz="3200" b="0" strike="noStrike" spc="-1">
              <a:latin typeface="Arial"/>
            </a:endParaRPr>
          </a:p>
        </p:txBody>
      </p:sp>
      <p:sp>
        <p:nvSpPr>
          <p:cNvPr id="97"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3200" b="0" strike="noStrike" spc="-1">
              <a:latin typeface="Arial"/>
            </a:endParaRPr>
          </a:p>
        </p:txBody>
      </p:sp>
      <p:sp>
        <p:nvSpPr>
          <p:cNvPr id="98"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es-CO" sz="3200" b="0" strike="noStrike" spc="-1">
              <a:latin typeface="Arial"/>
            </a:endParaRPr>
          </a:p>
        </p:txBody>
      </p:sp>
    </p:spTree>
    <p:extLst>
      <p:ext uri="{BB962C8B-B14F-4D97-AF65-F5344CB8AC3E}">
        <p14:creationId xmlns:p14="http://schemas.microsoft.com/office/powerpoint/2010/main" val="6551934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00"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3200" b="0" strike="noStrike" spc="-1">
              <a:latin typeface="Arial"/>
            </a:endParaRPr>
          </a:p>
        </p:txBody>
      </p:sp>
      <p:sp>
        <p:nvSpPr>
          <p:cNvPr id="101"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3200" b="0" strike="noStrike" spc="-1">
              <a:latin typeface="Arial"/>
            </a:endParaRPr>
          </a:p>
        </p:txBody>
      </p:sp>
      <p:sp>
        <p:nvSpPr>
          <p:cNvPr id="102"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es-CO" sz="3200" b="0" strike="noStrike" spc="-1">
              <a:latin typeface="Arial"/>
            </a:endParaRPr>
          </a:p>
        </p:txBody>
      </p:sp>
    </p:spTree>
    <p:extLst>
      <p:ext uri="{BB962C8B-B14F-4D97-AF65-F5344CB8AC3E}">
        <p14:creationId xmlns:p14="http://schemas.microsoft.com/office/powerpoint/2010/main" val="40026440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04"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es-CO" sz="3200" b="0" strike="noStrike" spc="-1">
              <a:latin typeface="Arial"/>
            </a:endParaRPr>
          </a:p>
        </p:txBody>
      </p:sp>
      <p:sp>
        <p:nvSpPr>
          <p:cNvPr id="105"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es-CO" sz="3200" b="0" strike="noStrike" spc="-1">
              <a:latin typeface="Arial"/>
            </a:endParaRPr>
          </a:p>
        </p:txBody>
      </p:sp>
    </p:spTree>
    <p:extLst>
      <p:ext uri="{BB962C8B-B14F-4D97-AF65-F5344CB8AC3E}">
        <p14:creationId xmlns:p14="http://schemas.microsoft.com/office/powerpoint/2010/main" val="41341658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07"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3200" b="0" strike="noStrike" spc="-1">
              <a:latin typeface="Arial"/>
            </a:endParaRPr>
          </a:p>
        </p:txBody>
      </p:sp>
      <p:sp>
        <p:nvSpPr>
          <p:cNvPr id="108"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3200" b="0" strike="noStrike" spc="-1">
              <a:latin typeface="Arial"/>
            </a:endParaRPr>
          </a:p>
        </p:txBody>
      </p:sp>
      <p:sp>
        <p:nvSpPr>
          <p:cNvPr id="109"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s-CO" sz="3200" b="0" strike="noStrike" spc="-1">
              <a:latin typeface="Arial"/>
            </a:endParaRPr>
          </a:p>
        </p:txBody>
      </p:sp>
      <p:sp>
        <p:nvSpPr>
          <p:cNvPr id="110"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es-CO" sz="3200" b="0" strike="noStrike" spc="-1">
              <a:latin typeface="Arial"/>
            </a:endParaRPr>
          </a:p>
        </p:txBody>
      </p:sp>
    </p:spTree>
    <p:extLst>
      <p:ext uri="{BB962C8B-B14F-4D97-AF65-F5344CB8AC3E}">
        <p14:creationId xmlns:p14="http://schemas.microsoft.com/office/powerpoint/2010/main" val="10759116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12"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es-CO" sz="3200" b="0" strike="noStrike" spc="-1">
              <a:latin typeface="Arial"/>
            </a:endParaRPr>
          </a:p>
        </p:txBody>
      </p:sp>
      <p:sp>
        <p:nvSpPr>
          <p:cNvPr id="113"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es-CO" sz="3200" b="0" strike="noStrike" spc="-1">
              <a:latin typeface="Arial"/>
            </a:endParaRPr>
          </a:p>
        </p:txBody>
      </p:sp>
      <p:sp>
        <p:nvSpPr>
          <p:cNvPr id="114"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es-CO" sz="3200" b="0" strike="noStrike" spc="-1">
              <a:latin typeface="Arial"/>
            </a:endParaRPr>
          </a:p>
        </p:txBody>
      </p:sp>
      <p:sp>
        <p:nvSpPr>
          <p:cNvPr id="115"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es-CO" sz="3200" b="0" strike="noStrike" spc="-1">
              <a:latin typeface="Arial"/>
            </a:endParaRPr>
          </a:p>
        </p:txBody>
      </p:sp>
      <p:sp>
        <p:nvSpPr>
          <p:cNvPr id="116"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es-CO" sz="3200" b="0" strike="noStrike" spc="-1">
              <a:latin typeface="Arial"/>
            </a:endParaRPr>
          </a:p>
        </p:txBody>
      </p:sp>
      <p:sp>
        <p:nvSpPr>
          <p:cNvPr id="117"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es-CO" sz="3200" b="0" strike="noStrike" spc="-1">
              <a:latin typeface="Arial"/>
            </a:endParaRPr>
          </a:p>
        </p:txBody>
      </p:sp>
    </p:spTree>
    <p:extLst>
      <p:ext uri="{BB962C8B-B14F-4D97-AF65-F5344CB8AC3E}">
        <p14:creationId xmlns:p14="http://schemas.microsoft.com/office/powerpoint/2010/main" val="11162260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954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2"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23"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es-CO" sz="3200" b="0" strike="noStrike" spc="-1">
              <a:latin typeface="Arial"/>
            </a:endParaRPr>
          </a:p>
        </p:txBody>
      </p:sp>
    </p:spTree>
    <p:extLst>
      <p:ext uri="{BB962C8B-B14F-4D97-AF65-F5344CB8AC3E}">
        <p14:creationId xmlns:p14="http://schemas.microsoft.com/office/powerpoint/2010/main" val="17205488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25"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es-CO" sz="3200" b="0" strike="noStrike" spc="-1">
              <a:latin typeface="Arial"/>
            </a:endParaRPr>
          </a:p>
        </p:txBody>
      </p:sp>
    </p:spTree>
    <p:extLst>
      <p:ext uri="{BB962C8B-B14F-4D97-AF65-F5344CB8AC3E}">
        <p14:creationId xmlns:p14="http://schemas.microsoft.com/office/powerpoint/2010/main" val="3948269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27"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s-CO" sz="3200" b="0" strike="noStrike" spc="-1">
              <a:latin typeface="Arial"/>
            </a:endParaRPr>
          </a:p>
        </p:txBody>
      </p:sp>
      <p:sp>
        <p:nvSpPr>
          <p:cNvPr id="128"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s-CO" sz="3200" b="0" strike="noStrike" spc="-1">
              <a:latin typeface="Arial"/>
            </a:endParaRPr>
          </a:p>
        </p:txBody>
      </p:sp>
    </p:spTree>
    <p:extLst>
      <p:ext uri="{BB962C8B-B14F-4D97-AF65-F5344CB8AC3E}">
        <p14:creationId xmlns:p14="http://schemas.microsoft.com/office/powerpoint/2010/main" val="6517435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9"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Tree>
    <p:extLst>
      <p:ext uri="{BB962C8B-B14F-4D97-AF65-F5344CB8AC3E}">
        <p14:creationId xmlns:p14="http://schemas.microsoft.com/office/powerpoint/2010/main" val="17847694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0" name="PlaceHolder 1"/>
          <p:cNvSpPr>
            <a:spLocks noGrp="1"/>
          </p:cNvSpPr>
          <p:nvPr>
            <p:ph type="subTitle"/>
          </p:nvPr>
        </p:nvSpPr>
        <p:spPr>
          <a:xfrm>
            <a:off x="457200" y="205200"/>
            <a:ext cx="8229240" cy="3981240"/>
          </a:xfrm>
          <a:prstGeom prst="rect">
            <a:avLst/>
          </a:prstGeom>
        </p:spPr>
        <p:txBody>
          <a:bodyPr lIns="0" tIns="0" rIns="0" bIns="0" anchor="ctr">
            <a:noAutofit/>
          </a:bodyPr>
          <a:lstStyle/>
          <a:p>
            <a:pPr algn="ctr"/>
            <a:endParaRPr lang="es-CO" sz="3200" b="0" strike="noStrike" spc="-1">
              <a:latin typeface="Arial"/>
            </a:endParaRPr>
          </a:p>
        </p:txBody>
      </p:sp>
    </p:spTree>
    <p:extLst>
      <p:ext uri="{BB962C8B-B14F-4D97-AF65-F5344CB8AC3E}">
        <p14:creationId xmlns:p14="http://schemas.microsoft.com/office/powerpoint/2010/main" val="11814396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32"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3200" b="0" strike="noStrike" spc="-1">
              <a:latin typeface="Arial"/>
            </a:endParaRPr>
          </a:p>
        </p:txBody>
      </p:sp>
      <p:sp>
        <p:nvSpPr>
          <p:cNvPr id="133"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s-CO" sz="3200" b="0" strike="noStrike" spc="-1">
              <a:latin typeface="Arial"/>
            </a:endParaRPr>
          </a:p>
        </p:txBody>
      </p:sp>
      <p:sp>
        <p:nvSpPr>
          <p:cNvPr id="134"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s-CO" sz="3200" b="0" strike="noStrike" spc="-1">
              <a:latin typeface="Arial"/>
            </a:endParaRPr>
          </a:p>
        </p:txBody>
      </p:sp>
    </p:spTree>
    <p:extLst>
      <p:ext uri="{BB962C8B-B14F-4D97-AF65-F5344CB8AC3E}">
        <p14:creationId xmlns:p14="http://schemas.microsoft.com/office/powerpoint/2010/main" val="13900332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36"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s-CO" sz="3200" b="0" strike="noStrike" spc="-1">
              <a:latin typeface="Arial"/>
            </a:endParaRPr>
          </a:p>
        </p:txBody>
      </p:sp>
      <p:sp>
        <p:nvSpPr>
          <p:cNvPr id="137"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3200" b="0" strike="noStrike" spc="-1">
              <a:latin typeface="Arial"/>
            </a:endParaRPr>
          </a:p>
        </p:txBody>
      </p:sp>
      <p:sp>
        <p:nvSpPr>
          <p:cNvPr id="138"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es-CO" sz="3200" b="0" strike="noStrike" spc="-1">
              <a:latin typeface="Arial"/>
            </a:endParaRPr>
          </a:p>
        </p:txBody>
      </p:sp>
    </p:spTree>
    <p:extLst>
      <p:ext uri="{BB962C8B-B14F-4D97-AF65-F5344CB8AC3E}">
        <p14:creationId xmlns:p14="http://schemas.microsoft.com/office/powerpoint/2010/main" val="46674455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40"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3200" b="0" strike="noStrike" spc="-1">
              <a:latin typeface="Arial"/>
            </a:endParaRPr>
          </a:p>
        </p:txBody>
      </p:sp>
      <p:sp>
        <p:nvSpPr>
          <p:cNvPr id="141"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3200" b="0" strike="noStrike" spc="-1">
              <a:latin typeface="Arial"/>
            </a:endParaRPr>
          </a:p>
        </p:txBody>
      </p:sp>
      <p:sp>
        <p:nvSpPr>
          <p:cNvPr id="142"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es-CO" sz="3200" b="0" strike="noStrike" spc="-1">
              <a:latin typeface="Arial"/>
            </a:endParaRPr>
          </a:p>
        </p:txBody>
      </p:sp>
    </p:spTree>
    <p:extLst>
      <p:ext uri="{BB962C8B-B14F-4D97-AF65-F5344CB8AC3E}">
        <p14:creationId xmlns:p14="http://schemas.microsoft.com/office/powerpoint/2010/main" val="4832725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44"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es-CO" sz="3200" b="0" strike="noStrike" spc="-1">
              <a:latin typeface="Arial"/>
            </a:endParaRPr>
          </a:p>
        </p:txBody>
      </p:sp>
      <p:sp>
        <p:nvSpPr>
          <p:cNvPr id="145"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es-CO" sz="3200" b="0" strike="noStrike" spc="-1">
              <a:latin typeface="Arial"/>
            </a:endParaRPr>
          </a:p>
        </p:txBody>
      </p:sp>
    </p:spTree>
    <p:extLst>
      <p:ext uri="{BB962C8B-B14F-4D97-AF65-F5344CB8AC3E}">
        <p14:creationId xmlns:p14="http://schemas.microsoft.com/office/powerpoint/2010/main" val="9220292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47"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3200" b="0" strike="noStrike" spc="-1">
              <a:latin typeface="Arial"/>
            </a:endParaRPr>
          </a:p>
        </p:txBody>
      </p:sp>
      <p:sp>
        <p:nvSpPr>
          <p:cNvPr id="148"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3200" b="0" strike="noStrike" spc="-1">
              <a:latin typeface="Arial"/>
            </a:endParaRPr>
          </a:p>
        </p:txBody>
      </p:sp>
      <p:sp>
        <p:nvSpPr>
          <p:cNvPr id="149"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s-CO" sz="3200" b="0" strike="noStrike" spc="-1">
              <a:latin typeface="Arial"/>
            </a:endParaRPr>
          </a:p>
        </p:txBody>
      </p:sp>
      <p:sp>
        <p:nvSpPr>
          <p:cNvPr id="150"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es-CO" sz="3200" b="0" strike="noStrike" spc="-1">
              <a:latin typeface="Arial"/>
            </a:endParaRPr>
          </a:p>
        </p:txBody>
      </p:sp>
    </p:spTree>
    <p:extLst>
      <p:ext uri="{BB962C8B-B14F-4D97-AF65-F5344CB8AC3E}">
        <p14:creationId xmlns:p14="http://schemas.microsoft.com/office/powerpoint/2010/main" val="434666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457200" y="205200"/>
            <a:ext cx="8229240" cy="3981240"/>
          </a:xfrm>
          <a:prstGeom prst="rect">
            <a:avLst/>
          </a:prstGeom>
        </p:spPr>
        <p:txBody>
          <a:bodyPr lIns="0" tIns="0" rIns="0" bIns="0" anchor="ctr">
            <a:noAutofit/>
          </a:bodyPr>
          <a:lstStyle/>
          <a:p>
            <a:pPr algn="ctr"/>
            <a:endParaRPr lang="es-CO"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52"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es-CO" sz="3200" b="0" strike="noStrike" spc="-1">
              <a:latin typeface="Arial"/>
            </a:endParaRPr>
          </a:p>
        </p:txBody>
      </p:sp>
      <p:sp>
        <p:nvSpPr>
          <p:cNvPr id="153"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es-CO" sz="3200" b="0" strike="noStrike" spc="-1">
              <a:latin typeface="Arial"/>
            </a:endParaRPr>
          </a:p>
        </p:txBody>
      </p:sp>
      <p:sp>
        <p:nvSpPr>
          <p:cNvPr id="154"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es-CO" sz="3200" b="0" strike="noStrike" spc="-1">
              <a:latin typeface="Arial"/>
            </a:endParaRPr>
          </a:p>
        </p:txBody>
      </p:sp>
      <p:sp>
        <p:nvSpPr>
          <p:cNvPr id="155"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es-CO" sz="3200" b="0" strike="noStrike" spc="-1">
              <a:latin typeface="Arial"/>
            </a:endParaRPr>
          </a:p>
        </p:txBody>
      </p:sp>
      <p:sp>
        <p:nvSpPr>
          <p:cNvPr id="156"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es-CO" sz="3200" b="0" strike="noStrike" spc="-1">
              <a:latin typeface="Arial"/>
            </a:endParaRPr>
          </a:p>
        </p:txBody>
      </p:sp>
      <p:sp>
        <p:nvSpPr>
          <p:cNvPr id="157"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es-CO" sz="3200" b="0" strike="noStrike" spc="-1">
              <a:latin typeface="Arial"/>
            </a:endParaRPr>
          </a:p>
        </p:txBody>
      </p:sp>
    </p:spTree>
    <p:extLst>
      <p:ext uri="{BB962C8B-B14F-4D97-AF65-F5344CB8AC3E}">
        <p14:creationId xmlns:p14="http://schemas.microsoft.com/office/powerpoint/2010/main" val="4039265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3"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3200" b="0" strike="noStrike" spc="-1">
              <a:latin typeface="Arial"/>
            </a:endParaRPr>
          </a:p>
        </p:txBody>
      </p:sp>
      <p:sp>
        <p:nvSpPr>
          <p:cNvPr id="14"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s-CO" sz="3200" b="0" strike="noStrike" spc="-1">
              <a:latin typeface="Arial"/>
            </a:endParaRPr>
          </a:p>
        </p:txBody>
      </p:sp>
      <p:sp>
        <p:nvSpPr>
          <p:cNvPr id="15"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17"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s-CO" sz="3200" b="0" strike="noStrike" spc="-1">
              <a:latin typeface="Arial"/>
            </a:endParaRPr>
          </a:p>
        </p:txBody>
      </p:sp>
      <p:sp>
        <p:nvSpPr>
          <p:cNvPr id="18"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3200" b="0" strike="noStrike" spc="-1">
              <a:latin typeface="Arial"/>
            </a:endParaRPr>
          </a:p>
        </p:txBody>
      </p:sp>
      <p:sp>
        <p:nvSpPr>
          <p:cNvPr id="19"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s-CO" sz="4400" b="0" strike="noStrike" spc="-1">
              <a:latin typeface="Arial"/>
            </a:endParaRPr>
          </a:p>
        </p:txBody>
      </p:sp>
      <p:sp>
        <p:nvSpPr>
          <p:cNvPr id="21"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s-CO" sz="3200" b="0" strike="noStrike" spc="-1">
              <a:latin typeface="Arial"/>
            </a:endParaRPr>
          </a:p>
        </p:txBody>
      </p:sp>
      <p:sp>
        <p:nvSpPr>
          <p:cNvPr id="22"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s-CO" sz="3200" b="0" strike="noStrike" spc="-1">
              <a:latin typeface="Arial"/>
            </a:endParaRPr>
          </a:p>
        </p:txBody>
      </p:sp>
      <p:sp>
        <p:nvSpPr>
          <p:cNvPr id="23"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es-CO"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Imagen 7"/>
          <p:cNvPicPr/>
          <p:nvPr/>
        </p:nvPicPr>
        <p:blipFill>
          <a:blip r:embed="rId14"/>
          <a:stretch/>
        </p:blipFill>
        <p:spPr>
          <a:xfrm>
            <a:off x="113400" y="360"/>
            <a:ext cx="8925480" cy="5039640"/>
          </a:xfrm>
          <a:prstGeom prst="rect">
            <a:avLst/>
          </a:prstGeom>
          <a:ln>
            <a:noFill/>
          </a:ln>
        </p:spPr>
      </p:pic>
      <p:sp>
        <p:nvSpPr>
          <p:cNvPr id="4" name="PlaceHolder 1"/>
          <p:cNvSpPr>
            <a:spLocks noGrp="1"/>
          </p:cNvSpPr>
          <p:nvPr>
            <p:ph type="title"/>
          </p:nvPr>
        </p:nvSpPr>
        <p:spPr>
          <a:xfrm>
            <a:off x="457200" y="205200"/>
            <a:ext cx="8228880" cy="858240"/>
          </a:xfrm>
          <a:prstGeom prst="rect">
            <a:avLst/>
          </a:prstGeom>
        </p:spPr>
        <p:txBody>
          <a:bodyPr lIns="0" tIns="0" rIns="0" bIns="0" anchor="ctr">
            <a:noAutofit/>
          </a:bodyPr>
          <a:lstStyle/>
          <a:p>
            <a:r>
              <a:rPr lang="es-CO" sz="1800" b="0" strike="noStrike" spc="-1">
                <a:latin typeface="Arial"/>
              </a:rPr>
              <a:t>Pulse para editar el formato del texto de título</a:t>
            </a:r>
          </a:p>
        </p:txBody>
      </p:sp>
      <p:sp>
        <p:nvSpPr>
          <p:cNvPr id="2" name="PlaceHolder 2"/>
          <p:cNvSpPr>
            <a:spLocks noGrp="1"/>
          </p:cNvSpPr>
          <p:nvPr>
            <p:ph type="body"/>
          </p:nvPr>
        </p:nvSpPr>
        <p:spPr>
          <a:xfrm>
            <a:off x="457200" y="1203480"/>
            <a:ext cx="8228880" cy="298260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s-CO" sz="1800" b="0" strike="noStrike" spc="-1">
                <a:latin typeface="Arial"/>
              </a:rPr>
              <a:t>Pulse para editar el formato de texto del esquema</a:t>
            </a:r>
          </a:p>
          <a:p>
            <a:pPr marL="864000" lvl="1" indent="-324000">
              <a:spcBef>
                <a:spcPts val="1134"/>
              </a:spcBef>
              <a:buClr>
                <a:srgbClr val="000000"/>
              </a:buClr>
              <a:buSzPct val="75000"/>
              <a:buFont typeface="Symbol" charset="2"/>
              <a:buChar char=""/>
            </a:pPr>
            <a:r>
              <a:rPr lang="es-CO" sz="1800" b="0" strike="noStrike" spc="-1">
                <a:latin typeface="Arial"/>
              </a:rPr>
              <a:t>Segundo nivel del esquema</a:t>
            </a:r>
          </a:p>
          <a:p>
            <a:pPr marL="1296000" lvl="2" indent="-288000">
              <a:spcBef>
                <a:spcPts val="850"/>
              </a:spcBef>
              <a:buClr>
                <a:srgbClr val="000000"/>
              </a:buClr>
              <a:buSzPct val="45000"/>
              <a:buFont typeface="Wingdings" charset="2"/>
              <a:buChar char=""/>
            </a:pPr>
            <a:r>
              <a:rPr lang="es-CO" sz="1800" b="0" strike="noStrike" spc="-1">
                <a:latin typeface="Arial"/>
              </a:rPr>
              <a:t>Tercer nivel del esquema</a:t>
            </a:r>
          </a:p>
          <a:p>
            <a:pPr marL="1728000" lvl="3" indent="-216000">
              <a:spcBef>
                <a:spcPts val="567"/>
              </a:spcBef>
              <a:buClr>
                <a:srgbClr val="000000"/>
              </a:buClr>
              <a:buSzPct val="75000"/>
              <a:buFont typeface="Symbol" charset="2"/>
              <a:buChar char=""/>
            </a:pPr>
            <a:r>
              <a:rPr lang="es-CO" sz="1800" b="0" strike="noStrike" spc="-1">
                <a:latin typeface="Arial"/>
              </a:rPr>
              <a:t>Cuarto nivel del esquema</a:t>
            </a:r>
          </a:p>
          <a:p>
            <a:pPr marL="2160000" lvl="4" indent="-216000">
              <a:spcBef>
                <a:spcPts val="283"/>
              </a:spcBef>
              <a:buClr>
                <a:srgbClr val="000000"/>
              </a:buClr>
              <a:buSzPct val="45000"/>
              <a:buFont typeface="Wingdings" charset="2"/>
              <a:buChar char=""/>
            </a:pPr>
            <a:r>
              <a:rPr lang="es-CO" sz="1800" b="0" strike="noStrike" spc="-1">
                <a:latin typeface="Arial"/>
              </a:rPr>
              <a:t>Quinto nivel del esquema</a:t>
            </a:r>
          </a:p>
          <a:p>
            <a:pPr marL="2592000" lvl="5" indent="-216000">
              <a:spcBef>
                <a:spcPts val="283"/>
              </a:spcBef>
              <a:buClr>
                <a:srgbClr val="000000"/>
              </a:buClr>
              <a:buSzPct val="45000"/>
              <a:buFont typeface="Wingdings" charset="2"/>
              <a:buChar char=""/>
            </a:pPr>
            <a:r>
              <a:rPr lang="es-CO" sz="1800" b="0" strike="noStrike" spc="-1">
                <a:latin typeface="Arial"/>
              </a:rPr>
              <a:t>Sexto nivel del esquema</a:t>
            </a:r>
          </a:p>
          <a:p>
            <a:pPr marL="3024000" lvl="6" indent="-216000">
              <a:spcBef>
                <a:spcPts val="283"/>
              </a:spcBef>
              <a:buClr>
                <a:srgbClr val="000000"/>
              </a:buClr>
              <a:buSzPct val="45000"/>
              <a:buFont typeface="Wingdings" charset="2"/>
              <a:buChar char=""/>
            </a:pPr>
            <a:r>
              <a:rPr lang="es-CO" sz="1800" b="0" strike="noStrike" spc="-1">
                <a:latin typeface="Arial"/>
              </a:rPr>
              <a:t>Séptimo nivel del esquema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9" name="Imagen 7"/>
          <p:cNvPicPr/>
          <p:nvPr/>
        </p:nvPicPr>
        <p:blipFill>
          <a:blip r:embed="rId14"/>
          <a:stretch/>
        </p:blipFill>
        <p:spPr>
          <a:xfrm>
            <a:off x="46080" y="0"/>
            <a:ext cx="9050400" cy="5142600"/>
          </a:xfrm>
          <a:prstGeom prst="rect">
            <a:avLst/>
          </a:prstGeom>
          <a:ln>
            <a:noFill/>
          </a:ln>
        </p:spPr>
      </p:pic>
      <p:sp>
        <p:nvSpPr>
          <p:cNvPr id="40"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r>
              <a:rPr lang="es-CO" sz="4400" b="0" strike="noStrike" spc="-1">
                <a:latin typeface="Arial"/>
              </a:rPr>
              <a:t>Pulse para editar el formato del texto de título</a:t>
            </a:r>
          </a:p>
        </p:txBody>
      </p:sp>
      <p:sp>
        <p:nvSpPr>
          <p:cNvPr id="41" name="PlaceHolder 2"/>
          <p:cNvSpPr>
            <a:spLocks noGrp="1"/>
          </p:cNvSpPr>
          <p:nvPr>
            <p:ph type="body"/>
          </p:nvPr>
        </p:nvSpPr>
        <p:spPr>
          <a:xfrm>
            <a:off x="457200" y="1203480"/>
            <a:ext cx="8229240" cy="2982960"/>
          </a:xfrm>
          <a:prstGeom prst="rect">
            <a:avLst/>
          </a:prstGeom>
        </p:spPr>
        <p:txBody>
          <a:bodyPr lIns="0" tIns="0" rIns="0" bIns="0">
            <a:normAutofit fontScale="88000"/>
          </a:bodyPr>
          <a:lstStyle/>
          <a:p>
            <a:pPr marL="432000" indent="-324000">
              <a:spcBef>
                <a:spcPts val="1417"/>
              </a:spcBef>
              <a:buClr>
                <a:srgbClr val="000000"/>
              </a:buClr>
              <a:buSzPct val="45000"/>
              <a:buFont typeface="Wingdings" charset="2"/>
              <a:buChar char=""/>
            </a:pPr>
            <a:r>
              <a:rPr lang="es-CO" sz="3200" b="0" strike="noStrike" spc="-1">
                <a:latin typeface="Arial"/>
              </a:rPr>
              <a:t>Pulse para editar el formato de texto del esquema</a:t>
            </a:r>
          </a:p>
          <a:p>
            <a:pPr marL="864000" lvl="1" indent="-324000">
              <a:spcBef>
                <a:spcPts val="1134"/>
              </a:spcBef>
              <a:buClr>
                <a:srgbClr val="000000"/>
              </a:buClr>
              <a:buSzPct val="75000"/>
              <a:buFont typeface="Symbol" charset="2"/>
              <a:buChar char=""/>
            </a:pPr>
            <a:r>
              <a:rPr lang="es-CO" sz="2800" b="0" strike="noStrike" spc="-1">
                <a:latin typeface="Arial"/>
              </a:rPr>
              <a:t>Segundo nivel del esquema</a:t>
            </a:r>
          </a:p>
          <a:p>
            <a:pPr marL="1296000" lvl="2" indent="-288000">
              <a:spcBef>
                <a:spcPts val="850"/>
              </a:spcBef>
              <a:buClr>
                <a:srgbClr val="000000"/>
              </a:buClr>
              <a:buSzPct val="45000"/>
              <a:buFont typeface="Wingdings" charset="2"/>
              <a:buChar char=""/>
            </a:pPr>
            <a:r>
              <a:rPr lang="es-CO" sz="2400" b="0" strike="noStrike" spc="-1">
                <a:latin typeface="Arial"/>
              </a:rPr>
              <a:t>Tercer nivel del esquema</a:t>
            </a:r>
          </a:p>
          <a:p>
            <a:pPr marL="1728000" lvl="3" indent="-216000">
              <a:spcBef>
                <a:spcPts val="567"/>
              </a:spcBef>
              <a:buClr>
                <a:srgbClr val="000000"/>
              </a:buClr>
              <a:buSzPct val="75000"/>
              <a:buFont typeface="Symbol" charset="2"/>
              <a:buChar char=""/>
            </a:pPr>
            <a:r>
              <a:rPr lang="es-CO" sz="2000" b="0" strike="noStrike" spc="-1">
                <a:latin typeface="Arial"/>
              </a:rPr>
              <a:t>Cuarto nivel del esquema</a:t>
            </a:r>
          </a:p>
          <a:p>
            <a:pPr marL="2160000" lvl="4" indent="-216000">
              <a:spcBef>
                <a:spcPts val="283"/>
              </a:spcBef>
              <a:buClr>
                <a:srgbClr val="000000"/>
              </a:buClr>
              <a:buSzPct val="45000"/>
              <a:buFont typeface="Wingdings" charset="2"/>
              <a:buChar char=""/>
            </a:pPr>
            <a:r>
              <a:rPr lang="es-CO" sz="2000" b="0" strike="noStrike" spc="-1">
                <a:latin typeface="Arial"/>
              </a:rPr>
              <a:t>Quinto nivel del esquema</a:t>
            </a:r>
          </a:p>
          <a:p>
            <a:pPr marL="2592000" lvl="5" indent="-216000">
              <a:spcBef>
                <a:spcPts val="283"/>
              </a:spcBef>
              <a:buClr>
                <a:srgbClr val="000000"/>
              </a:buClr>
              <a:buSzPct val="45000"/>
              <a:buFont typeface="Wingdings" charset="2"/>
              <a:buChar char=""/>
            </a:pPr>
            <a:r>
              <a:rPr lang="es-CO" sz="2000" b="0" strike="noStrike" spc="-1">
                <a:latin typeface="Arial"/>
              </a:rPr>
              <a:t>Sexto nivel del esquema</a:t>
            </a:r>
          </a:p>
          <a:p>
            <a:pPr marL="3024000" lvl="6" indent="-216000">
              <a:spcBef>
                <a:spcPts val="283"/>
              </a:spcBef>
              <a:buClr>
                <a:srgbClr val="000000"/>
              </a:buClr>
              <a:buSzPct val="45000"/>
              <a:buFont typeface="Wingdings" charset="2"/>
              <a:buChar char=""/>
            </a:pPr>
            <a:r>
              <a:rPr lang="es-CO" sz="2000" b="0" strike="noStrike" spc="-1">
                <a:latin typeface="Arial"/>
              </a:rPr>
              <a:t>Séptimo nivel del esquema</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58" name="Imagen 1"/>
          <p:cNvPicPr/>
          <p:nvPr/>
        </p:nvPicPr>
        <p:blipFill>
          <a:blip r:embed="rId14"/>
          <a:stretch/>
        </p:blipFill>
        <p:spPr>
          <a:xfrm>
            <a:off x="0" y="0"/>
            <a:ext cx="9142920" cy="5142600"/>
          </a:xfrm>
          <a:prstGeom prst="rect">
            <a:avLst/>
          </a:prstGeom>
          <a:ln>
            <a:noFill/>
          </a:ln>
        </p:spPr>
      </p:pic>
      <p:sp>
        <p:nvSpPr>
          <p:cNvPr id="159"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r>
              <a:rPr lang="es-CO" sz="4400" b="0" strike="noStrike" spc="-1">
                <a:latin typeface="Arial"/>
              </a:rPr>
              <a:t>Pulse para editar el formato del texto de título</a:t>
            </a:r>
          </a:p>
        </p:txBody>
      </p:sp>
      <p:sp>
        <p:nvSpPr>
          <p:cNvPr id="160" name="PlaceHolder 2"/>
          <p:cNvSpPr>
            <a:spLocks noGrp="1"/>
          </p:cNvSpPr>
          <p:nvPr>
            <p:ph type="body"/>
          </p:nvPr>
        </p:nvSpPr>
        <p:spPr>
          <a:xfrm>
            <a:off x="457200" y="1203480"/>
            <a:ext cx="8229240" cy="2982960"/>
          </a:xfrm>
          <a:prstGeom prst="rect">
            <a:avLst/>
          </a:prstGeom>
        </p:spPr>
        <p:txBody>
          <a:bodyPr lIns="0" tIns="0" rIns="0" bIns="0">
            <a:normAutofit fontScale="88000"/>
          </a:bodyPr>
          <a:lstStyle/>
          <a:p>
            <a:pPr marL="432000" indent="-324000">
              <a:spcBef>
                <a:spcPts val="1417"/>
              </a:spcBef>
              <a:buClr>
                <a:srgbClr val="000000"/>
              </a:buClr>
              <a:buSzPct val="45000"/>
              <a:buFont typeface="Wingdings" charset="2"/>
              <a:buChar char=""/>
            </a:pPr>
            <a:r>
              <a:rPr lang="es-CO" sz="3200" b="0" strike="noStrike" spc="-1">
                <a:latin typeface="Arial"/>
              </a:rPr>
              <a:t>Pulse para editar el formato de texto del esquema</a:t>
            </a:r>
          </a:p>
          <a:p>
            <a:pPr marL="864000" lvl="1" indent="-324000">
              <a:spcBef>
                <a:spcPts val="1134"/>
              </a:spcBef>
              <a:buClr>
                <a:srgbClr val="000000"/>
              </a:buClr>
              <a:buSzPct val="75000"/>
              <a:buFont typeface="Symbol" charset="2"/>
              <a:buChar char=""/>
            </a:pPr>
            <a:r>
              <a:rPr lang="es-CO" sz="2800" b="0" strike="noStrike" spc="-1">
                <a:latin typeface="Arial"/>
              </a:rPr>
              <a:t>Segundo nivel del esquema</a:t>
            </a:r>
          </a:p>
          <a:p>
            <a:pPr marL="1296000" lvl="2" indent="-288000">
              <a:spcBef>
                <a:spcPts val="850"/>
              </a:spcBef>
              <a:buClr>
                <a:srgbClr val="000000"/>
              </a:buClr>
              <a:buSzPct val="45000"/>
              <a:buFont typeface="Wingdings" charset="2"/>
              <a:buChar char=""/>
            </a:pPr>
            <a:r>
              <a:rPr lang="es-CO" sz="2400" b="0" strike="noStrike" spc="-1">
                <a:latin typeface="Arial"/>
              </a:rPr>
              <a:t>Tercer nivel del esquema</a:t>
            </a:r>
          </a:p>
          <a:p>
            <a:pPr marL="1728000" lvl="3" indent="-216000">
              <a:spcBef>
                <a:spcPts val="567"/>
              </a:spcBef>
              <a:buClr>
                <a:srgbClr val="000000"/>
              </a:buClr>
              <a:buSzPct val="75000"/>
              <a:buFont typeface="Symbol" charset="2"/>
              <a:buChar char=""/>
            </a:pPr>
            <a:r>
              <a:rPr lang="es-CO" sz="2000" b="0" strike="noStrike" spc="-1">
                <a:latin typeface="Arial"/>
              </a:rPr>
              <a:t>Cuarto nivel del esquema</a:t>
            </a:r>
          </a:p>
          <a:p>
            <a:pPr marL="2160000" lvl="4" indent="-216000">
              <a:spcBef>
                <a:spcPts val="283"/>
              </a:spcBef>
              <a:buClr>
                <a:srgbClr val="000000"/>
              </a:buClr>
              <a:buSzPct val="45000"/>
              <a:buFont typeface="Wingdings" charset="2"/>
              <a:buChar char=""/>
            </a:pPr>
            <a:r>
              <a:rPr lang="es-CO" sz="2000" b="0" strike="noStrike" spc="-1">
                <a:latin typeface="Arial"/>
              </a:rPr>
              <a:t>Quinto nivel del esquema</a:t>
            </a:r>
          </a:p>
          <a:p>
            <a:pPr marL="2592000" lvl="5" indent="-216000">
              <a:spcBef>
                <a:spcPts val="283"/>
              </a:spcBef>
              <a:buClr>
                <a:srgbClr val="000000"/>
              </a:buClr>
              <a:buSzPct val="45000"/>
              <a:buFont typeface="Wingdings" charset="2"/>
              <a:buChar char=""/>
            </a:pPr>
            <a:r>
              <a:rPr lang="es-CO" sz="2000" b="0" strike="noStrike" spc="-1">
                <a:latin typeface="Arial"/>
              </a:rPr>
              <a:t>Sexto nivel del esquema</a:t>
            </a:r>
          </a:p>
          <a:p>
            <a:pPr marL="3024000" lvl="6" indent="-216000">
              <a:spcBef>
                <a:spcPts val="283"/>
              </a:spcBef>
              <a:buClr>
                <a:srgbClr val="000000"/>
              </a:buClr>
              <a:buSzPct val="45000"/>
              <a:buFont typeface="Wingdings" charset="2"/>
              <a:buChar char=""/>
            </a:pPr>
            <a:r>
              <a:rPr lang="es-CO" sz="2000" b="0" strike="noStrike" spc="-1">
                <a:latin typeface="Arial"/>
              </a:rPr>
              <a:t>Séptimo nivel del esquema</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 name="CustomShape 1"/>
          <p:cNvSpPr/>
          <p:nvPr/>
        </p:nvSpPr>
        <p:spPr>
          <a:xfrm>
            <a:off x="0" y="4873320"/>
            <a:ext cx="133200" cy="115560"/>
          </a:xfrm>
          <a:prstGeom prst="rect">
            <a:avLst/>
          </a:prstGeom>
          <a:solidFill>
            <a:srgbClr val="00A666"/>
          </a:solidFill>
          <a:ln>
            <a:noFill/>
          </a:ln>
        </p:spPr>
        <p:style>
          <a:lnRef idx="0">
            <a:scrgbClr r="0" g="0" b="0"/>
          </a:lnRef>
          <a:fillRef idx="0">
            <a:scrgbClr r="0" g="0" b="0"/>
          </a:fillRef>
          <a:effectRef idx="0">
            <a:scrgbClr r="0" g="0" b="0"/>
          </a:effectRef>
          <a:fontRef idx="minor"/>
        </p:style>
      </p:sp>
      <p:pic>
        <p:nvPicPr>
          <p:cNvPr id="79" name="Google Shape;203;p14"/>
          <p:cNvPicPr/>
          <p:nvPr/>
        </p:nvPicPr>
        <p:blipFill>
          <a:blip r:embed="rId14"/>
          <a:srcRect l="22479"/>
          <a:stretch/>
        </p:blipFill>
        <p:spPr>
          <a:xfrm>
            <a:off x="0" y="405360"/>
            <a:ext cx="1382040" cy="3778200"/>
          </a:xfrm>
          <a:prstGeom prst="rect">
            <a:avLst/>
          </a:prstGeom>
          <a:ln>
            <a:noFill/>
          </a:ln>
        </p:spPr>
      </p:pic>
      <p:sp>
        <p:nvSpPr>
          <p:cNvPr id="80" name="PlaceHolder 2"/>
          <p:cNvSpPr>
            <a:spLocks noGrp="1"/>
          </p:cNvSpPr>
          <p:nvPr>
            <p:ph type="title"/>
          </p:nvPr>
        </p:nvSpPr>
        <p:spPr>
          <a:xfrm>
            <a:off x="457200" y="205200"/>
            <a:ext cx="8229240" cy="858600"/>
          </a:xfrm>
          <a:prstGeom prst="rect">
            <a:avLst/>
          </a:prstGeom>
        </p:spPr>
        <p:txBody>
          <a:bodyPr lIns="0" tIns="0" rIns="0" bIns="0" anchor="ctr">
            <a:noAutofit/>
          </a:bodyPr>
          <a:lstStyle/>
          <a:p>
            <a:pPr algn="ctr"/>
            <a:r>
              <a:rPr lang="es-CO" sz="4400" b="0" strike="noStrike" spc="-1">
                <a:latin typeface="Arial"/>
              </a:rPr>
              <a:t>Pulse para editar el formato del texto de título</a:t>
            </a:r>
          </a:p>
        </p:txBody>
      </p:sp>
      <p:sp>
        <p:nvSpPr>
          <p:cNvPr id="81" name="PlaceHolder 3"/>
          <p:cNvSpPr>
            <a:spLocks noGrp="1"/>
          </p:cNvSpPr>
          <p:nvPr>
            <p:ph type="body"/>
          </p:nvPr>
        </p:nvSpPr>
        <p:spPr>
          <a:xfrm>
            <a:off x="457200" y="1203480"/>
            <a:ext cx="8229240" cy="2982960"/>
          </a:xfrm>
          <a:prstGeom prst="rect">
            <a:avLst/>
          </a:prstGeom>
        </p:spPr>
        <p:txBody>
          <a:bodyPr lIns="0" tIns="0" rIns="0" bIns="0">
            <a:normAutofit fontScale="88000"/>
          </a:bodyPr>
          <a:lstStyle/>
          <a:p>
            <a:pPr marL="432000" indent="-324000">
              <a:spcBef>
                <a:spcPts val="1417"/>
              </a:spcBef>
              <a:buClr>
                <a:srgbClr val="000000"/>
              </a:buClr>
              <a:buSzPct val="45000"/>
              <a:buFont typeface="Wingdings" charset="2"/>
              <a:buChar char=""/>
            </a:pPr>
            <a:r>
              <a:rPr lang="es-CO" sz="3200" b="0" strike="noStrike" spc="-1">
                <a:latin typeface="Arial"/>
              </a:rPr>
              <a:t>Pulse para editar el formato de texto del esquema</a:t>
            </a:r>
          </a:p>
          <a:p>
            <a:pPr marL="864000" lvl="1" indent="-324000">
              <a:spcBef>
                <a:spcPts val="1134"/>
              </a:spcBef>
              <a:buClr>
                <a:srgbClr val="000000"/>
              </a:buClr>
              <a:buSzPct val="75000"/>
              <a:buFont typeface="Symbol" charset="2"/>
              <a:buChar char=""/>
            </a:pPr>
            <a:r>
              <a:rPr lang="es-CO" sz="2800" b="0" strike="noStrike" spc="-1">
                <a:latin typeface="Arial"/>
              </a:rPr>
              <a:t>Segundo nivel del esquema</a:t>
            </a:r>
          </a:p>
          <a:p>
            <a:pPr marL="1296000" lvl="2" indent="-288000">
              <a:spcBef>
                <a:spcPts val="850"/>
              </a:spcBef>
              <a:buClr>
                <a:srgbClr val="000000"/>
              </a:buClr>
              <a:buSzPct val="45000"/>
              <a:buFont typeface="Wingdings" charset="2"/>
              <a:buChar char=""/>
            </a:pPr>
            <a:r>
              <a:rPr lang="es-CO" sz="2400" b="0" strike="noStrike" spc="-1">
                <a:latin typeface="Arial"/>
              </a:rPr>
              <a:t>Tercer nivel del esquema</a:t>
            </a:r>
          </a:p>
          <a:p>
            <a:pPr marL="1728000" lvl="3" indent="-216000">
              <a:spcBef>
                <a:spcPts val="567"/>
              </a:spcBef>
              <a:buClr>
                <a:srgbClr val="000000"/>
              </a:buClr>
              <a:buSzPct val="75000"/>
              <a:buFont typeface="Symbol" charset="2"/>
              <a:buChar char=""/>
            </a:pPr>
            <a:r>
              <a:rPr lang="es-CO" sz="2000" b="0" strike="noStrike" spc="-1">
                <a:latin typeface="Arial"/>
              </a:rPr>
              <a:t>Cuarto nivel del esquema</a:t>
            </a:r>
          </a:p>
          <a:p>
            <a:pPr marL="2160000" lvl="4" indent="-216000">
              <a:spcBef>
                <a:spcPts val="283"/>
              </a:spcBef>
              <a:buClr>
                <a:srgbClr val="000000"/>
              </a:buClr>
              <a:buSzPct val="45000"/>
              <a:buFont typeface="Wingdings" charset="2"/>
              <a:buChar char=""/>
            </a:pPr>
            <a:r>
              <a:rPr lang="es-CO" sz="2000" b="0" strike="noStrike" spc="-1">
                <a:latin typeface="Arial"/>
              </a:rPr>
              <a:t>Quinto nivel del esquema</a:t>
            </a:r>
          </a:p>
          <a:p>
            <a:pPr marL="2592000" lvl="5" indent="-216000">
              <a:spcBef>
                <a:spcPts val="283"/>
              </a:spcBef>
              <a:buClr>
                <a:srgbClr val="000000"/>
              </a:buClr>
              <a:buSzPct val="45000"/>
              <a:buFont typeface="Wingdings" charset="2"/>
              <a:buChar char=""/>
            </a:pPr>
            <a:r>
              <a:rPr lang="es-CO" sz="2000" b="0" strike="noStrike" spc="-1">
                <a:latin typeface="Arial"/>
              </a:rPr>
              <a:t>Sexto nivel del esquema</a:t>
            </a:r>
          </a:p>
          <a:p>
            <a:pPr marL="3024000" lvl="6" indent="-216000">
              <a:spcBef>
                <a:spcPts val="283"/>
              </a:spcBef>
              <a:buClr>
                <a:srgbClr val="000000"/>
              </a:buClr>
              <a:buSzPct val="45000"/>
              <a:buFont typeface="Wingdings" charset="2"/>
              <a:buChar char=""/>
            </a:pPr>
            <a:r>
              <a:rPr lang="es-CO" sz="2000" b="0" strike="noStrike" spc="-1">
                <a:latin typeface="Arial"/>
              </a:rPr>
              <a:t>Séptimo nivel del esquema</a:t>
            </a:r>
          </a:p>
        </p:txBody>
      </p:sp>
    </p:spTree>
    <p:extLst>
      <p:ext uri="{BB962C8B-B14F-4D97-AF65-F5344CB8AC3E}">
        <p14:creationId xmlns:p14="http://schemas.microsoft.com/office/powerpoint/2010/main" val="1194898406"/>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8" name="CustomShape 1"/>
          <p:cNvSpPr/>
          <p:nvPr/>
        </p:nvSpPr>
        <p:spPr>
          <a:xfrm>
            <a:off x="0" y="4873320"/>
            <a:ext cx="133200" cy="115560"/>
          </a:xfrm>
          <a:prstGeom prst="rect">
            <a:avLst/>
          </a:prstGeom>
          <a:solidFill>
            <a:srgbClr val="00A666"/>
          </a:solidFill>
          <a:ln>
            <a:noFill/>
          </a:ln>
        </p:spPr>
        <p:style>
          <a:lnRef idx="0">
            <a:scrgbClr r="0" g="0" b="0"/>
          </a:lnRef>
          <a:fillRef idx="0">
            <a:scrgbClr r="0" g="0" b="0"/>
          </a:fillRef>
          <a:effectRef idx="0">
            <a:scrgbClr r="0" g="0" b="0"/>
          </a:effectRef>
          <a:fontRef idx="minor"/>
        </p:style>
      </p:sp>
      <p:pic>
        <p:nvPicPr>
          <p:cNvPr id="119" name="Imagen 4"/>
          <p:cNvPicPr/>
          <p:nvPr/>
        </p:nvPicPr>
        <p:blipFill>
          <a:blip r:embed="rId14"/>
          <a:stretch/>
        </p:blipFill>
        <p:spPr>
          <a:xfrm>
            <a:off x="0" y="497160"/>
            <a:ext cx="1075320" cy="4047120"/>
          </a:xfrm>
          <a:prstGeom prst="rect">
            <a:avLst/>
          </a:prstGeom>
          <a:ln>
            <a:noFill/>
          </a:ln>
        </p:spPr>
      </p:pic>
      <p:sp>
        <p:nvSpPr>
          <p:cNvPr id="120" name="PlaceHolder 2"/>
          <p:cNvSpPr>
            <a:spLocks noGrp="1"/>
          </p:cNvSpPr>
          <p:nvPr>
            <p:ph type="title"/>
          </p:nvPr>
        </p:nvSpPr>
        <p:spPr>
          <a:xfrm>
            <a:off x="457200" y="205200"/>
            <a:ext cx="8229240" cy="858600"/>
          </a:xfrm>
          <a:prstGeom prst="rect">
            <a:avLst/>
          </a:prstGeom>
        </p:spPr>
        <p:txBody>
          <a:bodyPr lIns="0" tIns="0" rIns="0" bIns="0" anchor="ctr">
            <a:noAutofit/>
          </a:bodyPr>
          <a:lstStyle/>
          <a:p>
            <a:pPr algn="ctr"/>
            <a:r>
              <a:rPr lang="es-CO" sz="4400" b="0" strike="noStrike" spc="-1">
                <a:latin typeface="Arial"/>
              </a:rPr>
              <a:t>Pulse para editar el formato del texto de título</a:t>
            </a:r>
          </a:p>
        </p:txBody>
      </p:sp>
      <p:sp>
        <p:nvSpPr>
          <p:cNvPr id="121" name="PlaceHolder 3"/>
          <p:cNvSpPr>
            <a:spLocks noGrp="1"/>
          </p:cNvSpPr>
          <p:nvPr>
            <p:ph type="body"/>
          </p:nvPr>
        </p:nvSpPr>
        <p:spPr>
          <a:xfrm>
            <a:off x="457200" y="1203480"/>
            <a:ext cx="8229240" cy="2982960"/>
          </a:xfrm>
          <a:prstGeom prst="rect">
            <a:avLst/>
          </a:prstGeom>
        </p:spPr>
        <p:txBody>
          <a:bodyPr lIns="0" tIns="0" rIns="0" bIns="0">
            <a:normAutofit fontScale="88000"/>
          </a:bodyPr>
          <a:lstStyle/>
          <a:p>
            <a:pPr marL="432000" indent="-324000">
              <a:spcBef>
                <a:spcPts val="1417"/>
              </a:spcBef>
              <a:buClr>
                <a:srgbClr val="000000"/>
              </a:buClr>
              <a:buSzPct val="45000"/>
              <a:buFont typeface="Wingdings" charset="2"/>
              <a:buChar char=""/>
            </a:pPr>
            <a:r>
              <a:rPr lang="es-CO" sz="3200" b="0" strike="noStrike" spc="-1">
                <a:latin typeface="Arial"/>
              </a:rPr>
              <a:t>Pulse para editar el formato de texto del esquema</a:t>
            </a:r>
          </a:p>
          <a:p>
            <a:pPr marL="864000" lvl="1" indent="-324000">
              <a:spcBef>
                <a:spcPts val="1134"/>
              </a:spcBef>
              <a:buClr>
                <a:srgbClr val="000000"/>
              </a:buClr>
              <a:buSzPct val="75000"/>
              <a:buFont typeface="Symbol" charset="2"/>
              <a:buChar char=""/>
            </a:pPr>
            <a:r>
              <a:rPr lang="es-CO" sz="2800" b="0" strike="noStrike" spc="-1">
                <a:latin typeface="Arial"/>
              </a:rPr>
              <a:t>Segundo nivel del esquema</a:t>
            </a:r>
          </a:p>
          <a:p>
            <a:pPr marL="1296000" lvl="2" indent="-288000">
              <a:spcBef>
                <a:spcPts val="850"/>
              </a:spcBef>
              <a:buClr>
                <a:srgbClr val="000000"/>
              </a:buClr>
              <a:buSzPct val="45000"/>
              <a:buFont typeface="Wingdings" charset="2"/>
              <a:buChar char=""/>
            </a:pPr>
            <a:r>
              <a:rPr lang="es-CO" sz="2400" b="0" strike="noStrike" spc="-1">
                <a:latin typeface="Arial"/>
              </a:rPr>
              <a:t>Tercer nivel del esquema</a:t>
            </a:r>
          </a:p>
          <a:p>
            <a:pPr marL="1728000" lvl="3" indent="-216000">
              <a:spcBef>
                <a:spcPts val="567"/>
              </a:spcBef>
              <a:buClr>
                <a:srgbClr val="000000"/>
              </a:buClr>
              <a:buSzPct val="75000"/>
              <a:buFont typeface="Symbol" charset="2"/>
              <a:buChar char=""/>
            </a:pPr>
            <a:r>
              <a:rPr lang="es-CO" sz="2000" b="0" strike="noStrike" spc="-1">
                <a:latin typeface="Arial"/>
              </a:rPr>
              <a:t>Cuarto nivel del esquema</a:t>
            </a:r>
          </a:p>
          <a:p>
            <a:pPr marL="2160000" lvl="4" indent="-216000">
              <a:spcBef>
                <a:spcPts val="283"/>
              </a:spcBef>
              <a:buClr>
                <a:srgbClr val="000000"/>
              </a:buClr>
              <a:buSzPct val="45000"/>
              <a:buFont typeface="Wingdings" charset="2"/>
              <a:buChar char=""/>
            </a:pPr>
            <a:r>
              <a:rPr lang="es-CO" sz="2000" b="0" strike="noStrike" spc="-1">
                <a:latin typeface="Arial"/>
              </a:rPr>
              <a:t>Quinto nivel del esquema</a:t>
            </a:r>
          </a:p>
          <a:p>
            <a:pPr marL="2592000" lvl="5" indent="-216000">
              <a:spcBef>
                <a:spcPts val="283"/>
              </a:spcBef>
              <a:buClr>
                <a:srgbClr val="000000"/>
              </a:buClr>
              <a:buSzPct val="45000"/>
              <a:buFont typeface="Wingdings" charset="2"/>
              <a:buChar char=""/>
            </a:pPr>
            <a:r>
              <a:rPr lang="es-CO" sz="2000" b="0" strike="noStrike" spc="-1">
                <a:latin typeface="Arial"/>
              </a:rPr>
              <a:t>Sexto nivel del esquema</a:t>
            </a:r>
          </a:p>
          <a:p>
            <a:pPr marL="3024000" lvl="6" indent="-216000">
              <a:spcBef>
                <a:spcPts val="283"/>
              </a:spcBef>
              <a:buClr>
                <a:srgbClr val="000000"/>
              </a:buClr>
              <a:buSzPct val="45000"/>
              <a:buFont typeface="Wingdings" charset="2"/>
              <a:buChar char=""/>
            </a:pPr>
            <a:r>
              <a:rPr lang="es-CO" sz="2000" b="0" strike="noStrike" spc="-1">
                <a:latin typeface="Arial"/>
              </a:rPr>
              <a:t>Séptimo nivel del esquema</a:t>
            </a:r>
          </a:p>
        </p:txBody>
      </p:sp>
    </p:spTree>
    <p:extLst>
      <p:ext uri="{BB962C8B-B14F-4D97-AF65-F5344CB8AC3E}">
        <p14:creationId xmlns:p14="http://schemas.microsoft.com/office/powerpoint/2010/main" val="377134904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alpha val="0"/>
          </a:srgbClr>
        </a:solidFill>
        <a:effectLst/>
      </p:bgPr>
    </p:bg>
    <p:spTree>
      <p:nvGrpSpPr>
        <p:cNvPr id="1" name=""/>
        <p:cNvGrpSpPr/>
        <p:nvPr/>
      </p:nvGrpSpPr>
      <p:grpSpPr>
        <a:xfrm>
          <a:off x="0" y="0"/>
          <a:ext cx="0" cy="0"/>
          <a:chOff x="0" y="0"/>
          <a:chExt cx="0" cy="0"/>
        </a:xfrm>
      </p:grpSpPr>
      <p:sp>
        <p:nvSpPr>
          <p:cNvPr id="197" name="CustomShape 1"/>
          <p:cNvSpPr/>
          <p:nvPr/>
        </p:nvSpPr>
        <p:spPr>
          <a:xfrm>
            <a:off x="277920" y="1676520"/>
            <a:ext cx="8587080" cy="1789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rmAutofit/>
          </a:bodyPr>
          <a:lstStyle/>
          <a:p>
            <a:pPr>
              <a:lnSpc>
                <a:spcPct val="90000"/>
              </a:lnSpc>
            </a:pPr>
            <a:r>
              <a:rPr lang="es-MX" sz="2800" b="1" strike="noStrike" spc="-1" dirty="0">
                <a:solidFill>
                  <a:srgbClr val="808080"/>
                </a:solidFill>
                <a:latin typeface="Montserrat"/>
                <a:ea typeface="DejaVu Sans"/>
              </a:rPr>
              <a:t>Presentación actas y acuerdos</a:t>
            </a:r>
            <a:br>
              <a:rPr dirty="0"/>
            </a:br>
            <a:r>
              <a:rPr lang="es-MX" sz="2800" spc="-1" dirty="0">
                <a:solidFill>
                  <a:srgbClr val="808080"/>
                </a:solidFill>
                <a:latin typeface="Montserrat"/>
              </a:rPr>
              <a:t>R</a:t>
            </a:r>
            <a:r>
              <a:rPr lang="es-MX" sz="2800" b="0" strike="noStrike" spc="-1" dirty="0">
                <a:solidFill>
                  <a:srgbClr val="808080"/>
                </a:solidFill>
                <a:latin typeface="Montserrat"/>
                <a:ea typeface="DejaVu Sans"/>
              </a:rPr>
              <a:t>eunión CNO 788</a:t>
            </a:r>
            <a:br>
              <a:rPr dirty="0"/>
            </a:br>
            <a:r>
              <a:rPr lang="es-MX" sz="2800" spc="-1" dirty="0">
                <a:solidFill>
                  <a:srgbClr val="808080"/>
                </a:solidFill>
                <a:latin typeface="Montserrat"/>
              </a:rPr>
              <a:t>3 de abril de 2025</a:t>
            </a:r>
            <a:endParaRPr lang="es-CO" sz="2800" b="0" strike="noStrike" spc="-1" dirty="0">
              <a:latin typeface="Arial"/>
            </a:endParaRPr>
          </a:p>
        </p:txBody>
      </p:sp>
      <p:pic>
        <p:nvPicPr>
          <p:cNvPr id="198" name="Imagen 3"/>
          <p:cNvPicPr/>
          <p:nvPr/>
        </p:nvPicPr>
        <p:blipFill>
          <a:blip r:embed="rId2"/>
          <a:stretch/>
        </p:blipFill>
        <p:spPr>
          <a:xfrm>
            <a:off x="659520" y="561240"/>
            <a:ext cx="1351440" cy="817920"/>
          </a:xfrm>
          <a:prstGeom prst="rect">
            <a:avLst/>
          </a:prstGeom>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CustomShape 1"/>
          <p:cNvSpPr/>
          <p:nvPr/>
        </p:nvSpPr>
        <p:spPr>
          <a:xfrm>
            <a:off x="1122480" y="682560"/>
            <a:ext cx="7750440" cy="604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s-ES" sz="1400" b="0" i="0" u="none" strike="noStrike" kern="1200" cap="none" spc="-1" normalizeH="0" baseline="0" noProof="0" dirty="0">
                <a:ln>
                  <a:noFill/>
                </a:ln>
                <a:solidFill>
                  <a:srgbClr val="00A666"/>
                </a:solidFill>
                <a:effectLst/>
                <a:uLnTx/>
                <a:uFillTx/>
                <a:latin typeface="Montserrat"/>
                <a:ea typeface="DejaVu Sans"/>
              </a:rPr>
              <a:t>Por el cual se aprueba la actualización de la Guía de Ciberseguridad y se modifican algunos plazos</a:t>
            </a:r>
            <a:endParaRPr kumimoji="0" lang="es-CO" sz="1400" b="0" i="0" u="none" strike="noStrike" kern="1200" cap="none" spc="-1" normalizeH="0" baseline="0" noProof="0" dirty="0">
              <a:ln>
                <a:noFill/>
              </a:ln>
              <a:solidFill>
                <a:prstClr val="black"/>
              </a:solidFill>
              <a:effectLst/>
              <a:uLnTx/>
              <a:uFillTx/>
              <a:latin typeface="Arial"/>
            </a:endParaRPr>
          </a:p>
        </p:txBody>
      </p:sp>
      <p:sp>
        <p:nvSpPr>
          <p:cNvPr id="206" name="CustomShape 2"/>
          <p:cNvSpPr/>
          <p:nvPr/>
        </p:nvSpPr>
        <p:spPr>
          <a:xfrm>
            <a:off x="1122480" y="1381319"/>
            <a:ext cx="7750440" cy="33318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0" marR="0" lvl="0" indent="0" algn="l" defTabSz="914400" rtl="0" eaLnBrk="1" fontAlgn="auto" latinLnBrk="0" hangingPunct="1">
              <a:lnSpc>
                <a:spcPct val="90000"/>
              </a:lnSpc>
              <a:spcBef>
                <a:spcPts val="751"/>
              </a:spcBef>
              <a:spcAft>
                <a:spcPts val="0"/>
              </a:spcAft>
              <a:buClrTx/>
              <a:buSzTx/>
              <a:buFontTx/>
              <a:buNone/>
              <a:tabLst>
                <a:tab pos="0" algn="l"/>
              </a:tabLst>
              <a:defRPr/>
            </a:pPr>
            <a:r>
              <a:rPr kumimoji="0" lang="es-CO" sz="1100" b="0" i="0" u="none" strike="noStrike" kern="1200" cap="none" spc="-1" normalizeH="0" baseline="0" noProof="0" dirty="0">
                <a:ln>
                  <a:noFill/>
                </a:ln>
                <a:solidFill>
                  <a:srgbClr val="808080"/>
                </a:solidFill>
                <a:effectLst/>
                <a:uLnTx/>
                <a:uFillTx/>
                <a:latin typeface="Montserrat Medium"/>
                <a:ea typeface="DejaVu Sans"/>
              </a:rPr>
              <a:t>Recomendación:		Comité de Ciberseguridad</a:t>
            </a:r>
            <a:endParaRPr kumimoji="0" lang="es-CO" sz="1100" b="0" i="0" u="none" strike="noStrike" kern="1200" cap="none" spc="-1" normalizeH="0" baseline="0" noProof="0" dirty="0">
              <a:ln>
                <a:noFill/>
              </a:ln>
              <a:solidFill>
                <a:prstClr val="black"/>
              </a:solidFill>
              <a:effectLst/>
              <a:uLnTx/>
              <a:uFillTx/>
              <a:latin typeface="Arial"/>
            </a:endParaRPr>
          </a:p>
        </p:txBody>
      </p:sp>
      <p:pic>
        <p:nvPicPr>
          <p:cNvPr id="3" name="Imagen 2">
            <a:extLst>
              <a:ext uri="{FF2B5EF4-FFF2-40B4-BE49-F238E27FC236}">
                <a16:creationId xmlns:a16="http://schemas.microsoft.com/office/drawing/2014/main" id="{9E3B61CC-B689-E094-E455-112D60C4E70E}"/>
              </a:ext>
            </a:extLst>
          </p:cNvPr>
          <p:cNvPicPr>
            <a:picLocks noChangeAspect="1"/>
          </p:cNvPicPr>
          <p:nvPr/>
        </p:nvPicPr>
        <p:blipFill>
          <a:blip r:embed="rId2"/>
          <a:stretch>
            <a:fillRect/>
          </a:stretch>
        </p:blipFill>
        <p:spPr>
          <a:xfrm>
            <a:off x="1473450" y="1809179"/>
            <a:ext cx="7086600" cy="2216294"/>
          </a:xfrm>
          <a:prstGeom prst="rect">
            <a:avLst/>
          </a:prstGeom>
        </p:spPr>
      </p:pic>
      <p:sp>
        <p:nvSpPr>
          <p:cNvPr id="5" name="CuadroTexto 4">
            <a:extLst>
              <a:ext uri="{FF2B5EF4-FFF2-40B4-BE49-F238E27FC236}">
                <a16:creationId xmlns:a16="http://schemas.microsoft.com/office/drawing/2014/main" id="{CE817A7F-6492-FFA8-3F68-6225E9E5BC41}"/>
              </a:ext>
            </a:extLst>
          </p:cNvPr>
          <p:cNvSpPr txBox="1"/>
          <p:nvPr/>
        </p:nvSpPr>
        <p:spPr>
          <a:xfrm>
            <a:off x="1466850" y="4248150"/>
            <a:ext cx="7112000" cy="7848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srgbClr val="70AD47"/>
                </a:solidFill>
                <a:effectLst/>
                <a:uLnTx/>
                <a:uFillTx/>
                <a:latin typeface="Montserrat" pitchFamily="2" charset="0"/>
              </a:rPr>
              <a:t>El Comité de Ciberseguridad cambió el enfoque de cumplimiento normativo hacia un enfoque basado en riesgos, lo que permitirá a los agentes del sector eléctrico adaptar sus controles según sus perfiles de riesgo específicos. Así mismo, un enfoque basado en riesgos permitirá optimizar las inversiones en materia de ciberseguridad, priorizando los recursos hacia la protección de aquellos activos con mayor impacto potencial en la operación confiable del Sistema Interconectado Nacional.</a:t>
            </a:r>
          </a:p>
        </p:txBody>
      </p:sp>
    </p:spTree>
    <p:extLst>
      <p:ext uri="{BB962C8B-B14F-4D97-AF65-F5344CB8AC3E}">
        <p14:creationId xmlns:p14="http://schemas.microsoft.com/office/powerpoint/2010/main" val="408536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CustomShape 1"/>
          <p:cNvSpPr/>
          <p:nvPr/>
        </p:nvSpPr>
        <p:spPr>
          <a:xfrm>
            <a:off x="933120" y="2338560"/>
            <a:ext cx="4372920" cy="1557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90000"/>
              </a:lnSpc>
              <a:spcBef>
                <a:spcPts val="751"/>
              </a:spcBef>
              <a:tabLst>
                <a:tab pos="0" algn="l"/>
              </a:tabLst>
            </a:pPr>
            <a:r>
              <a:rPr lang="es-CO" sz="4000" b="1" strike="noStrike" spc="-1">
                <a:solidFill>
                  <a:srgbClr val="F2F2F2"/>
                </a:solidFill>
                <a:latin typeface="Montserrat"/>
                <a:ea typeface="DejaVu Sans"/>
              </a:rPr>
              <a:t>Gracias</a:t>
            </a:r>
            <a:endParaRPr lang="es-CO" sz="4000" b="0" strike="noStrike" spc="-1">
              <a:latin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CustomShape 1"/>
          <p:cNvSpPr/>
          <p:nvPr/>
        </p:nvSpPr>
        <p:spPr>
          <a:xfrm>
            <a:off x="268920" y="1282320"/>
            <a:ext cx="8595360" cy="2138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90000"/>
              </a:lnSpc>
            </a:pPr>
            <a:r>
              <a:rPr lang="es-CO" sz="4000" b="1" strike="noStrike" spc="-1">
                <a:solidFill>
                  <a:srgbClr val="F2F2F2"/>
                </a:solidFill>
                <a:latin typeface="Montserrat"/>
                <a:ea typeface="DejaVu Sans"/>
              </a:rPr>
              <a:t>Actas</a:t>
            </a:r>
            <a:endParaRPr lang="es-CO" sz="4000" b="0" strike="noStrike" spc="-1">
              <a:latin typeface="Arial"/>
            </a:endParaRPr>
          </a:p>
        </p:txBody>
      </p:sp>
      <p:sp>
        <p:nvSpPr>
          <p:cNvPr id="200" name="CustomShape 2"/>
          <p:cNvSpPr/>
          <p:nvPr/>
        </p:nvSpPr>
        <p:spPr>
          <a:xfrm>
            <a:off x="268920" y="3441960"/>
            <a:ext cx="8595360" cy="1123920"/>
          </a:xfrm>
          <a:prstGeom prst="rect">
            <a:avLst/>
          </a:prstGeom>
          <a:noFill/>
          <a:ln>
            <a:noFill/>
          </a:ln>
        </p:spPr>
        <p:style>
          <a:lnRef idx="0">
            <a:scrgbClr r="0" g="0" b="0"/>
          </a:lnRef>
          <a:fillRef idx="0">
            <a:scrgbClr r="0" g="0" b="0"/>
          </a:fillRef>
          <a:effectRef idx="0">
            <a:scrgbClr r="0" g="0" b="0"/>
          </a:effectRef>
          <a:fontRef idx="minor"/>
        </p:style>
        <p:txBody>
          <a:bodyPr/>
          <a:lstStyle/>
          <a:p>
            <a:endParaRPr lang="es-E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CustomShape 1"/>
          <p:cNvSpPr/>
          <p:nvPr/>
        </p:nvSpPr>
        <p:spPr>
          <a:xfrm>
            <a:off x="1526760" y="405360"/>
            <a:ext cx="7346160" cy="604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s-CO" sz="2000" b="1" i="0" u="none" strike="noStrike" kern="1200" cap="none" spc="-1" normalizeH="0" baseline="0" noProof="0" dirty="0">
                <a:ln>
                  <a:noFill/>
                </a:ln>
                <a:solidFill>
                  <a:srgbClr val="00A666"/>
                </a:solidFill>
                <a:effectLst/>
                <a:uLnTx/>
                <a:uFillTx/>
                <a:latin typeface="Montserrat"/>
                <a:ea typeface="DejaVu Sans"/>
              </a:rPr>
              <a:t>Actas pendientes</a:t>
            </a:r>
            <a:endParaRPr kumimoji="0" lang="es-CO" sz="2000" b="0" i="0" u="none" strike="noStrike" kern="1200" cap="none" spc="-1" normalizeH="0" baseline="0" noProof="0" dirty="0">
              <a:ln>
                <a:noFill/>
              </a:ln>
              <a:solidFill>
                <a:prstClr val="black"/>
              </a:solidFill>
              <a:effectLst/>
              <a:uLnTx/>
              <a:uFillTx/>
              <a:latin typeface="Arial"/>
            </a:endParaRPr>
          </a:p>
        </p:txBody>
      </p:sp>
      <p:sp>
        <p:nvSpPr>
          <p:cNvPr id="202" name="CustomShape 2"/>
          <p:cNvSpPr/>
          <p:nvPr/>
        </p:nvSpPr>
        <p:spPr>
          <a:xfrm>
            <a:off x="1349829" y="1251599"/>
            <a:ext cx="7794171" cy="189611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1" normalizeH="0" baseline="0" noProof="0" dirty="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1" normalizeH="0" baseline="0" noProof="0" dirty="0">
              <a:ln>
                <a:noFill/>
              </a:ln>
              <a:solidFill>
                <a:prstClr val="black"/>
              </a:solidFill>
              <a:effectLst/>
              <a:uLnTx/>
              <a:uFillTx/>
              <a:latin typeface="Montserrat" pitchFamily="2" charset="0"/>
            </a:endParaRPr>
          </a:p>
        </p:txBody>
      </p:sp>
      <p:sp>
        <p:nvSpPr>
          <p:cNvPr id="4" name="CuadroTexto 3">
            <a:extLst>
              <a:ext uri="{FF2B5EF4-FFF2-40B4-BE49-F238E27FC236}">
                <a16:creationId xmlns:a16="http://schemas.microsoft.com/office/drawing/2014/main" id="{881DCA46-22CA-0E7D-B56B-2E13757333B1}"/>
              </a:ext>
            </a:extLst>
          </p:cNvPr>
          <p:cNvSpPr txBox="1"/>
          <p:nvPr/>
        </p:nvSpPr>
        <p:spPr>
          <a:xfrm>
            <a:off x="1196502" y="544749"/>
            <a:ext cx="7577848" cy="2862322"/>
          </a:xfrm>
          <a:prstGeom prst="rect">
            <a:avLst/>
          </a:prstGeom>
          <a:noFill/>
        </p:spPr>
        <p:txBody>
          <a:bodyPr wrap="square">
            <a:spAutoFit/>
          </a:bodyPr>
          <a:lstStyle/>
          <a:p>
            <a:pPr marL="457200" marR="0" lvl="2"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s-MX" altLang="es-CO" sz="1800" b="0" i="0" u="none" strike="noStrike" kern="1200" cap="none" spc="0" normalizeH="0" baseline="0" noProof="0" dirty="0">
              <a:ln>
                <a:noFill/>
              </a:ln>
              <a:solidFill>
                <a:prstClr val="black"/>
              </a:solidFill>
              <a:effectLst/>
              <a:uLnTx/>
              <a:uFillTx/>
              <a:latin typeface="Montserrat" pitchFamily="2" charset="0"/>
            </a:endParaRPr>
          </a:p>
          <a:p>
            <a:pPr marL="457200" marR="0" lvl="2"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s-MX" altLang="es-CO" sz="1800" b="0" i="0" u="none" strike="noStrike" kern="1200" cap="none" spc="0" normalizeH="0" baseline="0" noProof="0" dirty="0">
              <a:ln>
                <a:noFill/>
              </a:ln>
              <a:solidFill>
                <a:prstClr val="black"/>
              </a:solidFill>
              <a:effectLst/>
              <a:uLnTx/>
              <a:uFillTx/>
              <a:latin typeface="Montserrat" pitchFamily="2" charset="0"/>
            </a:endParaRPr>
          </a:p>
          <a:p>
            <a:pPr marL="457200" marR="0" lvl="2"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MX" altLang="es-CO" sz="1800" b="0" i="0" u="none" strike="noStrike" kern="1200" cap="none" spc="0" normalizeH="0" baseline="0" noProof="0" dirty="0">
                <a:ln>
                  <a:noFill/>
                </a:ln>
                <a:solidFill>
                  <a:prstClr val="black"/>
                </a:solidFill>
                <a:effectLst/>
                <a:uLnTx/>
                <a:uFillTx/>
                <a:latin typeface="Montserrat" pitchFamily="2" charset="0"/>
              </a:rPr>
              <a:t>Acta 784: Publicada para comentarios el 26 de marzo. Comentarios de ISAGEN.</a:t>
            </a:r>
          </a:p>
          <a:p>
            <a:pPr marL="457200" marR="0" lvl="2"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s-MX" altLang="es-CO" dirty="0">
              <a:solidFill>
                <a:prstClr val="black"/>
              </a:solidFill>
              <a:latin typeface="Montserrat" pitchFamily="2" charset="0"/>
            </a:endParaRPr>
          </a:p>
          <a:p>
            <a:pPr marL="457200" marR="0" lvl="2"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MX" altLang="es-CO" sz="1800" b="0" i="0" u="none" strike="noStrike" kern="1200" cap="none" spc="0" normalizeH="0" baseline="0" noProof="0" dirty="0">
                <a:ln>
                  <a:noFill/>
                </a:ln>
                <a:solidFill>
                  <a:prstClr val="black"/>
                </a:solidFill>
                <a:effectLst/>
                <a:uLnTx/>
                <a:uFillTx/>
                <a:latin typeface="Montserrat" pitchFamily="2" charset="0"/>
              </a:rPr>
              <a:t>Acta 785: Publicada para comentarios el 26  de marzo. Comentarios </a:t>
            </a:r>
            <a:r>
              <a:rPr kumimoji="0" lang="es-MX" altLang="es-CO" sz="1800" b="0" i="0" u="none" strike="noStrike" kern="1200" cap="none" spc="0" normalizeH="0" baseline="0" noProof="0">
                <a:ln>
                  <a:noFill/>
                </a:ln>
                <a:solidFill>
                  <a:prstClr val="black"/>
                </a:solidFill>
                <a:effectLst/>
                <a:uLnTx/>
                <a:uFillTx/>
                <a:latin typeface="Montserrat" pitchFamily="2" charset="0"/>
              </a:rPr>
              <a:t>de ISAGEN, XM, TEBSA </a:t>
            </a:r>
            <a:r>
              <a:rPr kumimoji="0" lang="es-MX" altLang="es-CO" sz="1800" b="0" i="0" u="none" strike="noStrike" kern="1200" cap="none" spc="0" normalizeH="0" baseline="0" noProof="0" dirty="0">
                <a:ln>
                  <a:noFill/>
                </a:ln>
                <a:solidFill>
                  <a:prstClr val="black"/>
                </a:solidFill>
                <a:effectLst/>
                <a:uLnTx/>
                <a:uFillTx/>
                <a:latin typeface="Montserrat" pitchFamily="2" charset="0"/>
              </a:rPr>
              <a:t>y PROELECTRICA.</a:t>
            </a:r>
          </a:p>
          <a:p>
            <a:pPr marL="457200" marR="0" lvl="2"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s-MX" altLang="es-CO" dirty="0">
              <a:solidFill>
                <a:prstClr val="black"/>
              </a:solidFill>
              <a:latin typeface="Montserrat" pitchFamily="2" charset="0"/>
            </a:endParaRPr>
          </a:p>
          <a:p>
            <a:pPr marL="457200" marR="0" lvl="2"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s-MX" altLang="es-CO" sz="1800" b="0" i="0" u="none" strike="noStrike" kern="1200" cap="none" spc="0" normalizeH="0" baseline="0" noProof="0" dirty="0">
              <a:ln>
                <a:noFill/>
              </a:ln>
              <a:solidFill>
                <a:prstClr val="black"/>
              </a:solidFill>
              <a:effectLst/>
              <a:uLnTx/>
              <a:uFillTx/>
              <a:latin typeface="Montserrat" pitchFamily="2" charset="0"/>
            </a:endParaRPr>
          </a:p>
          <a:p>
            <a:pPr marL="457200" marR="0" lvl="2"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s-MX" altLang="es-CO" sz="1800" b="0" i="0" u="none" strike="noStrike" kern="1200" cap="none" spc="0" normalizeH="0" baseline="0" noProof="0" dirty="0">
              <a:ln>
                <a:noFill/>
              </a:ln>
              <a:solidFill>
                <a:prstClr val="black"/>
              </a:solidFill>
              <a:effectLst/>
              <a:uLnTx/>
              <a:uFillTx/>
              <a:latin typeface="Montserrat" pitchFamily="2"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60F03-A437-3A54-B491-E674AA666607}"/>
            </a:ext>
          </a:extLst>
        </p:cNvPr>
        <p:cNvGrpSpPr/>
        <p:nvPr/>
      </p:nvGrpSpPr>
      <p:grpSpPr>
        <a:xfrm>
          <a:off x="0" y="0"/>
          <a:ext cx="0" cy="0"/>
          <a:chOff x="0" y="0"/>
          <a:chExt cx="0" cy="0"/>
        </a:xfrm>
      </p:grpSpPr>
      <p:sp>
        <p:nvSpPr>
          <p:cNvPr id="199" name="CustomShape 1">
            <a:extLst>
              <a:ext uri="{FF2B5EF4-FFF2-40B4-BE49-F238E27FC236}">
                <a16:creationId xmlns:a16="http://schemas.microsoft.com/office/drawing/2014/main" id="{1BD53F2A-CE00-1CB8-4C80-33ABE2DCC61F}"/>
              </a:ext>
            </a:extLst>
          </p:cNvPr>
          <p:cNvSpPr/>
          <p:nvPr/>
        </p:nvSpPr>
        <p:spPr>
          <a:xfrm>
            <a:off x="268920" y="1282320"/>
            <a:ext cx="8595360" cy="2138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s-CO" sz="4000" b="1" i="0" u="none" strike="noStrike" kern="1200" cap="none" spc="-1" normalizeH="0" baseline="0" noProof="0" dirty="0">
                <a:ln>
                  <a:noFill/>
                </a:ln>
                <a:solidFill>
                  <a:srgbClr val="F2F2F2"/>
                </a:solidFill>
                <a:effectLst/>
                <a:uLnTx/>
                <a:uFillTx/>
                <a:latin typeface="Montserrat"/>
                <a:ea typeface="DejaVu Sans"/>
              </a:rPr>
              <a:t>Acuerdos</a:t>
            </a:r>
            <a:endParaRPr kumimoji="0" lang="es-CO" sz="4000" b="0" i="0" u="none" strike="noStrike" kern="1200" cap="none" spc="-1" normalizeH="0" baseline="0" noProof="0" dirty="0">
              <a:ln>
                <a:noFill/>
              </a:ln>
              <a:solidFill>
                <a:prstClr val="black"/>
              </a:solidFill>
              <a:effectLst/>
              <a:uLnTx/>
              <a:uFillTx/>
              <a:latin typeface="Arial"/>
            </a:endParaRPr>
          </a:p>
        </p:txBody>
      </p:sp>
      <p:sp>
        <p:nvSpPr>
          <p:cNvPr id="200" name="CustomShape 2">
            <a:extLst>
              <a:ext uri="{FF2B5EF4-FFF2-40B4-BE49-F238E27FC236}">
                <a16:creationId xmlns:a16="http://schemas.microsoft.com/office/drawing/2014/main" id="{E3E9C570-6193-74A7-3021-028D953275CB}"/>
              </a:ext>
            </a:extLst>
          </p:cNvPr>
          <p:cNvSpPr/>
          <p:nvPr/>
        </p:nvSpPr>
        <p:spPr>
          <a:xfrm>
            <a:off x="268920" y="3441960"/>
            <a:ext cx="8595360" cy="1123920"/>
          </a:xfrm>
          <a:prstGeom prst="rect">
            <a:avLst/>
          </a:prstGeom>
          <a:noFill/>
          <a:ln>
            <a:noFill/>
          </a:ln>
        </p:spPr>
        <p:style>
          <a:lnRef idx="0">
            <a:scrgbClr r="0" g="0" b="0"/>
          </a:lnRef>
          <a:fillRef idx="0">
            <a:scrgbClr r="0" g="0" b="0"/>
          </a:fillRef>
          <a:effectRef idx="0">
            <a:scrgbClr r="0" g="0" b="0"/>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334410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CustomShape 1"/>
          <p:cNvSpPr/>
          <p:nvPr/>
        </p:nvSpPr>
        <p:spPr>
          <a:xfrm>
            <a:off x="1122480" y="682560"/>
            <a:ext cx="7750440" cy="604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s-ES" sz="1400" b="0" i="0" u="none" strike="noStrike" kern="1200" cap="none" spc="-1" normalizeH="0" baseline="0" noProof="0" dirty="0">
                <a:ln>
                  <a:noFill/>
                </a:ln>
                <a:solidFill>
                  <a:srgbClr val="00A666"/>
                </a:solidFill>
                <a:effectLst/>
                <a:uLnTx/>
                <a:uFillTx/>
                <a:latin typeface="Montserrat"/>
                <a:ea typeface="DejaVu Sans"/>
              </a:rPr>
              <a:t>Por el cual se aprueba la incorporación de la actualización del factor de conversión mediano de la central hidroeléctrica Porce II</a:t>
            </a:r>
            <a:endParaRPr kumimoji="0" lang="es-CO" sz="1400" b="0" i="0" u="none" strike="noStrike" kern="1200" cap="none" spc="-1" normalizeH="0" baseline="0" noProof="0" dirty="0">
              <a:ln>
                <a:noFill/>
              </a:ln>
              <a:solidFill>
                <a:prstClr val="black"/>
              </a:solidFill>
              <a:effectLst/>
              <a:uLnTx/>
              <a:uFillTx/>
              <a:latin typeface="Arial"/>
            </a:endParaRPr>
          </a:p>
        </p:txBody>
      </p:sp>
      <p:sp>
        <p:nvSpPr>
          <p:cNvPr id="206" name="CustomShape 2"/>
          <p:cNvSpPr/>
          <p:nvPr/>
        </p:nvSpPr>
        <p:spPr>
          <a:xfrm>
            <a:off x="1122480" y="1381320"/>
            <a:ext cx="7750440" cy="930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0" marR="0" lvl="0" indent="0" algn="l" defTabSz="914400" rtl="0" eaLnBrk="1" fontAlgn="auto" latinLnBrk="0" hangingPunct="1">
              <a:lnSpc>
                <a:spcPct val="90000"/>
              </a:lnSpc>
              <a:spcBef>
                <a:spcPts val="751"/>
              </a:spcBef>
              <a:spcAft>
                <a:spcPts val="0"/>
              </a:spcAft>
              <a:buClrTx/>
              <a:buSzTx/>
              <a:buFontTx/>
              <a:buNone/>
              <a:tabLst>
                <a:tab pos="0" algn="l"/>
              </a:tabLst>
              <a:defRPr/>
            </a:pPr>
            <a:r>
              <a:rPr kumimoji="0" lang="es-CO" sz="1100" b="0" i="0" u="none" strike="noStrike" kern="1200" cap="none" spc="-1" normalizeH="0" baseline="0" noProof="0" dirty="0">
                <a:ln>
                  <a:noFill/>
                </a:ln>
                <a:solidFill>
                  <a:srgbClr val="808080"/>
                </a:solidFill>
                <a:effectLst/>
                <a:uLnTx/>
                <a:uFillTx/>
                <a:latin typeface="Montserrat Medium"/>
                <a:ea typeface="DejaVu Sans"/>
              </a:rPr>
              <a:t>Cumplimiento:		Acuerdos 1671 de 2023 y 1898 de 2024</a:t>
            </a:r>
          </a:p>
          <a:p>
            <a:pPr marL="0" marR="0" lvl="0" indent="0" algn="l" defTabSz="914400" rtl="0" eaLnBrk="1" fontAlgn="auto" latinLnBrk="0" hangingPunct="1">
              <a:lnSpc>
                <a:spcPct val="90000"/>
              </a:lnSpc>
              <a:spcBef>
                <a:spcPts val="751"/>
              </a:spcBef>
              <a:spcAft>
                <a:spcPts val="0"/>
              </a:spcAft>
              <a:buClrTx/>
              <a:buSzTx/>
              <a:buFontTx/>
              <a:buNone/>
              <a:tabLst>
                <a:tab pos="0" algn="l"/>
              </a:tabLst>
              <a:defRPr/>
            </a:pPr>
            <a:r>
              <a:rPr kumimoji="0" lang="es-CO" sz="1100" b="0" i="0" u="none" strike="noStrike" kern="1200" cap="none" spc="-1" normalizeH="0" baseline="0" noProof="0" dirty="0">
                <a:ln>
                  <a:noFill/>
                </a:ln>
                <a:solidFill>
                  <a:srgbClr val="808080"/>
                </a:solidFill>
                <a:effectLst/>
                <a:uLnTx/>
                <a:uFillTx/>
                <a:latin typeface="Montserrat Medium"/>
                <a:ea typeface="DejaVu Sans"/>
              </a:rPr>
              <a:t>Concepto:			Subcomité de Plantas y SURER</a:t>
            </a:r>
            <a:endParaRPr kumimoji="0" lang="es-CO" sz="1100" b="0" i="0" u="none" strike="noStrike" kern="1200" cap="none" spc="-1" normalizeH="0" baseline="0" noProof="0" dirty="0">
              <a:ln>
                <a:noFill/>
              </a:ln>
              <a:solidFill>
                <a:prstClr val="black"/>
              </a:solidFill>
              <a:effectLst/>
              <a:uLnTx/>
              <a:uFillTx/>
              <a:latin typeface="Arial"/>
            </a:endParaRPr>
          </a:p>
          <a:p>
            <a:pPr marL="0" marR="0" lvl="0" indent="0" algn="l" defTabSz="914400" rtl="0" eaLnBrk="1" fontAlgn="auto" latinLnBrk="0" hangingPunct="1">
              <a:lnSpc>
                <a:spcPct val="90000"/>
              </a:lnSpc>
              <a:spcBef>
                <a:spcPts val="751"/>
              </a:spcBef>
              <a:spcAft>
                <a:spcPts val="0"/>
              </a:spcAft>
              <a:buClrTx/>
              <a:buSzTx/>
              <a:buFontTx/>
              <a:buNone/>
              <a:tabLst>
                <a:tab pos="0" algn="l"/>
              </a:tabLst>
              <a:defRPr/>
            </a:pPr>
            <a:r>
              <a:rPr kumimoji="0" lang="es-CO" sz="1100" b="0" i="0" u="none" strike="noStrike" kern="1200" cap="none" spc="-1" normalizeH="0" baseline="0" noProof="0" dirty="0">
                <a:ln>
                  <a:noFill/>
                </a:ln>
                <a:solidFill>
                  <a:srgbClr val="808080"/>
                </a:solidFill>
                <a:effectLst/>
                <a:uLnTx/>
                <a:uFillTx/>
                <a:latin typeface="Montserrat Medium"/>
                <a:ea typeface="DejaVu Sans"/>
              </a:rPr>
              <a:t>Recomendación:		Comité de Operación</a:t>
            </a:r>
            <a:endParaRPr kumimoji="0" lang="es-CO" sz="1100" b="0" i="0" u="none" strike="noStrike" kern="1200" cap="none" spc="-1" normalizeH="0" baseline="0" noProof="0" dirty="0">
              <a:ln>
                <a:noFill/>
              </a:ln>
              <a:solidFill>
                <a:prstClr val="black"/>
              </a:solidFill>
              <a:effectLst/>
              <a:uLnTx/>
              <a:uFillTx/>
              <a:latin typeface="Arial"/>
            </a:endParaRPr>
          </a:p>
        </p:txBody>
      </p:sp>
      <p:pic>
        <p:nvPicPr>
          <p:cNvPr id="4" name="Imagen 3">
            <a:extLst>
              <a:ext uri="{FF2B5EF4-FFF2-40B4-BE49-F238E27FC236}">
                <a16:creationId xmlns:a16="http://schemas.microsoft.com/office/drawing/2014/main" id="{21E6F128-D48E-15F4-8663-F1A707B2B1CE}"/>
              </a:ext>
            </a:extLst>
          </p:cNvPr>
          <p:cNvPicPr>
            <a:picLocks noChangeAspect="1"/>
          </p:cNvPicPr>
          <p:nvPr/>
        </p:nvPicPr>
        <p:blipFill>
          <a:blip r:embed="rId2"/>
          <a:stretch>
            <a:fillRect/>
          </a:stretch>
        </p:blipFill>
        <p:spPr>
          <a:xfrm>
            <a:off x="2376027" y="2311920"/>
            <a:ext cx="5243346" cy="203338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D6EA8D-89FF-D91A-5D0A-797012569F1B}"/>
            </a:ext>
          </a:extLst>
        </p:cNvPr>
        <p:cNvGrpSpPr/>
        <p:nvPr/>
      </p:nvGrpSpPr>
      <p:grpSpPr>
        <a:xfrm>
          <a:off x="0" y="0"/>
          <a:ext cx="0" cy="0"/>
          <a:chOff x="0" y="0"/>
          <a:chExt cx="0" cy="0"/>
        </a:xfrm>
      </p:grpSpPr>
      <p:sp>
        <p:nvSpPr>
          <p:cNvPr id="205" name="CustomShape 1">
            <a:extLst>
              <a:ext uri="{FF2B5EF4-FFF2-40B4-BE49-F238E27FC236}">
                <a16:creationId xmlns:a16="http://schemas.microsoft.com/office/drawing/2014/main" id="{7FE5A8B7-6A13-A3E3-0A29-BE51CF9A50F1}"/>
              </a:ext>
            </a:extLst>
          </p:cNvPr>
          <p:cNvSpPr/>
          <p:nvPr/>
        </p:nvSpPr>
        <p:spPr>
          <a:xfrm>
            <a:off x="1122480" y="682560"/>
            <a:ext cx="7750440" cy="604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s-ES" sz="1400" b="0" i="0" u="none" strike="noStrike" kern="1200" cap="none" spc="-1" normalizeH="0" baseline="0" noProof="0" dirty="0">
                <a:ln>
                  <a:noFill/>
                </a:ln>
                <a:solidFill>
                  <a:srgbClr val="00A666"/>
                </a:solidFill>
                <a:effectLst/>
                <a:uLnTx/>
                <a:uFillTx/>
                <a:latin typeface="Montserrat"/>
                <a:ea typeface="DejaVu Sans"/>
              </a:rPr>
              <a:t>Por el cual se aprueba la incorporación de la actualización del factor de conversión mediano de las centrales hidroeléctricas Alto Anchicayá y Salvajina</a:t>
            </a:r>
            <a:endParaRPr kumimoji="0" lang="es-CO" sz="1400" b="0" i="0" u="none" strike="noStrike" kern="1200" cap="none" spc="-1" normalizeH="0" baseline="0" noProof="0" dirty="0">
              <a:ln>
                <a:noFill/>
              </a:ln>
              <a:solidFill>
                <a:prstClr val="black"/>
              </a:solidFill>
              <a:effectLst/>
              <a:uLnTx/>
              <a:uFillTx/>
              <a:latin typeface="Arial"/>
            </a:endParaRPr>
          </a:p>
        </p:txBody>
      </p:sp>
      <p:sp>
        <p:nvSpPr>
          <p:cNvPr id="206" name="CustomShape 2">
            <a:extLst>
              <a:ext uri="{FF2B5EF4-FFF2-40B4-BE49-F238E27FC236}">
                <a16:creationId xmlns:a16="http://schemas.microsoft.com/office/drawing/2014/main" id="{B5E654D1-43D6-3103-7321-FED86973BB7C}"/>
              </a:ext>
            </a:extLst>
          </p:cNvPr>
          <p:cNvSpPr/>
          <p:nvPr/>
        </p:nvSpPr>
        <p:spPr>
          <a:xfrm>
            <a:off x="1122480" y="1381320"/>
            <a:ext cx="7750440" cy="930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0" marR="0" lvl="0" indent="0" algn="l" defTabSz="914400" rtl="0" eaLnBrk="1" fontAlgn="auto" latinLnBrk="0" hangingPunct="1">
              <a:lnSpc>
                <a:spcPct val="90000"/>
              </a:lnSpc>
              <a:spcBef>
                <a:spcPts val="751"/>
              </a:spcBef>
              <a:spcAft>
                <a:spcPts val="0"/>
              </a:spcAft>
              <a:buClrTx/>
              <a:buSzTx/>
              <a:buFontTx/>
              <a:buNone/>
              <a:tabLst>
                <a:tab pos="0" algn="l"/>
              </a:tabLst>
              <a:defRPr/>
            </a:pPr>
            <a:r>
              <a:rPr kumimoji="0" lang="es-CO" sz="1100" b="0" i="0" u="none" strike="noStrike" kern="1200" cap="none" spc="-1" normalizeH="0" baseline="0" noProof="0" dirty="0">
                <a:ln>
                  <a:noFill/>
                </a:ln>
                <a:solidFill>
                  <a:srgbClr val="808080"/>
                </a:solidFill>
                <a:effectLst/>
                <a:uLnTx/>
                <a:uFillTx/>
                <a:latin typeface="Montserrat Medium"/>
                <a:ea typeface="DejaVu Sans"/>
              </a:rPr>
              <a:t>Cumplimiento:		Acuerdos 1671 de 2023 y 1898 de 2024</a:t>
            </a:r>
          </a:p>
          <a:p>
            <a:pPr marL="0" marR="0" lvl="0" indent="0" algn="l" defTabSz="914400" rtl="0" eaLnBrk="1" fontAlgn="auto" latinLnBrk="0" hangingPunct="1">
              <a:lnSpc>
                <a:spcPct val="90000"/>
              </a:lnSpc>
              <a:spcBef>
                <a:spcPts val="751"/>
              </a:spcBef>
              <a:spcAft>
                <a:spcPts val="0"/>
              </a:spcAft>
              <a:buClrTx/>
              <a:buSzTx/>
              <a:buFontTx/>
              <a:buNone/>
              <a:tabLst>
                <a:tab pos="0" algn="l"/>
              </a:tabLst>
              <a:defRPr/>
            </a:pPr>
            <a:r>
              <a:rPr kumimoji="0" lang="es-CO" sz="1100" b="0" i="0" u="none" strike="noStrike" kern="1200" cap="none" spc="-1" normalizeH="0" baseline="0" noProof="0" dirty="0">
                <a:ln>
                  <a:noFill/>
                </a:ln>
                <a:solidFill>
                  <a:srgbClr val="808080"/>
                </a:solidFill>
                <a:effectLst/>
                <a:uLnTx/>
                <a:uFillTx/>
                <a:latin typeface="Montserrat Medium"/>
                <a:ea typeface="DejaVu Sans"/>
              </a:rPr>
              <a:t>Concepto:			Subcomité de Plantas y SURER</a:t>
            </a:r>
            <a:endParaRPr kumimoji="0" lang="es-CO" sz="1100" b="0" i="0" u="none" strike="noStrike" kern="1200" cap="none" spc="-1" normalizeH="0" baseline="0" noProof="0" dirty="0">
              <a:ln>
                <a:noFill/>
              </a:ln>
              <a:solidFill>
                <a:prstClr val="black"/>
              </a:solidFill>
              <a:effectLst/>
              <a:uLnTx/>
              <a:uFillTx/>
              <a:latin typeface="Arial"/>
            </a:endParaRPr>
          </a:p>
          <a:p>
            <a:pPr marL="0" marR="0" lvl="0" indent="0" algn="l" defTabSz="914400" rtl="0" eaLnBrk="1" fontAlgn="auto" latinLnBrk="0" hangingPunct="1">
              <a:lnSpc>
                <a:spcPct val="90000"/>
              </a:lnSpc>
              <a:spcBef>
                <a:spcPts val="751"/>
              </a:spcBef>
              <a:spcAft>
                <a:spcPts val="0"/>
              </a:spcAft>
              <a:buClrTx/>
              <a:buSzTx/>
              <a:buFontTx/>
              <a:buNone/>
              <a:tabLst>
                <a:tab pos="0" algn="l"/>
              </a:tabLst>
              <a:defRPr/>
            </a:pPr>
            <a:r>
              <a:rPr kumimoji="0" lang="es-CO" sz="1100" b="0" i="0" u="none" strike="noStrike" kern="1200" cap="none" spc="-1" normalizeH="0" baseline="0" noProof="0" dirty="0">
                <a:ln>
                  <a:noFill/>
                </a:ln>
                <a:solidFill>
                  <a:srgbClr val="808080"/>
                </a:solidFill>
                <a:effectLst/>
                <a:uLnTx/>
                <a:uFillTx/>
                <a:latin typeface="Montserrat Medium"/>
                <a:ea typeface="DejaVu Sans"/>
              </a:rPr>
              <a:t>Recomendación:		Comité de Operación</a:t>
            </a:r>
            <a:endParaRPr kumimoji="0" lang="es-CO" sz="1100" b="0" i="0" u="none" strike="noStrike" kern="1200" cap="none" spc="-1" normalizeH="0" baseline="0" noProof="0" dirty="0">
              <a:ln>
                <a:noFill/>
              </a:ln>
              <a:solidFill>
                <a:prstClr val="black"/>
              </a:solidFill>
              <a:effectLst/>
              <a:uLnTx/>
              <a:uFillTx/>
              <a:latin typeface="Arial"/>
            </a:endParaRPr>
          </a:p>
        </p:txBody>
      </p:sp>
      <p:pic>
        <p:nvPicPr>
          <p:cNvPr id="3" name="Imagen 2">
            <a:extLst>
              <a:ext uri="{FF2B5EF4-FFF2-40B4-BE49-F238E27FC236}">
                <a16:creationId xmlns:a16="http://schemas.microsoft.com/office/drawing/2014/main" id="{E62FBF52-0006-A0C2-5B71-CF8D5C8656AC}"/>
              </a:ext>
            </a:extLst>
          </p:cNvPr>
          <p:cNvPicPr>
            <a:picLocks noChangeAspect="1"/>
          </p:cNvPicPr>
          <p:nvPr/>
        </p:nvPicPr>
        <p:blipFill>
          <a:blip r:embed="rId2"/>
          <a:stretch>
            <a:fillRect/>
          </a:stretch>
        </p:blipFill>
        <p:spPr>
          <a:xfrm>
            <a:off x="1122480" y="2406600"/>
            <a:ext cx="3887738" cy="1365300"/>
          </a:xfrm>
          <a:prstGeom prst="rect">
            <a:avLst/>
          </a:prstGeom>
        </p:spPr>
      </p:pic>
      <p:pic>
        <p:nvPicPr>
          <p:cNvPr id="6" name="Imagen 5">
            <a:extLst>
              <a:ext uri="{FF2B5EF4-FFF2-40B4-BE49-F238E27FC236}">
                <a16:creationId xmlns:a16="http://schemas.microsoft.com/office/drawing/2014/main" id="{7C58B43D-F472-9EF3-9010-B45943A0879B}"/>
              </a:ext>
            </a:extLst>
          </p:cNvPr>
          <p:cNvPicPr>
            <a:picLocks noChangeAspect="1"/>
          </p:cNvPicPr>
          <p:nvPr/>
        </p:nvPicPr>
        <p:blipFill>
          <a:blip r:embed="rId3"/>
          <a:stretch>
            <a:fillRect/>
          </a:stretch>
        </p:blipFill>
        <p:spPr>
          <a:xfrm>
            <a:off x="5270500" y="2571750"/>
            <a:ext cx="3721100" cy="1144498"/>
          </a:xfrm>
          <a:prstGeom prst="rect">
            <a:avLst/>
          </a:prstGeom>
        </p:spPr>
      </p:pic>
    </p:spTree>
    <p:extLst>
      <p:ext uri="{BB962C8B-B14F-4D97-AF65-F5344CB8AC3E}">
        <p14:creationId xmlns:p14="http://schemas.microsoft.com/office/powerpoint/2010/main" val="3560938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CustomShape 1"/>
          <p:cNvSpPr/>
          <p:nvPr/>
        </p:nvSpPr>
        <p:spPr>
          <a:xfrm>
            <a:off x="1122480" y="682560"/>
            <a:ext cx="7750440" cy="604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s-ES" sz="1400" b="0" i="0" u="none" strike="noStrike" kern="1200" cap="none" spc="-1" normalizeH="0" baseline="0" noProof="0" dirty="0">
                <a:ln>
                  <a:noFill/>
                </a:ln>
                <a:solidFill>
                  <a:srgbClr val="00A666"/>
                </a:solidFill>
                <a:effectLst/>
                <a:uLnTx/>
                <a:uFillTx/>
                <a:latin typeface="Montserrat"/>
                <a:ea typeface="DejaVu Sans"/>
              </a:rPr>
              <a:t>Por el cual se certifican las pruebas de estatismo y banda muerta de las unidades TYG3 y TYG5 de la planta </a:t>
            </a:r>
            <a:r>
              <a:rPr kumimoji="0" lang="es-ES" sz="1400" b="0" i="0" u="none" strike="noStrike" kern="1200" cap="none" spc="-1" normalizeH="0" baseline="0" noProof="0" dirty="0" err="1">
                <a:ln>
                  <a:noFill/>
                </a:ln>
                <a:solidFill>
                  <a:srgbClr val="00A666"/>
                </a:solidFill>
                <a:effectLst/>
                <a:uLnTx/>
                <a:uFillTx/>
                <a:latin typeface="Montserrat"/>
                <a:ea typeface="DejaVu Sans"/>
              </a:rPr>
              <a:t>Termoyopal</a:t>
            </a:r>
            <a:endParaRPr kumimoji="0" lang="es-CO" sz="1400" b="0" i="0" u="none" strike="noStrike" kern="1200" cap="none" spc="-1" normalizeH="0" baseline="0" noProof="0" dirty="0">
              <a:ln>
                <a:noFill/>
              </a:ln>
              <a:solidFill>
                <a:prstClr val="black"/>
              </a:solidFill>
              <a:effectLst/>
              <a:uLnTx/>
              <a:uFillTx/>
              <a:latin typeface="Arial"/>
            </a:endParaRPr>
          </a:p>
        </p:txBody>
      </p:sp>
      <p:sp>
        <p:nvSpPr>
          <p:cNvPr id="206" name="CustomShape 2"/>
          <p:cNvSpPr/>
          <p:nvPr/>
        </p:nvSpPr>
        <p:spPr>
          <a:xfrm>
            <a:off x="1122480" y="1381320"/>
            <a:ext cx="7750440" cy="930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0" marR="0" lvl="0" indent="0" algn="l" defTabSz="914400" rtl="0" eaLnBrk="1" fontAlgn="auto" latinLnBrk="0" hangingPunct="1">
              <a:lnSpc>
                <a:spcPct val="90000"/>
              </a:lnSpc>
              <a:spcBef>
                <a:spcPts val="751"/>
              </a:spcBef>
              <a:spcAft>
                <a:spcPts val="0"/>
              </a:spcAft>
              <a:buClrTx/>
              <a:buSzTx/>
              <a:buFontTx/>
              <a:buNone/>
              <a:tabLst>
                <a:tab pos="0" algn="l"/>
              </a:tabLst>
              <a:defRPr/>
            </a:pPr>
            <a:r>
              <a:rPr kumimoji="0" lang="es-CO" sz="1100" b="0" i="0" u="none" strike="noStrike" kern="1200" cap="none" spc="-1" normalizeH="0" baseline="0" noProof="0" dirty="0">
                <a:ln>
                  <a:noFill/>
                </a:ln>
                <a:solidFill>
                  <a:srgbClr val="808080"/>
                </a:solidFill>
                <a:effectLst/>
                <a:uLnTx/>
                <a:uFillTx/>
                <a:latin typeface="Montserrat Medium"/>
                <a:ea typeface="DejaVu Sans"/>
              </a:rPr>
              <a:t>Cumplimiento:		Acuerdo 1805 de 2024</a:t>
            </a:r>
          </a:p>
          <a:p>
            <a:pPr marL="0" marR="0" lvl="0" indent="0" algn="l" defTabSz="914400" rtl="0" eaLnBrk="1" fontAlgn="auto" latinLnBrk="0" hangingPunct="1">
              <a:lnSpc>
                <a:spcPct val="90000"/>
              </a:lnSpc>
              <a:spcBef>
                <a:spcPts val="751"/>
              </a:spcBef>
              <a:spcAft>
                <a:spcPts val="0"/>
              </a:spcAft>
              <a:buClrTx/>
              <a:buSzTx/>
              <a:buFontTx/>
              <a:buNone/>
              <a:tabLst>
                <a:tab pos="0" algn="l"/>
              </a:tabLst>
              <a:defRPr/>
            </a:pPr>
            <a:r>
              <a:rPr kumimoji="0" lang="es-CO" sz="1100" b="0" i="0" u="none" strike="noStrike" kern="1200" cap="none" spc="-1" normalizeH="0" baseline="0" noProof="0" dirty="0">
                <a:ln>
                  <a:noFill/>
                </a:ln>
                <a:solidFill>
                  <a:srgbClr val="808080"/>
                </a:solidFill>
                <a:effectLst/>
                <a:uLnTx/>
                <a:uFillTx/>
                <a:latin typeface="Montserrat Medium"/>
                <a:ea typeface="DejaVu Sans"/>
              </a:rPr>
              <a:t>Concepto:			Subcomité de Controles</a:t>
            </a:r>
            <a:endParaRPr kumimoji="0" lang="es-CO" sz="1100" b="0" i="0" u="none" strike="noStrike" kern="1200" cap="none" spc="-1" normalizeH="0" baseline="0" noProof="0" dirty="0">
              <a:ln>
                <a:noFill/>
              </a:ln>
              <a:solidFill>
                <a:prstClr val="black"/>
              </a:solidFill>
              <a:effectLst/>
              <a:uLnTx/>
              <a:uFillTx/>
              <a:latin typeface="Arial"/>
            </a:endParaRPr>
          </a:p>
          <a:p>
            <a:pPr marL="0" marR="0" lvl="0" indent="0" algn="l" defTabSz="914400" rtl="0" eaLnBrk="1" fontAlgn="auto" latinLnBrk="0" hangingPunct="1">
              <a:lnSpc>
                <a:spcPct val="90000"/>
              </a:lnSpc>
              <a:spcBef>
                <a:spcPts val="751"/>
              </a:spcBef>
              <a:spcAft>
                <a:spcPts val="0"/>
              </a:spcAft>
              <a:buClrTx/>
              <a:buSzTx/>
              <a:buFontTx/>
              <a:buNone/>
              <a:tabLst>
                <a:tab pos="0" algn="l"/>
              </a:tabLst>
              <a:defRPr/>
            </a:pPr>
            <a:r>
              <a:rPr kumimoji="0" lang="es-CO" sz="1100" b="0" i="0" u="none" strike="noStrike" kern="1200" cap="none" spc="-1" normalizeH="0" baseline="0" noProof="0" dirty="0">
                <a:ln>
                  <a:noFill/>
                </a:ln>
                <a:solidFill>
                  <a:srgbClr val="808080"/>
                </a:solidFill>
                <a:effectLst/>
                <a:uLnTx/>
                <a:uFillTx/>
                <a:latin typeface="Montserrat Medium"/>
                <a:ea typeface="DejaVu Sans"/>
              </a:rPr>
              <a:t>Recomendación:		Comité de Operación</a:t>
            </a:r>
            <a:endParaRPr kumimoji="0" lang="es-CO" sz="1100" b="0" i="0" u="none" strike="noStrike" kern="1200" cap="none" spc="-1" normalizeH="0" baseline="0" noProof="0" dirty="0">
              <a:ln>
                <a:noFill/>
              </a:ln>
              <a:solidFill>
                <a:prstClr val="black"/>
              </a:solidFill>
              <a:effectLst/>
              <a:uLnTx/>
              <a:uFillTx/>
              <a:latin typeface="Arial"/>
            </a:endParaRPr>
          </a:p>
        </p:txBody>
      </p:sp>
      <p:pic>
        <p:nvPicPr>
          <p:cNvPr id="4" name="Imagen 3">
            <a:extLst>
              <a:ext uri="{FF2B5EF4-FFF2-40B4-BE49-F238E27FC236}">
                <a16:creationId xmlns:a16="http://schemas.microsoft.com/office/drawing/2014/main" id="{FCA53F07-E06B-7573-9D07-0793C5CD833F}"/>
              </a:ext>
            </a:extLst>
          </p:cNvPr>
          <p:cNvPicPr>
            <a:picLocks noChangeAspect="1"/>
          </p:cNvPicPr>
          <p:nvPr/>
        </p:nvPicPr>
        <p:blipFill>
          <a:blip r:embed="rId2"/>
          <a:stretch>
            <a:fillRect/>
          </a:stretch>
        </p:blipFill>
        <p:spPr>
          <a:xfrm>
            <a:off x="1248025" y="2578620"/>
            <a:ext cx="7499350" cy="743545"/>
          </a:xfrm>
          <a:prstGeom prst="rect">
            <a:avLst/>
          </a:prstGeom>
        </p:spPr>
      </p:pic>
    </p:spTree>
    <p:extLst>
      <p:ext uri="{BB962C8B-B14F-4D97-AF65-F5344CB8AC3E}">
        <p14:creationId xmlns:p14="http://schemas.microsoft.com/office/powerpoint/2010/main" val="784774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CustomShape 1"/>
          <p:cNvSpPr/>
          <p:nvPr/>
        </p:nvSpPr>
        <p:spPr>
          <a:xfrm>
            <a:off x="1122480" y="682560"/>
            <a:ext cx="7750440" cy="604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s-ES" sz="1400" b="0" i="0" u="none" strike="noStrike" kern="1200" cap="none" spc="-1" normalizeH="0" baseline="0" noProof="0" dirty="0">
                <a:ln>
                  <a:noFill/>
                </a:ln>
                <a:solidFill>
                  <a:srgbClr val="00A666"/>
                </a:solidFill>
                <a:effectLst/>
                <a:uLnTx/>
                <a:uFillTx/>
                <a:latin typeface="Montserrat"/>
                <a:ea typeface="DejaVu Sans"/>
              </a:rPr>
              <a:t>Por el cual se aprueba la actualización del Tiempo de Unidades en Línea para Transición (TULT) y rampas de la planta TEBSAB CC</a:t>
            </a:r>
            <a:endParaRPr kumimoji="0" lang="es-CO" sz="1400" b="0" i="0" u="none" strike="noStrike" kern="1200" cap="none" spc="-1" normalizeH="0" baseline="0" noProof="0" dirty="0">
              <a:ln>
                <a:noFill/>
              </a:ln>
              <a:solidFill>
                <a:prstClr val="black"/>
              </a:solidFill>
              <a:effectLst/>
              <a:uLnTx/>
              <a:uFillTx/>
              <a:latin typeface="Arial"/>
            </a:endParaRPr>
          </a:p>
        </p:txBody>
      </p:sp>
      <p:sp>
        <p:nvSpPr>
          <p:cNvPr id="206" name="CustomShape 2"/>
          <p:cNvSpPr/>
          <p:nvPr/>
        </p:nvSpPr>
        <p:spPr>
          <a:xfrm>
            <a:off x="1122480" y="1381320"/>
            <a:ext cx="7750440" cy="930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0" marR="0" lvl="0" indent="0" algn="l" defTabSz="914400" rtl="0" eaLnBrk="1" fontAlgn="auto" latinLnBrk="0" hangingPunct="1">
              <a:lnSpc>
                <a:spcPct val="90000"/>
              </a:lnSpc>
              <a:spcBef>
                <a:spcPts val="751"/>
              </a:spcBef>
              <a:spcAft>
                <a:spcPts val="0"/>
              </a:spcAft>
              <a:buClrTx/>
              <a:buSzTx/>
              <a:buFontTx/>
              <a:buNone/>
              <a:tabLst>
                <a:tab pos="0" algn="l"/>
              </a:tabLst>
              <a:defRPr/>
            </a:pPr>
            <a:r>
              <a:rPr kumimoji="0" lang="es-CO" sz="1100" b="0" i="0" u="none" strike="noStrike" kern="1200" cap="none" spc="-1" normalizeH="0" baseline="0" noProof="0" dirty="0">
                <a:ln>
                  <a:noFill/>
                </a:ln>
                <a:solidFill>
                  <a:srgbClr val="808080"/>
                </a:solidFill>
                <a:effectLst/>
                <a:uLnTx/>
                <a:uFillTx/>
                <a:latin typeface="Montserrat Medium"/>
                <a:ea typeface="DejaVu Sans"/>
              </a:rPr>
              <a:t>Cumplimiento:		Acuerdo 1898 de 2024</a:t>
            </a:r>
            <a:endParaRPr kumimoji="0" lang="es-CO" sz="1100" b="0" i="0" u="none" strike="noStrike" kern="1200" cap="none" spc="-1" normalizeH="0" baseline="0" noProof="0" dirty="0">
              <a:ln>
                <a:noFill/>
              </a:ln>
              <a:solidFill>
                <a:prstClr val="black"/>
              </a:solidFill>
              <a:effectLst/>
              <a:uLnTx/>
              <a:uFillTx/>
              <a:latin typeface="Arial"/>
            </a:endParaRPr>
          </a:p>
          <a:p>
            <a:pPr marL="0" marR="0" lvl="0" indent="0" algn="l" defTabSz="914400" rtl="0" eaLnBrk="1" fontAlgn="auto" latinLnBrk="0" hangingPunct="1">
              <a:lnSpc>
                <a:spcPct val="90000"/>
              </a:lnSpc>
              <a:spcBef>
                <a:spcPts val="751"/>
              </a:spcBef>
              <a:spcAft>
                <a:spcPts val="0"/>
              </a:spcAft>
              <a:buClrTx/>
              <a:buSzTx/>
              <a:buFontTx/>
              <a:buNone/>
              <a:tabLst>
                <a:tab pos="0" algn="l"/>
              </a:tabLst>
              <a:defRPr/>
            </a:pPr>
            <a:r>
              <a:rPr kumimoji="0" lang="es-CO" sz="1100" b="0" i="0" u="none" strike="noStrike" kern="1200" cap="none" spc="-1" normalizeH="0" baseline="0" noProof="0" dirty="0">
                <a:ln>
                  <a:noFill/>
                </a:ln>
                <a:solidFill>
                  <a:srgbClr val="808080"/>
                </a:solidFill>
                <a:effectLst/>
                <a:uLnTx/>
                <a:uFillTx/>
                <a:latin typeface="Montserrat Medium"/>
                <a:ea typeface="DejaVu Sans"/>
              </a:rPr>
              <a:t>Concepto:			Subcomité de Plantas</a:t>
            </a:r>
            <a:endParaRPr kumimoji="0" lang="es-CO" sz="1100" b="0" i="0" u="none" strike="noStrike" kern="1200" cap="none" spc="-1" normalizeH="0" baseline="0" noProof="0" dirty="0">
              <a:ln>
                <a:noFill/>
              </a:ln>
              <a:solidFill>
                <a:prstClr val="black"/>
              </a:solidFill>
              <a:effectLst/>
              <a:uLnTx/>
              <a:uFillTx/>
              <a:latin typeface="Arial"/>
            </a:endParaRPr>
          </a:p>
          <a:p>
            <a:pPr marL="0" marR="0" lvl="0" indent="0" algn="l" defTabSz="914400" rtl="0" eaLnBrk="1" fontAlgn="auto" latinLnBrk="0" hangingPunct="1">
              <a:lnSpc>
                <a:spcPct val="90000"/>
              </a:lnSpc>
              <a:spcBef>
                <a:spcPts val="751"/>
              </a:spcBef>
              <a:spcAft>
                <a:spcPts val="0"/>
              </a:spcAft>
              <a:buClrTx/>
              <a:buSzTx/>
              <a:buFontTx/>
              <a:buNone/>
              <a:tabLst>
                <a:tab pos="0" algn="l"/>
              </a:tabLst>
              <a:defRPr/>
            </a:pPr>
            <a:r>
              <a:rPr kumimoji="0" lang="es-CO" sz="1100" b="0" i="0" u="none" strike="noStrike" kern="1200" cap="none" spc="-1" normalizeH="0" baseline="0" noProof="0" dirty="0">
                <a:ln>
                  <a:noFill/>
                </a:ln>
                <a:solidFill>
                  <a:srgbClr val="808080"/>
                </a:solidFill>
                <a:effectLst/>
                <a:uLnTx/>
                <a:uFillTx/>
                <a:latin typeface="Montserrat Medium"/>
                <a:ea typeface="DejaVu Sans"/>
              </a:rPr>
              <a:t>Recomendación:		Comité de Operación</a:t>
            </a:r>
            <a:endParaRPr kumimoji="0" lang="es-CO" sz="1100" b="0" i="0" u="none" strike="noStrike" kern="1200" cap="none" spc="-1" normalizeH="0" baseline="0" noProof="0" dirty="0">
              <a:ln>
                <a:noFill/>
              </a:ln>
              <a:solidFill>
                <a:prstClr val="black"/>
              </a:solidFill>
              <a:effectLst/>
              <a:uLnTx/>
              <a:uFillTx/>
              <a:latin typeface="Arial"/>
            </a:endParaRPr>
          </a:p>
        </p:txBody>
      </p:sp>
      <p:pic>
        <p:nvPicPr>
          <p:cNvPr id="3" name="Imagen 2">
            <a:extLst>
              <a:ext uri="{FF2B5EF4-FFF2-40B4-BE49-F238E27FC236}">
                <a16:creationId xmlns:a16="http://schemas.microsoft.com/office/drawing/2014/main" id="{8F0621B6-304E-8FDC-AEF0-701606B573EA}"/>
              </a:ext>
            </a:extLst>
          </p:cNvPr>
          <p:cNvPicPr>
            <a:picLocks noChangeAspect="1"/>
          </p:cNvPicPr>
          <p:nvPr/>
        </p:nvPicPr>
        <p:blipFill>
          <a:blip r:embed="rId2"/>
          <a:stretch>
            <a:fillRect/>
          </a:stretch>
        </p:blipFill>
        <p:spPr>
          <a:xfrm>
            <a:off x="1498850" y="2215927"/>
            <a:ext cx="6997700" cy="1895552"/>
          </a:xfrm>
          <a:prstGeom prst="rect">
            <a:avLst/>
          </a:prstGeom>
        </p:spPr>
      </p:pic>
    </p:spTree>
    <p:extLst>
      <p:ext uri="{BB962C8B-B14F-4D97-AF65-F5344CB8AC3E}">
        <p14:creationId xmlns:p14="http://schemas.microsoft.com/office/powerpoint/2010/main" val="664241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12DBD-D560-A57A-AD94-9A51CB060BAC}"/>
            </a:ext>
          </a:extLst>
        </p:cNvPr>
        <p:cNvGrpSpPr/>
        <p:nvPr/>
      </p:nvGrpSpPr>
      <p:grpSpPr>
        <a:xfrm>
          <a:off x="0" y="0"/>
          <a:ext cx="0" cy="0"/>
          <a:chOff x="0" y="0"/>
          <a:chExt cx="0" cy="0"/>
        </a:xfrm>
      </p:grpSpPr>
      <p:sp>
        <p:nvSpPr>
          <p:cNvPr id="205" name="CustomShape 1">
            <a:extLst>
              <a:ext uri="{FF2B5EF4-FFF2-40B4-BE49-F238E27FC236}">
                <a16:creationId xmlns:a16="http://schemas.microsoft.com/office/drawing/2014/main" id="{125F62CA-89CF-B245-CAD5-3B9711CEE455}"/>
              </a:ext>
            </a:extLst>
          </p:cNvPr>
          <p:cNvSpPr/>
          <p:nvPr/>
        </p:nvSpPr>
        <p:spPr>
          <a:xfrm>
            <a:off x="1122480" y="682560"/>
            <a:ext cx="7750440" cy="604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85000" lnSpcReduction="10000"/>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s-ES" sz="1400" b="0" i="0" u="none" strike="noStrike" kern="1200" cap="none" spc="-1" normalizeH="0" baseline="0" noProof="0" dirty="0">
                <a:ln>
                  <a:noFill/>
                </a:ln>
                <a:solidFill>
                  <a:srgbClr val="00A666"/>
                </a:solidFill>
                <a:effectLst/>
                <a:uLnTx/>
                <a:uFillTx/>
                <a:latin typeface="Montserrat"/>
                <a:ea typeface="DejaVu Sans"/>
              </a:rPr>
              <a:t> Por el cual se actualiza el "Procedimiento para la realización de las pruebas de verificación de la curva de capacidad de las plantas de generación eólicos y solares fotovoltaicas conectados al STN y STR y de los </a:t>
            </a:r>
            <a:r>
              <a:rPr kumimoji="0" lang="es-ES" sz="1400" b="0" i="0" u="none" strike="noStrike" kern="1200" cap="none" spc="-1" normalizeH="0" baseline="0" noProof="0" dirty="0" err="1">
                <a:ln>
                  <a:noFill/>
                </a:ln>
                <a:solidFill>
                  <a:srgbClr val="00A666"/>
                </a:solidFill>
                <a:effectLst/>
                <a:uLnTx/>
                <a:uFillTx/>
                <a:latin typeface="Montserrat"/>
                <a:ea typeface="DejaVu Sans"/>
              </a:rPr>
              <a:t>autogeneradores</a:t>
            </a:r>
            <a:r>
              <a:rPr kumimoji="0" lang="es-ES" sz="1400" b="0" i="0" u="none" strike="noStrike" kern="1200" cap="none" spc="-1" normalizeH="0" baseline="0" noProof="0" dirty="0">
                <a:ln>
                  <a:noFill/>
                </a:ln>
                <a:solidFill>
                  <a:srgbClr val="00A666"/>
                </a:solidFill>
                <a:effectLst/>
                <a:uLnTx/>
                <a:uFillTx/>
                <a:latin typeface="Montserrat"/>
                <a:ea typeface="DejaVu Sans"/>
              </a:rPr>
              <a:t> conectados al STN y al STR sin entrega de excedentes"</a:t>
            </a:r>
            <a:endParaRPr kumimoji="0" lang="es-CO" sz="1400" b="0" i="0" u="none" strike="noStrike" kern="1200" cap="none" spc="-1" normalizeH="0" baseline="0" noProof="0" dirty="0">
              <a:ln>
                <a:noFill/>
              </a:ln>
              <a:solidFill>
                <a:prstClr val="black"/>
              </a:solidFill>
              <a:effectLst/>
              <a:uLnTx/>
              <a:uFillTx/>
              <a:latin typeface="Arial"/>
            </a:endParaRPr>
          </a:p>
        </p:txBody>
      </p:sp>
      <p:sp>
        <p:nvSpPr>
          <p:cNvPr id="206" name="CustomShape 2">
            <a:extLst>
              <a:ext uri="{FF2B5EF4-FFF2-40B4-BE49-F238E27FC236}">
                <a16:creationId xmlns:a16="http://schemas.microsoft.com/office/drawing/2014/main" id="{631B3A9D-4366-BE5C-AC9F-B4E885156449}"/>
              </a:ext>
            </a:extLst>
          </p:cNvPr>
          <p:cNvSpPr/>
          <p:nvPr/>
        </p:nvSpPr>
        <p:spPr>
          <a:xfrm>
            <a:off x="1122480" y="1381320"/>
            <a:ext cx="7750440" cy="74040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0" marR="0" lvl="0" indent="0" algn="l" defTabSz="914400" rtl="0" eaLnBrk="1" fontAlgn="auto" latinLnBrk="0" hangingPunct="1">
              <a:lnSpc>
                <a:spcPct val="90000"/>
              </a:lnSpc>
              <a:spcBef>
                <a:spcPts val="751"/>
              </a:spcBef>
              <a:spcAft>
                <a:spcPts val="0"/>
              </a:spcAft>
              <a:buClrTx/>
              <a:buSzTx/>
              <a:buFontTx/>
              <a:buNone/>
              <a:tabLst>
                <a:tab pos="0" algn="l"/>
              </a:tabLst>
              <a:defRPr/>
            </a:pPr>
            <a:r>
              <a:rPr kumimoji="0" lang="es-CO" sz="1100" b="0" i="0" u="none" strike="noStrike" kern="1200" cap="none" spc="-1" normalizeH="0" baseline="0" noProof="0" dirty="0">
                <a:ln>
                  <a:noFill/>
                </a:ln>
                <a:solidFill>
                  <a:srgbClr val="808080"/>
                </a:solidFill>
                <a:effectLst/>
                <a:uLnTx/>
                <a:uFillTx/>
                <a:latin typeface="Montserrat Medium"/>
                <a:ea typeface="DejaVu Sans"/>
              </a:rPr>
              <a:t>Cumplimiento:		Resolución CREG 060 de 2019</a:t>
            </a:r>
            <a:endParaRPr kumimoji="0" lang="es-CO" sz="1100" b="0" i="0" u="none" strike="noStrike" kern="1200" cap="none" spc="-1" normalizeH="0" baseline="0" noProof="0" dirty="0">
              <a:ln>
                <a:noFill/>
              </a:ln>
              <a:solidFill>
                <a:prstClr val="black"/>
              </a:solidFill>
              <a:effectLst/>
              <a:uLnTx/>
              <a:uFillTx/>
              <a:latin typeface="Arial"/>
            </a:endParaRPr>
          </a:p>
          <a:p>
            <a:pPr marL="0" marR="0" lvl="0" indent="0" algn="l" defTabSz="914400" rtl="0" eaLnBrk="1" fontAlgn="auto" latinLnBrk="0" hangingPunct="1">
              <a:lnSpc>
                <a:spcPct val="90000"/>
              </a:lnSpc>
              <a:spcBef>
                <a:spcPts val="751"/>
              </a:spcBef>
              <a:spcAft>
                <a:spcPts val="0"/>
              </a:spcAft>
              <a:buClrTx/>
              <a:buSzTx/>
              <a:buFontTx/>
              <a:buNone/>
              <a:tabLst>
                <a:tab pos="0" algn="l"/>
              </a:tabLst>
              <a:defRPr/>
            </a:pPr>
            <a:r>
              <a:rPr kumimoji="0" lang="es-CO" sz="1100" b="0" i="0" u="none" strike="noStrike" kern="1200" cap="none" spc="-1" normalizeH="0" baseline="0" noProof="0" dirty="0">
                <a:ln>
                  <a:noFill/>
                </a:ln>
                <a:solidFill>
                  <a:srgbClr val="808080"/>
                </a:solidFill>
                <a:effectLst/>
                <a:uLnTx/>
                <a:uFillTx/>
                <a:latin typeface="Montserrat Medium"/>
                <a:ea typeface="DejaVu Sans"/>
              </a:rPr>
              <a:t>Concepto:			Subcomité de Controles</a:t>
            </a:r>
          </a:p>
          <a:p>
            <a:pPr marL="0" marR="0" lvl="0" indent="0" algn="l" defTabSz="914400" rtl="0" eaLnBrk="1" fontAlgn="auto" latinLnBrk="0" hangingPunct="1">
              <a:lnSpc>
                <a:spcPct val="90000"/>
              </a:lnSpc>
              <a:spcBef>
                <a:spcPts val="751"/>
              </a:spcBef>
              <a:spcAft>
                <a:spcPts val="0"/>
              </a:spcAft>
              <a:buClrTx/>
              <a:buSzTx/>
              <a:buFontTx/>
              <a:buNone/>
              <a:tabLst>
                <a:tab pos="0" algn="l"/>
              </a:tabLst>
              <a:defRPr/>
            </a:pPr>
            <a:r>
              <a:rPr kumimoji="0" lang="es-CO" sz="1100" b="0" i="0" u="none" strike="noStrike" kern="1200" cap="none" spc="-1" normalizeH="0" baseline="0" noProof="0" dirty="0">
                <a:ln>
                  <a:noFill/>
                </a:ln>
                <a:solidFill>
                  <a:srgbClr val="808080"/>
                </a:solidFill>
                <a:effectLst/>
                <a:uLnTx/>
                <a:uFillTx/>
                <a:latin typeface="Montserrat Medium"/>
                <a:ea typeface="DejaVu Sans"/>
              </a:rPr>
              <a:t>Recomendación:		Comité de Operación</a:t>
            </a:r>
            <a:endParaRPr kumimoji="0" lang="es-CO" sz="1100" b="0" i="0" u="none" strike="noStrike" kern="1200" cap="none" spc="-1" normalizeH="0" baseline="0" noProof="0" dirty="0">
              <a:ln>
                <a:noFill/>
              </a:ln>
              <a:solidFill>
                <a:prstClr val="black"/>
              </a:solidFill>
              <a:effectLst/>
              <a:uLnTx/>
              <a:uFillTx/>
              <a:latin typeface="Arial"/>
            </a:endParaRPr>
          </a:p>
        </p:txBody>
      </p:sp>
      <p:pic>
        <p:nvPicPr>
          <p:cNvPr id="4" name="Imagen 3">
            <a:extLst>
              <a:ext uri="{FF2B5EF4-FFF2-40B4-BE49-F238E27FC236}">
                <a16:creationId xmlns:a16="http://schemas.microsoft.com/office/drawing/2014/main" id="{C9A64EC4-49D4-CAB6-C4EB-A244D605210B}"/>
              </a:ext>
            </a:extLst>
          </p:cNvPr>
          <p:cNvPicPr>
            <a:picLocks noChangeAspect="1"/>
          </p:cNvPicPr>
          <p:nvPr/>
        </p:nvPicPr>
        <p:blipFill>
          <a:blip r:embed="rId2"/>
          <a:stretch>
            <a:fillRect/>
          </a:stretch>
        </p:blipFill>
        <p:spPr>
          <a:xfrm>
            <a:off x="1289300" y="2370137"/>
            <a:ext cx="7416800" cy="718503"/>
          </a:xfrm>
          <a:prstGeom prst="rect">
            <a:avLst/>
          </a:prstGeom>
        </p:spPr>
      </p:pic>
      <p:sp>
        <p:nvSpPr>
          <p:cNvPr id="5" name="CuadroTexto 4">
            <a:extLst>
              <a:ext uri="{FF2B5EF4-FFF2-40B4-BE49-F238E27FC236}">
                <a16:creationId xmlns:a16="http://schemas.microsoft.com/office/drawing/2014/main" id="{9F78F991-4428-B504-0460-C7010072210D}"/>
              </a:ext>
            </a:extLst>
          </p:cNvPr>
          <p:cNvSpPr txBox="1"/>
          <p:nvPr/>
        </p:nvSpPr>
        <p:spPr>
          <a:xfrm>
            <a:off x="1231900" y="3337052"/>
            <a:ext cx="7531100" cy="17081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050" b="0" i="0" u="none" strike="noStrike" kern="1200" cap="none" spc="0" normalizeH="0" baseline="0" noProof="0" dirty="0">
                <a:ln>
                  <a:noFill/>
                </a:ln>
                <a:solidFill>
                  <a:srgbClr val="70AD47"/>
                </a:solidFill>
                <a:effectLst/>
                <a:uLnTx/>
                <a:uFillTx/>
                <a:latin typeface="Montserrat" pitchFamily="2" charset="0"/>
              </a:rPr>
              <a:t>Teniendo en cuenta lo previsto en el concepto del Ministerio de Minas y Energía del 3 de marzo de 2025 que estableció que: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1050" b="0" i="0" u="none" strike="noStrike" kern="1200" cap="none" spc="0" normalizeH="0" baseline="0" noProof="0" dirty="0">
              <a:ln>
                <a:noFill/>
              </a:ln>
              <a:solidFill>
                <a:srgbClr val="70AD47"/>
              </a:solidFill>
              <a:effectLst/>
              <a:uLnTx/>
              <a:uFillTx/>
              <a:latin typeface="Montserrat"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050" b="0" i="1" u="none" strike="noStrike" kern="1200" cap="none" spc="0" normalizeH="0" baseline="0" noProof="0" dirty="0">
                <a:ln>
                  <a:noFill/>
                </a:ln>
                <a:solidFill>
                  <a:srgbClr val="70AD47"/>
                </a:solidFill>
                <a:effectLst/>
                <a:uLnTx/>
                <a:uFillTx/>
                <a:latin typeface="Montserrat" pitchFamily="2" charset="0"/>
              </a:rPr>
              <a:t>“Todas las entidades y empresas del sector interesadas en el desarrollo de autogeneración o producción marginal sin entrega de excedentes deberán ceñirse a la regulación, reglamentos y procedimientos establecidos por las diferentes autoridades del sector en el marco de sus competencias”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1050" b="0" i="0" u="none" strike="noStrike" kern="1200" cap="none" spc="0" normalizeH="0" baseline="0" noProof="0" dirty="0">
              <a:ln>
                <a:noFill/>
              </a:ln>
              <a:solidFill>
                <a:srgbClr val="70AD47"/>
              </a:solidFill>
              <a:effectLst/>
              <a:uLnTx/>
              <a:uFillTx/>
              <a:latin typeface="Montserrat"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050" b="0" i="0" u="none" strike="noStrike" kern="1200" cap="none" spc="0" normalizeH="0" baseline="0" noProof="0" dirty="0">
                <a:ln>
                  <a:noFill/>
                </a:ln>
                <a:solidFill>
                  <a:srgbClr val="70AD47"/>
                </a:solidFill>
                <a:effectLst/>
                <a:uLnTx/>
                <a:uFillTx/>
                <a:latin typeface="Montserrat" pitchFamily="2" charset="0"/>
              </a:rPr>
              <a:t>El Subcomité de Controles ratificó en la reunión 318 del 18 de marzo de 2025 su concepto técnico favorable a la inclusión en el Acuerdo de un cambio asociado a permitir un ajuste en el requerimiento de curva de carga para potencias debajo del 10 % de la potencia nominal.</a:t>
            </a:r>
          </a:p>
        </p:txBody>
      </p:sp>
    </p:spTree>
    <p:extLst>
      <p:ext uri="{BB962C8B-B14F-4D97-AF65-F5344CB8AC3E}">
        <p14:creationId xmlns:p14="http://schemas.microsoft.com/office/powerpoint/2010/main" val="14952026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CNO Turquesa</Template>
  <TotalTime>11167</TotalTime>
  <Words>543</Words>
  <Application>Microsoft Office PowerPoint</Application>
  <PresentationFormat>Presentación en pantalla (16:9)</PresentationFormat>
  <Paragraphs>39</Paragraphs>
  <Slides>11</Slides>
  <Notes>0</Notes>
  <HiddenSlides>0</HiddenSlides>
  <MMClips>0</MMClips>
  <ScaleCrop>false</ScaleCrop>
  <HeadingPairs>
    <vt:vector size="6" baseType="variant">
      <vt:variant>
        <vt:lpstr>Fuentes usadas</vt:lpstr>
      </vt:variant>
      <vt:variant>
        <vt:i4>5</vt:i4>
      </vt:variant>
      <vt:variant>
        <vt:lpstr>Tema</vt:lpstr>
      </vt:variant>
      <vt:variant>
        <vt:i4>5</vt:i4>
      </vt:variant>
      <vt:variant>
        <vt:lpstr>Títulos de diapositiva</vt:lpstr>
      </vt:variant>
      <vt:variant>
        <vt:i4>11</vt:i4>
      </vt:variant>
    </vt:vector>
  </HeadingPairs>
  <TitlesOfParts>
    <vt:vector size="21" baseType="lpstr">
      <vt:lpstr>Arial</vt:lpstr>
      <vt:lpstr>Montserrat</vt:lpstr>
      <vt:lpstr>Montserrat Medium</vt:lpstr>
      <vt:lpstr>Symbol</vt:lpstr>
      <vt:lpstr>Wingdings</vt:lpstr>
      <vt:lpstr>Office Theme</vt:lpstr>
      <vt:lpstr>Office Theme</vt:lpstr>
      <vt:lpstr>Office Theme</vt:lpstr>
      <vt:lpstr>1_Office Theme</vt:lpstr>
      <vt:lpstr>2_Office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actas y acuerdos Reunión CNO 645 7 de octubre de 2021</dc:title>
  <dc:subject/>
  <dc:creator>Adriana Perez</dc:creator>
  <dc:description/>
  <cp:lastModifiedBy>Alberto Olarte</cp:lastModifiedBy>
  <cp:revision>144</cp:revision>
  <dcterms:created xsi:type="dcterms:W3CDTF">2021-10-06T02:04:35Z</dcterms:created>
  <dcterms:modified xsi:type="dcterms:W3CDTF">2025-04-03T13:08:18Z</dcterms:modified>
  <dc:language>es-CO</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1</vt:i4>
  </property>
  <property fmtid="{D5CDD505-2E9C-101B-9397-08002B2CF9AE}" pid="8" name="PresentationFormat">
    <vt:lpwstr>Presentación en pantalla (16:9)</vt:lpwstr>
  </property>
  <property fmtid="{D5CDD505-2E9C-101B-9397-08002B2CF9AE}" pid="9" name="ScaleCrop">
    <vt:bool>false</vt:bool>
  </property>
  <property fmtid="{D5CDD505-2E9C-101B-9397-08002B2CF9AE}" pid="10" name="ShareDoc">
    <vt:bool>false</vt:bool>
  </property>
  <property fmtid="{D5CDD505-2E9C-101B-9397-08002B2CF9AE}" pid="11" name="Slides">
    <vt:i4>8</vt:i4>
  </property>
</Properties>
</file>