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</p:sldMasterIdLst>
  <p:sldIdLst>
    <p:sldId id="256" r:id="rId6"/>
    <p:sldId id="257" r:id="rId7"/>
    <p:sldId id="315" r:id="rId8"/>
    <p:sldId id="259" r:id="rId9"/>
    <p:sldId id="260" r:id="rId10"/>
    <p:sldId id="317" r:id="rId11"/>
    <p:sldId id="316" r:id="rId12"/>
    <p:sldId id="309" r:id="rId13"/>
    <p:sldId id="289" r:id="rId14"/>
    <p:sldId id="301" r:id="rId15"/>
    <p:sldId id="265" r:id="rId16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>
        <p:scale>
          <a:sx n="100" d="100"/>
          <a:sy n="100" d="100"/>
        </p:scale>
        <p:origin x="582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0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67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46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856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825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634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759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52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226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972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44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5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371215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766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3 de octubre de 2024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ampliación del plazo para la actualización de la información de unos parámetros técnicos de los volúmenes del embalse La Esmeralda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565. 1287, 1585, 1861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56943D-EDFC-4FF2-7311-EC44376A4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6" y="2571750"/>
            <a:ext cx="7577136" cy="8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349829" y="1251599"/>
            <a:ext cx="7794171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1DCA46-22CA-0E7D-B56B-2E13757333B1}"/>
              </a:ext>
            </a:extLst>
          </p:cNvPr>
          <p:cNvSpPr txBox="1"/>
          <p:nvPr/>
        </p:nvSpPr>
        <p:spPr>
          <a:xfrm>
            <a:off x="1272541" y="396240"/>
            <a:ext cx="74628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758: Publicada para comentarios el 2 de septiembre. Comentarios de PROELECTRICA, AIR-E, XM, EPM e ISAGEN.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759: Publicada para comentarios el 3 de septiembre. Comentarios de PROELECTRICA, EPM e ISAGEN.</a:t>
            </a:r>
            <a:endParaRPr lang="es-MX" altLang="es-CO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762: Publicada para comentarios el 30 de septiembre. Comentarios de ISAGEN, EPM, PROELECTRICA.</a:t>
            </a:r>
            <a:endParaRPr lang="es-MX" altLang="es-CO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763: Publicada para comentarios el 30 de septiembre. Comentarios de ISAGEN, EPM y PROELECTRICA.</a:t>
            </a:r>
            <a:endParaRPr lang="es-MX" altLang="es-CO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764: Publicada para comentarios el 1 de octubre. Comentarios de XM, ISAGEN,PROELECTRICA.</a:t>
            </a:r>
            <a:endParaRPr lang="es-MX" altLang="es-CO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765. Publicada para comentarios el 2 de octubre. 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MX" altLang="es-CO" dirty="0">
              <a:solidFill>
                <a:prstClr val="black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 un cambio de los parámetros de los sistemas de control de velocidad de la unidad Tasajero 1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1585, 1825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7C9111-7C82-DFC4-4398-488F0CD7C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56" y="2613432"/>
            <a:ext cx="7481887" cy="6721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los parámetros tiempos de calentamiento y los valores numéricos de las rampas de la planta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Termocaribe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III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11B160-C389-FF35-103F-C601FFF45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2345258"/>
            <a:ext cx="7253287" cy="23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modificación del mínimo técnico de las unidades 2, 3 y 4 de la planta de generación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Urrá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F1BD1F-615F-265A-0A79-B1BECB95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94" y="2571750"/>
            <a:ext cx="7415212" cy="14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2DBD-D560-A57A-AD94-9A51CB06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25F62CA-89CF-B245-CAD5-3B9711CEE45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modificación del mínimo técnico de las plantas Trina-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Vatia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BSLI, Trina-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Vatia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BSLII y Trina-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Vatia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BSLIII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31B3A9D-4366-BE5C-AC9F-B4E885156449}"/>
              </a:ext>
            </a:extLst>
          </p:cNvPr>
          <p:cNvSpPr/>
          <p:nvPr/>
        </p:nvSpPr>
        <p:spPr>
          <a:xfrm>
            <a:off x="1122480" y="1381320"/>
            <a:ext cx="7750440" cy="74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CC164E-1AFC-3A9F-7841-B0B377A1C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19" y="2571750"/>
            <a:ext cx="7548562" cy="11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adición de la configuración 3 de la planta Cartagena 2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D58F8B-A0F3-6987-60E0-5BDC17AE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311920"/>
            <a:ext cx="7624762" cy="4350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6DBA7F-25E8-6FA0-676F-6695A57B3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13" y="2746980"/>
            <a:ext cx="2725834" cy="23098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C9337D6-0618-14F2-03FF-C96BB49C4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4" y="2903174"/>
            <a:ext cx="4810125" cy="19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10590</TotalTime>
  <Words>397</Words>
  <Application>Microsoft Office PowerPoint</Application>
  <PresentationFormat>Presentación en pantalla (16:9)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Adriana Perez</cp:lastModifiedBy>
  <cp:revision>122</cp:revision>
  <dcterms:created xsi:type="dcterms:W3CDTF">2021-10-06T02:04:35Z</dcterms:created>
  <dcterms:modified xsi:type="dcterms:W3CDTF">2024-10-03T13:16:12Z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