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85" r:id="rId3"/>
    <p:sldId id="283" r:id="rId4"/>
    <p:sldId id="290" r:id="rId5"/>
    <p:sldId id="286" r:id="rId6"/>
    <p:sldId id="288" r:id="rId7"/>
    <p:sldId id="289" r:id="rId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j5pqRmGodSHQ4ZQNmcXiUbnIzTm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5947"/>
    <a:srgbClr val="92D6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F326553-DC19-46A5-A729-BFAB9104EC41}">
  <a:tblStyle styleId="{AF326553-DC19-46A5-A729-BFAB9104EC4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563" autoAdjust="0"/>
    <p:restoredTop sz="94624"/>
  </p:normalViewPr>
  <p:slideViewPr>
    <p:cSldViewPr snapToGrid="0">
      <p:cViewPr varScale="1">
        <p:scale>
          <a:sx n="62" d="100"/>
          <a:sy n="62" d="100"/>
        </p:scale>
        <p:origin x="1096" y="56"/>
      </p:cViewPr>
      <p:guideLst>
        <p:guide orient="horz" pos="2160"/>
        <p:guide pos="288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26"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5" Type="http://customschemas.google.com/relationships/presentationmetadata" Target="metadata"/><Relationship Id="rId2" Type="http://schemas.openxmlformats.org/officeDocument/2006/relationships/slide" Target="slides/slide1.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2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notesMaster" Target="notesMasters/notesMaster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4" name="Google Shape;4;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5" name="Google Shape;5;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6" name="Google Shape;6;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7" name="Google Shape;7;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8" name="Google Shape;8;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9" name="Google Shape;9;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0" name="Google Shape;10;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1" name="Google Shape;11;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2" name="Google Shape;12;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3" name="Google Shape;13;n"/>
          <p:cNvSpPr>
            <a:spLocks noGrp="1" noRot="1" noChangeAspect="1"/>
          </p:cNvSpPr>
          <p:nvPr>
            <p:ph type="sldImg" idx="2"/>
          </p:nvPr>
        </p:nvSpPr>
        <p:spPr>
          <a:xfrm>
            <a:off x="-11798300" y="-11796713"/>
            <a:ext cx="117824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 name="Google Shape;14;n"/>
          <p:cNvSpPr txBox="1">
            <a:spLocks noGrp="1"/>
          </p:cNvSpPr>
          <p:nvPr>
            <p:ph type="body" idx="1"/>
          </p:nvPr>
        </p:nvSpPr>
        <p:spPr>
          <a:xfrm>
            <a:off x="685800" y="4343400"/>
            <a:ext cx="5468938" cy="4097338"/>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1:notes"/>
          <p:cNvSpPr txBox="1"/>
          <p:nvPr/>
        </p:nvSpPr>
        <p:spPr>
          <a:xfrm>
            <a:off x="2143125" y="695325"/>
            <a:ext cx="2571750" cy="3429000"/>
          </a:xfrm>
          <a:prstGeom prst="rect">
            <a:avLst/>
          </a:prstGeom>
          <a:solidFill>
            <a:srgbClr val="FFFFFF"/>
          </a:solidFill>
          <a:ln w="9525" cap="flat" cmpd="sng">
            <a:solidFill>
              <a:srgbClr val="0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70" name="Google Shape;70;p1:notes"/>
          <p:cNvSpPr txBox="1">
            <a:spLocks noGrp="1"/>
          </p:cNvSpPr>
          <p:nvPr>
            <p:ph type="body" idx="1"/>
          </p:nvPr>
        </p:nvSpPr>
        <p:spPr>
          <a:xfrm>
            <a:off x="685800" y="4343400"/>
            <a:ext cx="5470525" cy="4098925"/>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dirty="0">
              <a:latin typeface="Times New Roman"/>
              <a:ea typeface="Times New Roman"/>
              <a:cs typeface="Times New Roman"/>
              <a:sym typeface="Times New Roman"/>
            </a:endParaRPr>
          </a:p>
        </p:txBody>
      </p:sp>
      <p:sp>
        <p:nvSpPr>
          <p:cNvPr id="71" name="Google Shape;71;p1:notes"/>
          <p:cNvSpPr>
            <a:spLocks noGrp="1" noRot="1" noChangeAspect="1"/>
          </p:cNvSpPr>
          <p:nvPr>
            <p:ph type="sldImg" idx="2"/>
          </p:nvPr>
        </p:nvSpPr>
        <p:spPr>
          <a:xfrm>
            <a:off x="-11798300" y="-11796713"/>
            <a:ext cx="11782425" cy="124761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Marcador de imagen de diapositiva 1">
            <a:extLst>
              <a:ext uri="{FF2B5EF4-FFF2-40B4-BE49-F238E27FC236}">
                <a16:creationId xmlns:a16="http://schemas.microsoft.com/office/drawing/2014/main" id="{9FC0382B-3C0E-4056-9A46-8E2AD8F69F6D}"/>
              </a:ext>
            </a:extLst>
          </p:cNvPr>
          <p:cNvSpPr>
            <a:spLocks noGrp="1" noRot="1" noChangeAspect="1" noChangeArrowheads="1" noTextEdit="1"/>
          </p:cNvSpPr>
          <p:nvPr>
            <p:ph type="sldImg"/>
          </p:nvPr>
        </p:nvSpPr>
        <p:spPr>
          <a:xfrm>
            <a:off x="-14224000" y="-11796713"/>
            <a:ext cx="16635413" cy="12477751"/>
          </a:xfrm>
        </p:spPr>
      </p:sp>
      <p:sp>
        <p:nvSpPr>
          <p:cNvPr id="6147" name="Marcador de notas 2">
            <a:extLst>
              <a:ext uri="{FF2B5EF4-FFF2-40B4-BE49-F238E27FC236}">
                <a16:creationId xmlns:a16="http://schemas.microsoft.com/office/drawing/2014/main" id="{B3C22B51-8CC7-4F46-803D-9769D1E4B71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O" altLang="es-CO">
              <a:latin typeface="Times New Roman" panose="02020603050405020304" pitchFamily="18" charset="0"/>
            </a:endParaRPr>
          </a:p>
        </p:txBody>
      </p:sp>
    </p:spTree>
    <p:extLst>
      <p:ext uri="{BB962C8B-B14F-4D97-AF65-F5344CB8AC3E}">
        <p14:creationId xmlns:p14="http://schemas.microsoft.com/office/powerpoint/2010/main" val="3448947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Marcador de imagen de diapositiva 1">
            <a:extLst>
              <a:ext uri="{FF2B5EF4-FFF2-40B4-BE49-F238E27FC236}">
                <a16:creationId xmlns:a16="http://schemas.microsoft.com/office/drawing/2014/main" id="{9FC0382B-3C0E-4056-9A46-8E2AD8F69F6D}"/>
              </a:ext>
            </a:extLst>
          </p:cNvPr>
          <p:cNvSpPr>
            <a:spLocks noGrp="1" noRot="1" noChangeAspect="1" noChangeArrowheads="1" noTextEdit="1"/>
          </p:cNvSpPr>
          <p:nvPr>
            <p:ph type="sldImg"/>
          </p:nvPr>
        </p:nvSpPr>
        <p:spPr>
          <a:xfrm>
            <a:off x="-14224000" y="-11796713"/>
            <a:ext cx="16635413" cy="12477751"/>
          </a:xfrm>
        </p:spPr>
      </p:sp>
      <p:sp>
        <p:nvSpPr>
          <p:cNvPr id="6147" name="Marcador de notas 2">
            <a:extLst>
              <a:ext uri="{FF2B5EF4-FFF2-40B4-BE49-F238E27FC236}">
                <a16:creationId xmlns:a16="http://schemas.microsoft.com/office/drawing/2014/main" id="{B3C22B51-8CC7-4F46-803D-9769D1E4B71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O" altLang="es-CO">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Marcador de imagen de diapositiva 1">
            <a:extLst>
              <a:ext uri="{FF2B5EF4-FFF2-40B4-BE49-F238E27FC236}">
                <a16:creationId xmlns:a16="http://schemas.microsoft.com/office/drawing/2014/main" id="{9FC0382B-3C0E-4056-9A46-8E2AD8F69F6D}"/>
              </a:ext>
            </a:extLst>
          </p:cNvPr>
          <p:cNvSpPr>
            <a:spLocks noGrp="1" noRot="1" noChangeAspect="1" noChangeArrowheads="1" noTextEdit="1"/>
          </p:cNvSpPr>
          <p:nvPr>
            <p:ph type="sldImg"/>
          </p:nvPr>
        </p:nvSpPr>
        <p:spPr>
          <a:xfrm>
            <a:off x="-14224000" y="-11796713"/>
            <a:ext cx="16635413" cy="12477751"/>
          </a:xfrm>
        </p:spPr>
      </p:sp>
      <p:sp>
        <p:nvSpPr>
          <p:cNvPr id="6147" name="Marcador de notas 2">
            <a:extLst>
              <a:ext uri="{FF2B5EF4-FFF2-40B4-BE49-F238E27FC236}">
                <a16:creationId xmlns:a16="http://schemas.microsoft.com/office/drawing/2014/main" id="{B3C22B51-8CC7-4F46-803D-9769D1E4B71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O" altLang="es-CO">
              <a:latin typeface="Times New Roman" panose="02020603050405020304" pitchFamily="18" charset="0"/>
            </a:endParaRPr>
          </a:p>
        </p:txBody>
      </p:sp>
    </p:spTree>
    <p:extLst>
      <p:ext uri="{BB962C8B-B14F-4D97-AF65-F5344CB8AC3E}">
        <p14:creationId xmlns:p14="http://schemas.microsoft.com/office/powerpoint/2010/main" val="463684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Marcador de imagen de diapositiva 1">
            <a:extLst>
              <a:ext uri="{FF2B5EF4-FFF2-40B4-BE49-F238E27FC236}">
                <a16:creationId xmlns:a16="http://schemas.microsoft.com/office/drawing/2014/main" id="{9FC0382B-3C0E-4056-9A46-8E2AD8F69F6D}"/>
              </a:ext>
            </a:extLst>
          </p:cNvPr>
          <p:cNvSpPr>
            <a:spLocks noGrp="1" noRot="1" noChangeAspect="1" noChangeArrowheads="1" noTextEdit="1"/>
          </p:cNvSpPr>
          <p:nvPr>
            <p:ph type="sldImg"/>
          </p:nvPr>
        </p:nvSpPr>
        <p:spPr>
          <a:xfrm>
            <a:off x="-14224000" y="-11796713"/>
            <a:ext cx="16635413" cy="12477751"/>
          </a:xfrm>
        </p:spPr>
      </p:sp>
      <p:sp>
        <p:nvSpPr>
          <p:cNvPr id="6147" name="Marcador de notas 2">
            <a:extLst>
              <a:ext uri="{FF2B5EF4-FFF2-40B4-BE49-F238E27FC236}">
                <a16:creationId xmlns:a16="http://schemas.microsoft.com/office/drawing/2014/main" id="{B3C22B51-8CC7-4F46-803D-9769D1E4B71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O" altLang="es-CO">
              <a:latin typeface="Times New Roman" panose="02020603050405020304" pitchFamily="18" charset="0"/>
            </a:endParaRPr>
          </a:p>
        </p:txBody>
      </p:sp>
    </p:spTree>
    <p:extLst>
      <p:ext uri="{BB962C8B-B14F-4D97-AF65-F5344CB8AC3E}">
        <p14:creationId xmlns:p14="http://schemas.microsoft.com/office/powerpoint/2010/main" val="10009124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Marcador de imagen de diapositiva 1">
            <a:extLst>
              <a:ext uri="{FF2B5EF4-FFF2-40B4-BE49-F238E27FC236}">
                <a16:creationId xmlns:a16="http://schemas.microsoft.com/office/drawing/2014/main" id="{9FC0382B-3C0E-4056-9A46-8E2AD8F69F6D}"/>
              </a:ext>
            </a:extLst>
          </p:cNvPr>
          <p:cNvSpPr>
            <a:spLocks noGrp="1" noRot="1" noChangeAspect="1" noChangeArrowheads="1" noTextEdit="1"/>
          </p:cNvSpPr>
          <p:nvPr>
            <p:ph type="sldImg"/>
          </p:nvPr>
        </p:nvSpPr>
        <p:spPr>
          <a:xfrm>
            <a:off x="-14224000" y="-11796713"/>
            <a:ext cx="16635413" cy="12477751"/>
          </a:xfrm>
        </p:spPr>
      </p:sp>
      <p:sp>
        <p:nvSpPr>
          <p:cNvPr id="6147" name="Marcador de notas 2">
            <a:extLst>
              <a:ext uri="{FF2B5EF4-FFF2-40B4-BE49-F238E27FC236}">
                <a16:creationId xmlns:a16="http://schemas.microsoft.com/office/drawing/2014/main" id="{B3C22B51-8CC7-4F46-803D-9769D1E4B71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O" altLang="es-CO">
              <a:latin typeface="Times New Roman" panose="02020603050405020304" pitchFamily="18" charset="0"/>
            </a:endParaRPr>
          </a:p>
        </p:txBody>
      </p:sp>
    </p:spTree>
    <p:extLst>
      <p:ext uri="{BB962C8B-B14F-4D97-AF65-F5344CB8AC3E}">
        <p14:creationId xmlns:p14="http://schemas.microsoft.com/office/powerpoint/2010/main" val="6236992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Marcador de imagen de diapositiva 1">
            <a:extLst>
              <a:ext uri="{FF2B5EF4-FFF2-40B4-BE49-F238E27FC236}">
                <a16:creationId xmlns:a16="http://schemas.microsoft.com/office/drawing/2014/main" id="{9FC0382B-3C0E-4056-9A46-8E2AD8F69F6D}"/>
              </a:ext>
            </a:extLst>
          </p:cNvPr>
          <p:cNvSpPr>
            <a:spLocks noGrp="1" noRot="1" noChangeAspect="1" noChangeArrowheads="1" noTextEdit="1"/>
          </p:cNvSpPr>
          <p:nvPr>
            <p:ph type="sldImg"/>
          </p:nvPr>
        </p:nvSpPr>
        <p:spPr>
          <a:xfrm>
            <a:off x="-14224000" y="-11796713"/>
            <a:ext cx="16635413" cy="12477751"/>
          </a:xfrm>
        </p:spPr>
      </p:sp>
      <p:sp>
        <p:nvSpPr>
          <p:cNvPr id="6147" name="Marcador de notas 2">
            <a:extLst>
              <a:ext uri="{FF2B5EF4-FFF2-40B4-BE49-F238E27FC236}">
                <a16:creationId xmlns:a16="http://schemas.microsoft.com/office/drawing/2014/main" id="{B3C22B51-8CC7-4F46-803D-9769D1E4B71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CO" altLang="es-CO">
              <a:latin typeface="Times New Roman" panose="02020603050405020304" pitchFamily="18" charset="0"/>
            </a:endParaRPr>
          </a:p>
        </p:txBody>
      </p:sp>
    </p:spTree>
    <p:extLst>
      <p:ext uri="{BB962C8B-B14F-4D97-AF65-F5344CB8AC3E}">
        <p14:creationId xmlns:p14="http://schemas.microsoft.com/office/powerpoint/2010/main" val="2811564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21"/>
        <p:cNvGrpSpPr/>
        <p:nvPr/>
      </p:nvGrpSpPr>
      <p:grpSpPr>
        <a:xfrm>
          <a:off x="0" y="0"/>
          <a:ext cx="0" cy="0"/>
          <a:chOff x="0" y="0"/>
          <a:chExt cx="0" cy="0"/>
        </a:xfrm>
      </p:grpSpPr>
      <p:sp>
        <p:nvSpPr>
          <p:cNvPr id="22" name="Google Shape;22;p19"/>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Rectangle 5">
            <a:extLst>
              <a:ext uri="{FF2B5EF4-FFF2-40B4-BE49-F238E27FC236}">
                <a16:creationId xmlns:a16="http://schemas.microsoft.com/office/drawing/2014/main" id="{A919E7BA-1C94-4116-A3CB-32032E51F7F9}"/>
              </a:ext>
            </a:extLst>
          </p:cNvPr>
          <p:cNvSpPr>
            <a:spLocks noGrp="1" noChangeArrowheads="1"/>
          </p:cNvSpPr>
          <p:nvPr>
            <p:ph type="sldNum" idx="10"/>
          </p:nvPr>
        </p:nvSpPr>
        <p:spPr>
          <a:ln/>
        </p:spPr>
        <p:txBody>
          <a:bodyPr/>
          <a:lstStyle>
            <a:lvl1pPr>
              <a:defRPr/>
            </a:lvl1pPr>
          </a:lstStyle>
          <a:p>
            <a:pPr>
              <a:defRPr/>
            </a:pPr>
            <a:fld id="{065736CB-EFBA-47BF-8512-8F76BDDEF4B0}" type="slidenum">
              <a:rPr lang="es-CO" altLang="es-CO"/>
              <a:pPr>
                <a:defRPr/>
              </a:pPr>
              <a:t>‹Nº›</a:t>
            </a:fld>
            <a:endParaRPr lang="es-CO" altLang="es-CO"/>
          </a:p>
        </p:txBody>
      </p:sp>
    </p:spTree>
    <p:extLst>
      <p:ext uri="{BB962C8B-B14F-4D97-AF65-F5344CB8AC3E}">
        <p14:creationId xmlns:p14="http://schemas.microsoft.com/office/powerpoint/2010/main" val="1230803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1"/>
        <p:cNvGrpSpPr/>
        <p:nvPr/>
      </p:nvGrpSpPr>
      <p:grpSpPr>
        <a:xfrm>
          <a:off x="0" y="0"/>
          <a:ext cx="0" cy="0"/>
          <a:chOff x="0" y="0"/>
          <a:chExt cx="0" cy="0"/>
        </a:xfrm>
      </p:grpSpPr>
      <p:sp>
        <p:nvSpPr>
          <p:cNvPr id="32" name="Google Shape;32;p22"/>
          <p:cNvSpPr txBox="1">
            <a:spLocks noGrp="1"/>
          </p:cNvSpPr>
          <p:nvPr>
            <p:ph type="title"/>
          </p:nvPr>
        </p:nvSpPr>
        <p:spPr>
          <a:xfrm>
            <a:off x="722313" y="4406900"/>
            <a:ext cx="7772400" cy="136207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3" name="Google Shape;33;p22"/>
          <p:cNvSpPr txBox="1">
            <a:spLocks noGrp="1"/>
          </p:cNvSpPr>
          <p:nvPr>
            <p:ph type="body" idx="1"/>
          </p:nvPr>
        </p:nvSpPr>
        <p:spPr>
          <a:xfrm>
            <a:off x="722313" y="2906713"/>
            <a:ext cx="7772400" cy="1500187"/>
          </a:xfrm>
          <a:prstGeom prst="rect">
            <a:avLst/>
          </a:prstGeom>
          <a:noFill/>
          <a:ln>
            <a:noFill/>
          </a:ln>
        </p:spPr>
        <p:txBody>
          <a:bodyPr spcFirstLastPara="1" wrap="square" lIns="90000" tIns="46800" rIns="90000" bIns="46800" anchor="b" anchorCtr="0">
            <a:noAutofit/>
          </a:bodyPr>
          <a:lstStyle>
            <a:lvl1pPr marL="457200" lvl="0" indent="-228600" algn="l">
              <a:spcBef>
                <a:spcPts val="800"/>
              </a:spcBef>
              <a:spcAft>
                <a:spcPts val="0"/>
              </a:spcAft>
              <a:buSzPts val="2000"/>
              <a:buNone/>
              <a:defRPr sz="2000"/>
            </a:lvl1pPr>
            <a:lvl2pPr marL="914400" lvl="1" indent="-228600" algn="l">
              <a:spcBef>
                <a:spcPts val="700"/>
              </a:spcBef>
              <a:spcAft>
                <a:spcPts val="0"/>
              </a:spcAft>
              <a:buSzPts val="1800"/>
              <a:buNone/>
              <a:defRPr sz="1800"/>
            </a:lvl2pPr>
            <a:lvl3pPr marL="1371600" lvl="2" indent="-228600" algn="l">
              <a:spcBef>
                <a:spcPts val="600"/>
              </a:spcBef>
              <a:spcAft>
                <a:spcPts val="0"/>
              </a:spcAft>
              <a:buSzPts val="1600"/>
              <a:buNone/>
              <a:defRPr sz="1600"/>
            </a:lvl3pPr>
            <a:lvl4pPr marL="1828800" lvl="3" indent="-228600" algn="l">
              <a:spcBef>
                <a:spcPts val="500"/>
              </a:spcBef>
              <a:spcAft>
                <a:spcPts val="0"/>
              </a:spcAft>
              <a:buSzPts val="1400"/>
              <a:buNone/>
              <a:defRPr sz="1400"/>
            </a:lvl4pPr>
            <a:lvl5pPr marL="2286000" lvl="4" indent="-228600" algn="l">
              <a:spcBef>
                <a:spcPts val="500"/>
              </a:spcBef>
              <a:spcAft>
                <a:spcPts val="0"/>
              </a:spcAft>
              <a:buSzPts val="1400"/>
              <a:buNone/>
              <a:defRPr sz="1400"/>
            </a:lvl5pPr>
            <a:lvl6pPr marL="2743200" lvl="5" indent="-228600" algn="l">
              <a:spcBef>
                <a:spcPts val="500"/>
              </a:spcBef>
              <a:spcAft>
                <a:spcPts val="0"/>
              </a:spcAft>
              <a:buSzPts val="1400"/>
              <a:buNone/>
              <a:defRPr sz="1400"/>
            </a:lvl6pPr>
            <a:lvl7pPr marL="3200400" lvl="6" indent="-228600" algn="l">
              <a:spcBef>
                <a:spcPts val="500"/>
              </a:spcBef>
              <a:spcAft>
                <a:spcPts val="0"/>
              </a:spcAft>
              <a:buSzPts val="1400"/>
              <a:buNone/>
              <a:defRPr sz="1400"/>
            </a:lvl7pPr>
            <a:lvl8pPr marL="3657600" lvl="7" indent="-228600" algn="l">
              <a:spcBef>
                <a:spcPts val="500"/>
              </a:spcBef>
              <a:spcAft>
                <a:spcPts val="0"/>
              </a:spcAft>
              <a:buSzPts val="1400"/>
              <a:buNone/>
              <a:defRPr sz="1400"/>
            </a:lvl8pPr>
            <a:lvl9pPr marL="4114800" lvl="8" indent="-228600" algn="l">
              <a:spcBef>
                <a:spcPts val="500"/>
              </a:spcBef>
              <a:spcAft>
                <a:spcPts val="0"/>
              </a:spcAft>
              <a:buSzPts val="1400"/>
              <a:buNone/>
              <a:defRPr sz="1400"/>
            </a:lvl9pPr>
          </a:lstStyle>
          <a:p>
            <a:endParaRPr/>
          </a:p>
        </p:txBody>
      </p:sp>
      <p:sp>
        <p:nvSpPr>
          <p:cNvPr id="34" name="Google Shape;34;p22"/>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5"/>
        <p:cNvGrpSpPr/>
        <p:nvPr/>
      </p:nvGrpSpPr>
      <p:grpSpPr>
        <a:xfrm>
          <a:off x="0" y="0"/>
          <a:ext cx="0" cy="0"/>
          <a:chOff x="0" y="0"/>
          <a:chExt cx="0" cy="0"/>
        </a:xfrm>
      </p:grpSpPr>
      <p:sp>
        <p:nvSpPr>
          <p:cNvPr id="36" name="Google Shape;36;p23"/>
          <p:cNvSpPr txBox="1">
            <a:spLocks noGrp="1"/>
          </p:cNvSpPr>
          <p:nvPr>
            <p:ph type="title"/>
          </p:nvPr>
        </p:nvSpPr>
        <p:spPr>
          <a:xfrm>
            <a:off x="1260475" y="66675"/>
            <a:ext cx="7408863" cy="1433513"/>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7" name="Google Shape;37;p23"/>
          <p:cNvSpPr txBox="1">
            <a:spLocks noGrp="1"/>
          </p:cNvSpPr>
          <p:nvPr>
            <p:ph type="body" idx="1"/>
          </p:nvPr>
        </p:nvSpPr>
        <p:spPr>
          <a:xfrm>
            <a:off x="457200" y="1600200"/>
            <a:ext cx="4029075" cy="4508500"/>
          </a:xfrm>
          <a:prstGeom prst="rect">
            <a:avLst/>
          </a:prstGeom>
          <a:noFill/>
          <a:ln>
            <a:noFill/>
          </a:ln>
        </p:spPr>
        <p:txBody>
          <a:bodyPr spcFirstLastPara="1" wrap="square" lIns="90000" tIns="46800" rIns="90000" bIns="46800" anchor="t" anchorCtr="0">
            <a:noAutofit/>
          </a:bodyPr>
          <a:lstStyle>
            <a:lvl1pPr marL="457200" lvl="0" indent="-406400" algn="l">
              <a:spcBef>
                <a:spcPts val="800"/>
              </a:spcBef>
              <a:spcAft>
                <a:spcPts val="0"/>
              </a:spcAft>
              <a:buSzPts val="2800"/>
              <a:buChar char="•"/>
              <a:defRPr sz="2800"/>
            </a:lvl1pPr>
            <a:lvl2pPr marL="914400" lvl="1" indent="-381000" algn="l">
              <a:spcBef>
                <a:spcPts val="700"/>
              </a:spcBef>
              <a:spcAft>
                <a:spcPts val="0"/>
              </a:spcAft>
              <a:buSzPts val="2400"/>
              <a:buChar char="–"/>
              <a:defRPr sz="2400"/>
            </a:lvl2pPr>
            <a:lvl3pPr marL="1371600" lvl="2" indent="-355600" algn="l">
              <a:spcBef>
                <a:spcPts val="600"/>
              </a:spcBef>
              <a:spcAft>
                <a:spcPts val="0"/>
              </a:spcAft>
              <a:buSzPts val="2000"/>
              <a:buChar char="•"/>
              <a:defRPr sz="2000"/>
            </a:lvl3pPr>
            <a:lvl4pPr marL="1828800" lvl="3" indent="-342900" algn="l">
              <a:spcBef>
                <a:spcPts val="500"/>
              </a:spcBef>
              <a:spcAft>
                <a:spcPts val="0"/>
              </a:spcAft>
              <a:buSzPts val="1800"/>
              <a:buChar char="–"/>
              <a:defRPr sz="1800"/>
            </a:lvl4pPr>
            <a:lvl5pPr marL="2286000" lvl="4" indent="-342900" algn="l">
              <a:spcBef>
                <a:spcPts val="500"/>
              </a:spcBef>
              <a:spcAft>
                <a:spcPts val="0"/>
              </a:spcAft>
              <a:buSzPts val="1800"/>
              <a:buChar char="»"/>
              <a:defRPr sz="1800"/>
            </a:lvl5pPr>
            <a:lvl6pPr marL="2743200" lvl="5" indent="-228600" algn="l">
              <a:spcBef>
                <a:spcPts val="500"/>
              </a:spcBef>
              <a:spcAft>
                <a:spcPts val="0"/>
              </a:spcAft>
              <a:buSzPts val="1400"/>
              <a:buNone/>
              <a:defRPr sz="1800"/>
            </a:lvl6pPr>
            <a:lvl7pPr marL="3200400" lvl="6" indent="-228600" algn="l">
              <a:spcBef>
                <a:spcPts val="500"/>
              </a:spcBef>
              <a:spcAft>
                <a:spcPts val="0"/>
              </a:spcAft>
              <a:buSzPts val="1400"/>
              <a:buNone/>
              <a:defRPr sz="1800"/>
            </a:lvl7pPr>
            <a:lvl8pPr marL="3657600" lvl="7" indent="-228600" algn="l">
              <a:spcBef>
                <a:spcPts val="500"/>
              </a:spcBef>
              <a:spcAft>
                <a:spcPts val="0"/>
              </a:spcAft>
              <a:buSzPts val="1400"/>
              <a:buNone/>
              <a:defRPr sz="1800"/>
            </a:lvl8pPr>
            <a:lvl9pPr marL="4114800" lvl="8" indent="-228600" algn="l">
              <a:spcBef>
                <a:spcPts val="500"/>
              </a:spcBef>
              <a:spcAft>
                <a:spcPts val="0"/>
              </a:spcAft>
              <a:buSzPts val="1400"/>
              <a:buNone/>
              <a:defRPr sz="1800"/>
            </a:lvl9pPr>
          </a:lstStyle>
          <a:p>
            <a:endParaRPr/>
          </a:p>
        </p:txBody>
      </p:sp>
      <p:sp>
        <p:nvSpPr>
          <p:cNvPr id="38" name="Google Shape;38;p23"/>
          <p:cNvSpPr txBox="1">
            <a:spLocks noGrp="1"/>
          </p:cNvSpPr>
          <p:nvPr>
            <p:ph type="body" idx="2"/>
          </p:nvPr>
        </p:nvSpPr>
        <p:spPr>
          <a:xfrm>
            <a:off x="4638675" y="1600200"/>
            <a:ext cx="4030663" cy="4508500"/>
          </a:xfrm>
          <a:prstGeom prst="rect">
            <a:avLst/>
          </a:prstGeom>
          <a:noFill/>
          <a:ln>
            <a:noFill/>
          </a:ln>
        </p:spPr>
        <p:txBody>
          <a:bodyPr spcFirstLastPara="1" wrap="square" lIns="90000" tIns="46800" rIns="90000" bIns="46800" anchor="t" anchorCtr="0">
            <a:noAutofit/>
          </a:bodyPr>
          <a:lstStyle>
            <a:lvl1pPr marL="457200" lvl="0" indent="-406400" algn="l">
              <a:spcBef>
                <a:spcPts val="800"/>
              </a:spcBef>
              <a:spcAft>
                <a:spcPts val="0"/>
              </a:spcAft>
              <a:buSzPts val="2800"/>
              <a:buChar char="•"/>
              <a:defRPr sz="2800"/>
            </a:lvl1pPr>
            <a:lvl2pPr marL="914400" lvl="1" indent="-381000" algn="l">
              <a:spcBef>
                <a:spcPts val="700"/>
              </a:spcBef>
              <a:spcAft>
                <a:spcPts val="0"/>
              </a:spcAft>
              <a:buSzPts val="2400"/>
              <a:buChar char="–"/>
              <a:defRPr sz="2400"/>
            </a:lvl2pPr>
            <a:lvl3pPr marL="1371600" lvl="2" indent="-355600" algn="l">
              <a:spcBef>
                <a:spcPts val="600"/>
              </a:spcBef>
              <a:spcAft>
                <a:spcPts val="0"/>
              </a:spcAft>
              <a:buSzPts val="2000"/>
              <a:buChar char="•"/>
              <a:defRPr sz="2000"/>
            </a:lvl3pPr>
            <a:lvl4pPr marL="1828800" lvl="3" indent="-342900" algn="l">
              <a:spcBef>
                <a:spcPts val="500"/>
              </a:spcBef>
              <a:spcAft>
                <a:spcPts val="0"/>
              </a:spcAft>
              <a:buSzPts val="1800"/>
              <a:buChar char="–"/>
              <a:defRPr sz="1800"/>
            </a:lvl4pPr>
            <a:lvl5pPr marL="2286000" lvl="4" indent="-342900" algn="l">
              <a:spcBef>
                <a:spcPts val="500"/>
              </a:spcBef>
              <a:spcAft>
                <a:spcPts val="0"/>
              </a:spcAft>
              <a:buSzPts val="1800"/>
              <a:buChar char="»"/>
              <a:defRPr sz="1800"/>
            </a:lvl5pPr>
            <a:lvl6pPr marL="2743200" lvl="5" indent="-228600" algn="l">
              <a:spcBef>
                <a:spcPts val="500"/>
              </a:spcBef>
              <a:spcAft>
                <a:spcPts val="0"/>
              </a:spcAft>
              <a:buSzPts val="1400"/>
              <a:buNone/>
              <a:defRPr sz="1800"/>
            </a:lvl6pPr>
            <a:lvl7pPr marL="3200400" lvl="6" indent="-228600" algn="l">
              <a:spcBef>
                <a:spcPts val="500"/>
              </a:spcBef>
              <a:spcAft>
                <a:spcPts val="0"/>
              </a:spcAft>
              <a:buSzPts val="1400"/>
              <a:buNone/>
              <a:defRPr sz="1800"/>
            </a:lvl7pPr>
            <a:lvl8pPr marL="3657600" lvl="7" indent="-228600" algn="l">
              <a:spcBef>
                <a:spcPts val="500"/>
              </a:spcBef>
              <a:spcAft>
                <a:spcPts val="0"/>
              </a:spcAft>
              <a:buSzPts val="1400"/>
              <a:buNone/>
              <a:defRPr sz="1800"/>
            </a:lvl8pPr>
            <a:lvl9pPr marL="4114800" lvl="8" indent="-228600" algn="l">
              <a:spcBef>
                <a:spcPts val="500"/>
              </a:spcBef>
              <a:spcAft>
                <a:spcPts val="0"/>
              </a:spcAft>
              <a:buSzPts val="1400"/>
              <a:buNone/>
              <a:defRPr sz="1800"/>
            </a:lvl9pPr>
          </a:lstStyle>
          <a:p>
            <a:endParaRPr/>
          </a:p>
        </p:txBody>
      </p:sp>
      <p:sp>
        <p:nvSpPr>
          <p:cNvPr id="39" name="Google Shape;39;p23"/>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24"/>
          <p:cNvSpPr txBox="1">
            <a:spLocks noGrp="1"/>
          </p:cNvSpPr>
          <p:nvPr>
            <p:ph type="title"/>
          </p:nvPr>
        </p:nvSpPr>
        <p:spPr>
          <a:xfrm>
            <a:off x="457200" y="274638"/>
            <a:ext cx="8229600" cy="1143000"/>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2" name="Google Shape;42;p24"/>
          <p:cNvSpPr txBox="1">
            <a:spLocks noGrp="1"/>
          </p:cNvSpPr>
          <p:nvPr>
            <p:ph type="body" idx="1"/>
          </p:nvPr>
        </p:nvSpPr>
        <p:spPr>
          <a:xfrm>
            <a:off x="457200" y="1535113"/>
            <a:ext cx="4040188" cy="639762"/>
          </a:xfrm>
          <a:prstGeom prst="rect">
            <a:avLst/>
          </a:prstGeom>
          <a:noFill/>
          <a:ln>
            <a:noFill/>
          </a:ln>
        </p:spPr>
        <p:txBody>
          <a:bodyPr spcFirstLastPara="1" wrap="square" lIns="90000" tIns="46800" rIns="90000" bIns="46800" anchor="b" anchorCtr="0">
            <a:noAutofit/>
          </a:bodyPr>
          <a:lstStyle>
            <a:lvl1pPr marL="457200" lvl="0" indent="-228600" algn="l">
              <a:spcBef>
                <a:spcPts val="800"/>
              </a:spcBef>
              <a:spcAft>
                <a:spcPts val="0"/>
              </a:spcAft>
              <a:buSzPts val="2400"/>
              <a:buNone/>
              <a:defRPr sz="2400" b="1"/>
            </a:lvl1pPr>
            <a:lvl2pPr marL="914400" lvl="1" indent="-228600" algn="l">
              <a:spcBef>
                <a:spcPts val="700"/>
              </a:spcBef>
              <a:spcAft>
                <a:spcPts val="0"/>
              </a:spcAft>
              <a:buSzPts val="2000"/>
              <a:buNone/>
              <a:defRPr sz="2000" b="1"/>
            </a:lvl2pPr>
            <a:lvl3pPr marL="1371600" lvl="2" indent="-228600" algn="l">
              <a:spcBef>
                <a:spcPts val="600"/>
              </a:spcBef>
              <a:spcAft>
                <a:spcPts val="0"/>
              </a:spcAft>
              <a:buSzPts val="1800"/>
              <a:buNone/>
              <a:defRPr sz="1800" b="1"/>
            </a:lvl3pPr>
            <a:lvl4pPr marL="1828800" lvl="3" indent="-228600" algn="l">
              <a:spcBef>
                <a:spcPts val="500"/>
              </a:spcBef>
              <a:spcAft>
                <a:spcPts val="0"/>
              </a:spcAft>
              <a:buSzPts val="1600"/>
              <a:buNone/>
              <a:defRPr sz="1600" b="1"/>
            </a:lvl4pPr>
            <a:lvl5pPr marL="2286000" lvl="4" indent="-228600" algn="l">
              <a:spcBef>
                <a:spcPts val="500"/>
              </a:spcBef>
              <a:spcAft>
                <a:spcPts val="0"/>
              </a:spcAft>
              <a:buSzPts val="1600"/>
              <a:buNone/>
              <a:defRPr sz="1600" b="1"/>
            </a:lvl5pPr>
            <a:lvl6pPr marL="2743200" lvl="5" indent="-228600" algn="l">
              <a:spcBef>
                <a:spcPts val="500"/>
              </a:spcBef>
              <a:spcAft>
                <a:spcPts val="0"/>
              </a:spcAft>
              <a:buSzPts val="1600"/>
              <a:buNone/>
              <a:defRPr sz="1600" b="1"/>
            </a:lvl6pPr>
            <a:lvl7pPr marL="3200400" lvl="6" indent="-228600" algn="l">
              <a:spcBef>
                <a:spcPts val="500"/>
              </a:spcBef>
              <a:spcAft>
                <a:spcPts val="0"/>
              </a:spcAft>
              <a:buSzPts val="1600"/>
              <a:buNone/>
              <a:defRPr sz="1600" b="1"/>
            </a:lvl7pPr>
            <a:lvl8pPr marL="3657600" lvl="7" indent="-228600" algn="l">
              <a:spcBef>
                <a:spcPts val="500"/>
              </a:spcBef>
              <a:spcAft>
                <a:spcPts val="0"/>
              </a:spcAft>
              <a:buSzPts val="1600"/>
              <a:buNone/>
              <a:defRPr sz="1600" b="1"/>
            </a:lvl8pPr>
            <a:lvl9pPr marL="4114800" lvl="8" indent="-228600" algn="l">
              <a:spcBef>
                <a:spcPts val="500"/>
              </a:spcBef>
              <a:spcAft>
                <a:spcPts val="0"/>
              </a:spcAft>
              <a:buSzPts val="1600"/>
              <a:buNone/>
              <a:defRPr sz="1600" b="1"/>
            </a:lvl9pPr>
          </a:lstStyle>
          <a:p>
            <a:endParaRPr/>
          </a:p>
        </p:txBody>
      </p:sp>
      <p:sp>
        <p:nvSpPr>
          <p:cNvPr id="43" name="Google Shape;43;p24"/>
          <p:cNvSpPr txBox="1">
            <a:spLocks noGrp="1"/>
          </p:cNvSpPr>
          <p:nvPr>
            <p:ph type="body" idx="2"/>
          </p:nvPr>
        </p:nvSpPr>
        <p:spPr>
          <a:xfrm>
            <a:off x="457200" y="2174875"/>
            <a:ext cx="4040188" cy="3951288"/>
          </a:xfrm>
          <a:prstGeom prst="rect">
            <a:avLst/>
          </a:prstGeom>
          <a:noFill/>
          <a:ln>
            <a:noFill/>
          </a:ln>
        </p:spPr>
        <p:txBody>
          <a:bodyPr spcFirstLastPara="1" wrap="square" lIns="90000" tIns="46800" rIns="90000" bIns="46800" anchor="t" anchorCtr="0">
            <a:noAutofit/>
          </a:bodyPr>
          <a:lstStyle>
            <a:lvl1pPr marL="457200" lvl="0" indent="-381000" algn="l">
              <a:spcBef>
                <a:spcPts val="800"/>
              </a:spcBef>
              <a:spcAft>
                <a:spcPts val="0"/>
              </a:spcAft>
              <a:buSzPts val="2400"/>
              <a:buChar char="•"/>
              <a:defRPr sz="2400"/>
            </a:lvl1pPr>
            <a:lvl2pPr marL="914400" lvl="1" indent="-355600" algn="l">
              <a:spcBef>
                <a:spcPts val="700"/>
              </a:spcBef>
              <a:spcAft>
                <a:spcPts val="0"/>
              </a:spcAft>
              <a:buSzPts val="2000"/>
              <a:buChar char="–"/>
              <a:defRPr sz="2000"/>
            </a:lvl2pPr>
            <a:lvl3pPr marL="1371600" lvl="2" indent="-342900" algn="l">
              <a:spcBef>
                <a:spcPts val="600"/>
              </a:spcBef>
              <a:spcAft>
                <a:spcPts val="0"/>
              </a:spcAft>
              <a:buSzPts val="1800"/>
              <a:buChar char="•"/>
              <a:defRPr sz="1800"/>
            </a:lvl3pPr>
            <a:lvl4pPr marL="1828800" lvl="3" indent="-330200" algn="l">
              <a:spcBef>
                <a:spcPts val="500"/>
              </a:spcBef>
              <a:spcAft>
                <a:spcPts val="0"/>
              </a:spcAft>
              <a:buSzPts val="1600"/>
              <a:buChar char="–"/>
              <a:defRPr sz="1600"/>
            </a:lvl4pPr>
            <a:lvl5pPr marL="2286000" lvl="4" indent="-330200" algn="l">
              <a:spcBef>
                <a:spcPts val="500"/>
              </a:spcBef>
              <a:spcAft>
                <a:spcPts val="0"/>
              </a:spcAft>
              <a:buSzPts val="1600"/>
              <a:buChar char="»"/>
              <a:defRPr sz="1600"/>
            </a:lvl5pPr>
            <a:lvl6pPr marL="2743200" lvl="5" indent="-228600" algn="l">
              <a:spcBef>
                <a:spcPts val="500"/>
              </a:spcBef>
              <a:spcAft>
                <a:spcPts val="0"/>
              </a:spcAft>
              <a:buSzPts val="1400"/>
              <a:buNone/>
              <a:defRPr sz="1600"/>
            </a:lvl6pPr>
            <a:lvl7pPr marL="3200400" lvl="6" indent="-228600" algn="l">
              <a:spcBef>
                <a:spcPts val="500"/>
              </a:spcBef>
              <a:spcAft>
                <a:spcPts val="0"/>
              </a:spcAft>
              <a:buSzPts val="1400"/>
              <a:buNone/>
              <a:defRPr sz="1600"/>
            </a:lvl7pPr>
            <a:lvl8pPr marL="3657600" lvl="7" indent="-228600" algn="l">
              <a:spcBef>
                <a:spcPts val="500"/>
              </a:spcBef>
              <a:spcAft>
                <a:spcPts val="0"/>
              </a:spcAft>
              <a:buSzPts val="1400"/>
              <a:buNone/>
              <a:defRPr sz="1600"/>
            </a:lvl8pPr>
            <a:lvl9pPr marL="4114800" lvl="8" indent="-228600" algn="l">
              <a:spcBef>
                <a:spcPts val="500"/>
              </a:spcBef>
              <a:spcAft>
                <a:spcPts val="0"/>
              </a:spcAft>
              <a:buSzPts val="1400"/>
              <a:buNone/>
              <a:defRPr sz="1600"/>
            </a:lvl9pPr>
          </a:lstStyle>
          <a:p>
            <a:endParaRPr/>
          </a:p>
        </p:txBody>
      </p:sp>
      <p:sp>
        <p:nvSpPr>
          <p:cNvPr id="44" name="Google Shape;44;p24"/>
          <p:cNvSpPr txBox="1">
            <a:spLocks noGrp="1"/>
          </p:cNvSpPr>
          <p:nvPr>
            <p:ph type="body" idx="3"/>
          </p:nvPr>
        </p:nvSpPr>
        <p:spPr>
          <a:xfrm>
            <a:off x="4645025" y="1535113"/>
            <a:ext cx="4041775" cy="639762"/>
          </a:xfrm>
          <a:prstGeom prst="rect">
            <a:avLst/>
          </a:prstGeom>
          <a:noFill/>
          <a:ln>
            <a:noFill/>
          </a:ln>
        </p:spPr>
        <p:txBody>
          <a:bodyPr spcFirstLastPara="1" wrap="square" lIns="90000" tIns="46800" rIns="90000" bIns="46800" anchor="b" anchorCtr="0">
            <a:noAutofit/>
          </a:bodyPr>
          <a:lstStyle>
            <a:lvl1pPr marL="457200" lvl="0" indent="-228600" algn="l">
              <a:spcBef>
                <a:spcPts val="800"/>
              </a:spcBef>
              <a:spcAft>
                <a:spcPts val="0"/>
              </a:spcAft>
              <a:buSzPts val="2400"/>
              <a:buNone/>
              <a:defRPr sz="2400" b="1"/>
            </a:lvl1pPr>
            <a:lvl2pPr marL="914400" lvl="1" indent="-228600" algn="l">
              <a:spcBef>
                <a:spcPts val="700"/>
              </a:spcBef>
              <a:spcAft>
                <a:spcPts val="0"/>
              </a:spcAft>
              <a:buSzPts val="2000"/>
              <a:buNone/>
              <a:defRPr sz="2000" b="1"/>
            </a:lvl2pPr>
            <a:lvl3pPr marL="1371600" lvl="2" indent="-228600" algn="l">
              <a:spcBef>
                <a:spcPts val="600"/>
              </a:spcBef>
              <a:spcAft>
                <a:spcPts val="0"/>
              </a:spcAft>
              <a:buSzPts val="1800"/>
              <a:buNone/>
              <a:defRPr sz="1800" b="1"/>
            </a:lvl3pPr>
            <a:lvl4pPr marL="1828800" lvl="3" indent="-228600" algn="l">
              <a:spcBef>
                <a:spcPts val="500"/>
              </a:spcBef>
              <a:spcAft>
                <a:spcPts val="0"/>
              </a:spcAft>
              <a:buSzPts val="1600"/>
              <a:buNone/>
              <a:defRPr sz="1600" b="1"/>
            </a:lvl4pPr>
            <a:lvl5pPr marL="2286000" lvl="4" indent="-228600" algn="l">
              <a:spcBef>
                <a:spcPts val="500"/>
              </a:spcBef>
              <a:spcAft>
                <a:spcPts val="0"/>
              </a:spcAft>
              <a:buSzPts val="1600"/>
              <a:buNone/>
              <a:defRPr sz="1600" b="1"/>
            </a:lvl5pPr>
            <a:lvl6pPr marL="2743200" lvl="5" indent="-228600" algn="l">
              <a:spcBef>
                <a:spcPts val="500"/>
              </a:spcBef>
              <a:spcAft>
                <a:spcPts val="0"/>
              </a:spcAft>
              <a:buSzPts val="1600"/>
              <a:buNone/>
              <a:defRPr sz="1600" b="1"/>
            </a:lvl6pPr>
            <a:lvl7pPr marL="3200400" lvl="6" indent="-228600" algn="l">
              <a:spcBef>
                <a:spcPts val="500"/>
              </a:spcBef>
              <a:spcAft>
                <a:spcPts val="0"/>
              </a:spcAft>
              <a:buSzPts val="1600"/>
              <a:buNone/>
              <a:defRPr sz="1600" b="1"/>
            </a:lvl7pPr>
            <a:lvl8pPr marL="3657600" lvl="7" indent="-228600" algn="l">
              <a:spcBef>
                <a:spcPts val="500"/>
              </a:spcBef>
              <a:spcAft>
                <a:spcPts val="0"/>
              </a:spcAft>
              <a:buSzPts val="1600"/>
              <a:buNone/>
              <a:defRPr sz="1600" b="1"/>
            </a:lvl8pPr>
            <a:lvl9pPr marL="4114800" lvl="8" indent="-228600" algn="l">
              <a:spcBef>
                <a:spcPts val="500"/>
              </a:spcBef>
              <a:spcAft>
                <a:spcPts val="0"/>
              </a:spcAft>
              <a:buSzPts val="1600"/>
              <a:buNone/>
              <a:defRPr sz="1600" b="1"/>
            </a:lvl9pPr>
          </a:lstStyle>
          <a:p>
            <a:endParaRPr/>
          </a:p>
        </p:txBody>
      </p:sp>
      <p:sp>
        <p:nvSpPr>
          <p:cNvPr id="45" name="Google Shape;45;p24"/>
          <p:cNvSpPr txBox="1">
            <a:spLocks noGrp="1"/>
          </p:cNvSpPr>
          <p:nvPr>
            <p:ph type="body" idx="4"/>
          </p:nvPr>
        </p:nvSpPr>
        <p:spPr>
          <a:xfrm>
            <a:off x="4645025" y="2174875"/>
            <a:ext cx="4041775" cy="3951288"/>
          </a:xfrm>
          <a:prstGeom prst="rect">
            <a:avLst/>
          </a:prstGeom>
          <a:noFill/>
          <a:ln>
            <a:noFill/>
          </a:ln>
        </p:spPr>
        <p:txBody>
          <a:bodyPr spcFirstLastPara="1" wrap="square" lIns="90000" tIns="46800" rIns="90000" bIns="46800" anchor="t" anchorCtr="0">
            <a:noAutofit/>
          </a:bodyPr>
          <a:lstStyle>
            <a:lvl1pPr marL="457200" lvl="0" indent="-381000" algn="l">
              <a:spcBef>
                <a:spcPts val="800"/>
              </a:spcBef>
              <a:spcAft>
                <a:spcPts val="0"/>
              </a:spcAft>
              <a:buSzPts val="2400"/>
              <a:buChar char="•"/>
              <a:defRPr sz="2400"/>
            </a:lvl1pPr>
            <a:lvl2pPr marL="914400" lvl="1" indent="-355600" algn="l">
              <a:spcBef>
                <a:spcPts val="700"/>
              </a:spcBef>
              <a:spcAft>
                <a:spcPts val="0"/>
              </a:spcAft>
              <a:buSzPts val="2000"/>
              <a:buChar char="–"/>
              <a:defRPr sz="2000"/>
            </a:lvl2pPr>
            <a:lvl3pPr marL="1371600" lvl="2" indent="-342900" algn="l">
              <a:spcBef>
                <a:spcPts val="600"/>
              </a:spcBef>
              <a:spcAft>
                <a:spcPts val="0"/>
              </a:spcAft>
              <a:buSzPts val="1800"/>
              <a:buChar char="•"/>
              <a:defRPr sz="1800"/>
            </a:lvl3pPr>
            <a:lvl4pPr marL="1828800" lvl="3" indent="-330200" algn="l">
              <a:spcBef>
                <a:spcPts val="500"/>
              </a:spcBef>
              <a:spcAft>
                <a:spcPts val="0"/>
              </a:spcAft>
              <a:buSzPts val="1600"/>
              <a:buChar char="–"/>
              <a:defRPr sz="1600"/>
            </a:lvl4pPr>
            <a:lvl5pPr marL="2286000" lvl="4" indent="-330200" algn="l">
              <a:spcBef>
                <a:spcPts val="500"/>
              </a:spcBef>
              <a:spcAft>
                <a:spcPts val="0"/>
              </a:spcAft>
              <a:buSzPts val="1600"/>
              <a:buChar char="»"/>
              <a:defRPr sz="1600"/>
            </a:lvl5pPr>
            <a:lvl6pPr marL="2743200" lvl="5" indent="-228600" algn="l">
              <a:spcBef>
                <a:spcPts val="500"/>
              </a:spcBef>
              <a:spcAft>
                <a:spcPts val="0"/>
              </a:spcAft>
              <a:buSzPts val="1400"/>
              <a:buNone/>
              <a:defRPr sz="1600"/>
            </a:lvl6pPr>
            <a:lvl7pPr marL="3200400" lvl="6" indent="-228600" algn="l">
              <a:spcBef>
                <a:spcPts val="500"/>
              </a:spcBef>
              <a:spcAft>
                <a:spcPts val="0"/>
              </a:spcAft>
              <a:buSzPts val="1400"/>
              <a:buNone/>
              <a:defRPr sz="1600"/>
            </a:lvl7pPr>
            <a:lvl8pPr marL="3657600" lvl="7" indent="-228600" algn="l">
              <a:spcBef>
                <a:spcPts val="500"/>
              </a:spcBef>
              <a:spcAft>
                <a:spcPts val="0"/>
              </a:spcAft>
              <a:buSzPts val="1400"/>
              <a:buNone/>
              <a:defRPr sz="1600"/>
            </a:lvl8pPr>
            <a:lvl9pPr marL="4114800" lvl="8" indent="-228600" algn="l">
              <a:spcBef>
                <a:spcPts val="500"/>
              </a:spcBef>
              <a:spcAft>
                <a:spcPts val="0"/>
              </a:spcAft>
              <a:buSzPts val="1400"/>
              <a:buNone/>
              <a:defRPr sz="1600"/>
            </a:lvl9pPr>
          </a:lstStyle>
          <a:p>
            <a:endParaRPr/>
          </a:p>
        </p:txBody>
      </p:sp>
      <p:sp>
        <p:nvSpPr>
          <p:cNvPr id="46" name="Google Shape;46;p24"/>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ólo el título" type="titleOnly">
  <p:cSld name="TITLE_ONLY">
    <p:spTree>
      <p:nvGrpSpPr>
        <p:cNvPr id="1" name="Shape 47"/>
        <p:cNvGrpSpPr/>
        <p:nvPr/>
      </p:nvGrpSpPr>
      <p:grpSpPr>
        <a:xfrm>
          <a:off x="0" y="0"/>
          <a:ext cx="0" cy="0"/>
          <a:chOff x="0" y="0"/>
          <a:chExt cx="0" cy="0"/>
        </a:xfrm>
      </p:grpSpPr>
      <p:sp>
        <p:nvSpPr>
          <p:cNvPr id="48" name="Google Shape;48;p25"/>
          <p:cNvSpPr txBox="1">
            <a:spLocks noGrp="1"/>
          </p:cNvSpPr>
          <p:nvPr>
            <p:ph type="title"/>
          </p:nvPr>
        </p:nvSpPr>
        <p:spPr>
          <a:xfrm>
            <a:off x="1260475" y="66675"/>
            <a:ext cx="7408863" cy="1433513"/>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9" name="Google Shape;49;p25"/>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0"/>
        <p:cNvGrpSpPr/>
        <p:nvPr/>
      </p:nvGrpSpPr>
      <p:grpSpPr>
        <a:xfrm>
          <a:off x="0" y="0"/>
          <a:ext cx="0" cy="0"/>
          <a:chOff x="0" y="0"/>
          <a:chExt cx="0" cy="0"/>
        </a:xfrm>
      </p:grpSpPr>
      <p:sp>
        <p:nvSpPr>
          <p:cNvPr id="51" name="Google Shape;51;p26"/>
          <p:cNvSpPr txBox="1">
            <a:spLocks noGrp="1"/>
          </p:cNvSpPr>
          <p:nvPr>
            <p:ph type="title"/>
          </p:nvPr>
        </p:nvSpPr>
        <p:spPr>
          <a:xfrm>
            <a:off x="457200" y="273050"/>
            <a:ext cx="3008313" cy="1162050"/>
          </a:xfrm>
          <a:prstGeom prst="rect">
            <a:avLst/>
          </a:prstGeom>
          <a:noFill/>
          <a:ln>
            <a:noFill/>
          </a:ln>
        </p:spPr>
        <p:txBody>
          <a:bodyPr spcFirstLastPara="1" wrap="square" lIns="90000" tIns="46800" rIns="90000" bIns="468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2" name="Google Shape;52;p26"/>
          <p:cNvSpPr txBox="1">
            <a:spLocks noGrp="1"/>
          </p:cNvSpPr>
          <p:nvPr>
            <p:ph type="body" idx="1"/>
          </p:nvPr>
        </p:nvSpPr>
        <p:spPr>
          <a:xfrm>
            <a:off x="3575050" y="273050"/>
            <a:ext cx="5111750" cy="5853113"/>
          </a:xfrm>
          <a:prstGeom prst="rect">
            <a:avLst/>
          </a:prstGeom>
          <a:noFill/>
          <a:ln>
            <a:noFill/>
          </a:ln>
        </p:spPr>
        <p:txBody>
          <a:bodyPr spcFirstLastPara="1" wrap="square" lIns="90000" tIns="46800" rIns="90000" bIns="46800" anchor="t" anchorCtr="0">
            <a:noAutofit/>
          </a:bodyPr>
          <a:lstStyle>
            <a:lvl1pPr marL="457200" lvl="0" indent="-431800" algn="l">
              <a:spcBef>
                <a:spcPts val="800"/>
              </a:spcBef>
              <a:spcAft>
                <a:spcPts val="0"/>
              </a:spcAft>
              <a:buSzPts val="3200"/>
              <a:buChar char="•"/>
              <a:defRPr sz="3200"/>
            </a:lvl1pPr>
            <a:lvl2pPr marL="914400" lvl="1" indent="-406400" algn="l">
              <a:spcBef>
                <a:spcPts val="700"/>
              </a:spcBef>
              <a:spcAft>
                <a:spcPts val="0"/>
              </a:spcAft>
              <a:buSzPts val="2800"/>
              <a:buChar char="–"/>
              <a:defRPr sz="2800"/>
            </a:lvl2pPr>
            <a:lvl3pPr marL="1371600" lvl="2" indent="-381000" algn="l">
              <a:spcBef>
                <a:spcPts val="600"/>
              </a:spcBef>
              <a:spcAft>
                <a:spcPts val="0"/>
              </a:spcAft>
              <a:buSzPts val="2400"/>
              <a:buChar char="•"/>
              <a:defRPr sz="2400"/>
            </a:lvl3pPr>
            <a:lvl4pPr marL="1828800" lvl="3" indent="-355600" algn="l">
              <a:spcBef>
                <a:spcPts val="500"/>
              </a:spcBef>
              <a:spcAft>
                <a:spcPts val="0"/>
              </a:spcAft>
              <a:buSzPts val="2000"/>
              <a:buChar char="–"/>
              <a:defRPr sz="2000"/>
            </a:lvl4pPr>
            <a:lvl5pPr marL="2286000" lvl="4" indent="-355600" algn="l">
              <a:spcBef>
                <a:spcPts val="500"/>
              </a:spcBef>
              <a:spcAft>
                <a:spcPts val="0"/>
              </a:spcAft>
              <a:buSzPts val="2000"/>
              <a:buChar char="»"/>
              <a:defRPr sz="2000"/>
            </a:lvl5pPr>
            <a:lvl6pPr marL="2743200" lvl="5" indent="-228600" algn="l">
              <a:spcBef>
                <a:spcPts val="500"/>
              </a:spcBef>
              <a:spcAft>
                <a:spcPts val="0"/>
              </a:spcAft>
              <a:buSzPts val="1400"/>
              <a:buNone/>
              <a:defRPr sz="2000"/>
            </a:lvl6pPr>
            <a:lvl7pPr marL="3200400" lvl="6" indent="-228600" algn="l">
              <a:spcBef>
                <a:spcPts val="500"/>
              </a:spcBef>
              <a:spcAft>
                <a:spcPts val="0"/>
              </a:spcAft>
              <a:buSzPts val="1400"/>
              <a:buNone/>
              <a:defRPr sz="2000"/>
            </a:lvl7pPr>
            <a:lvl8pPr marL="3657600" lvl="7" indent="-228600" algn="l">
              <a:spcBef>
                <a:spcPts val="500"/>
              </a:spcBef>
              <a:spcAft>
                <a:spcPts val="0"/>
              </a:spcAft>
              <a:buSzPts val="1400"/>
              <a:buNone/>
              <a:defRPr sz="2000"/>
            </a:lvl8pPr>
            <a:lvl9pPr marL="4114800" lvl="8" indent="-228600" algn="l">
              <a:spcBef>
                <a:spcPts val="500"/>
              </a:spcBef>
              <a:spcAft>
                <a:spcPts val="0"/>
              </a:spcAft>
              <a:buSzPts val="1400"/>
              <a:buNone/>
              <a:defRPr sz="2000"/>
            </a:lvl9pPr>
          </a:lstStyle>
          <a:p>
            <a:endParaRPr/>
          </a:p>
        </p:txBody>
      </p:sp>
      <p:sp>
        <p:nvSpPr>
          <p:cNvPr id="53" name="Google Shape;53;p26"/>
          <p:cNvSpPr txBox="1">
            <a:spLocks noGrp="1"/>
          </p:cNvSpPr>
          <p:nvPr>
            <p:ph type="body" idx="2"/>
          </p:nvPr>
        </p:nvSpPr>
        <p:spPr>
          <a:xfrm>
            <a:off x="457200" y="1435100"/>
            <a:ext cx="3008313" cy="4691063"/>
          </a:xfrm>
          <a:prstGeom prst="rect">
            <a:avLst/>
          </a:prstGeom>
          <a:noFill/>
          <a:ln>
            <a:noFill/>
          </a:ln>
        </p:spPr>
        <p:txBody>
          <a:bodyPr spcFirstLastPara="1" wrap="square" lIns="90000" tIns="46800" rIns="90000" bIns="46800" anchor="t" anchorCtr="0">
            <a:noAutofit/>
          </a:bodyPr>
          <a:lstStyle>
            <a:lvl1pPr marL="457200" lvl="0" indent="-228600" algn="l">
              <a:spcBef>
                <a:spcPts val="800"/>
              </a:spcBef>
              <a:spcAft>
                <a:spcPts val="0"/>
              </a:spcAft>
              <a:buSzPts val="1400"/>
              <a:buNone/>
              <a:defRPr sz="1400"/>
            </a:lvl1pPr>
            <a:lvl2pPr marL="914400" lvl="1" indent="-228600" algn="l">
              <a:spcBef>
                <a:spcPts val="700"/>
              </a:spcBef>
              <a:spcAft>
                <a:spcPts val="0"/>
              </a:spcAft>
              <a:buSzPts val="1200"/>
              <a:buNone/>
              <a:defRPr sz="1200"/>
            </a:lvl2pPr>
            <a:lvl3pPr marL="1371600" lvl="2" indent="-228600" algn="l">
              <a:spcBef>
                <a:spcPts val="600"/>
              </a:spcBef>
              <a:spcAft>
                <a:spcPts val="0"/>
              </a:spcAft>
              <a:buSzPts val="1000"/>
              <a:buNone/>
              <a:defRPr sz="1000"/>
            </a:lvl3pPr>
            <a:lvl4pPr marL="1828800" lvl="3" indent="-228600" algn="l">
              <a:spcBef>
                <a:spcPts val="500"/>
              </a:spcBef>
              <a:spcAft>
                <a:spcPts val="0"/>
              </a:spcAft>
              <a:buSzPts val="900"/>
              <a:buNone/>
              <a:defRPr sz="900"/>
            </a:lvl4pPr>
            <a:lvl5pPr marL="2286000" lvl="4" indent="-228600" algn="l">
              <a:spcBef>
                <a:spcPts val="500"/>
              </a:spcBef>
              <a:spcAft>
                <a:spcPts val="0"/>
              </a:spcAft>
              <a:buSzPts val="900"/>
              <a:buNone/>
              <a:defRPr sz="900"/>
            </a:lvl5pPr>
            <a:lvl6pPr marL="2743200" lvl="5" indent="-228600" algn="l">
              <a:spcBef>
                <a:spcPts val="500"/>
              </a:spcBef>
              <a:spcAft>
                <a:spcPts val="0"/>
              </a:spcAft>
              <a:buSzPts val="900"/>
              <a:buNone/>
              <a:defRPr sz="900"/>
            </a:lvl6pPr>
            <a:lvl7pPr marL="3200400" lvl="6" indent="-228600" algn="l">
              <a:spcBef>
                <a:spcPts val="500"/>
              </a:spcBef>
              <a:spcAft>
                <a:spcPts val="0"/>
              </a:spcAft>
              <a:buSzPts val="900"/>
              <a:buNone/>
              <a:defRPr sz="900"/>
            </a:lvl7pPr>
            <a:lvl8pPr marL="3657600" lvl="7" indent="-228600" algn="l">
              <a:spcBef>
                <a:spcPts val="500"/>
              </a:spcBef>
              <a:spcAft>
                <a:spcPts val="0"/>
              </a:spcAft>
              <a:buSzPts val="900"/>
              <a:buNone/>
              <a:defRPr sz="900"/>
            </a:lvl8pPr>
            <a:lvl9pPr marL="4114800" lvl="8" indent="-228600" algn="l">
              <a:spcBef>
                <a:spcPts val="500"/>
              </a:spcBef>
              <a:spcAft>
                <a:spcPts val="0"/>
              </a:spcAft>
              <a:buSzPts val="900"/>
              <a:buNone/>
              <a:defRPr sz="900"/>
            </a:lvl9pPr>
          </a:lstStyle>
          <a:p>
            <a:endParaRPr/>
          </a:p>
        </p:txBody>
      </p:sp>
      <p:sp>
        <p:nvSpPr>
          <p:cNvPr id="54" name="Google Shape;54;p26"/>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55"/>
        <p:cNvGrpSpPr/>
        <p:nvPr/>
      </p:nvGrpSpPr>
      <p:grpSpPr>
        <a:xfrm>
          <a:off x="0" y="0"/>
          <a:ext cx="0" cy="0"/>
          <a:chOff x="0" y="0"/>
          <a:chExt cx="0" cy="0"/>
        </a:xfrm>
      </p:grpSpPr>
      <p:sp>
        <p:nvSpPr>
          <p:cNvPr id="56" name="Google Shape;56;p27"/>
          <p:cNvSpPr txBox="1">
            <a:spLocks noGrp="1"/>
          </p:cNvSpPr>
          <p:nvPr>
            <p:ph type="title"/>
          </p:nvPr>
        </p:nvSpPr>
        <p:spPr>
          <a:xfrm>
            <a:off x="1792288" y="4800600"/>
            <a:ext cx="5486400" cy="566738"/>
          </a:xfrm>
          <a:prstGeom prst="rect">
            <a:avLst/>
          </a:prstGeom>
          <a:noFill/>
          <a:ln>
            <a:noFill/>
          </a:ln>
        </p:spPr>
        <p:txBody>
          <a:bodyPr spcFirstLastPara="1" wrap="square" lIns="90000" tIns="46800" rIns="90000" bIns="468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7" name="Google Shape;57;p27"/>
          <p:cNvSpPr>
            <a:spLocks noGrp="1"/>
          </p:cNvSpPr>
          <p:nvPr>
            <p:ph type="pic" idx="2"/>
          </p:nvPr>
        </p:nvSpPr>
        <p:spPr>
          <a:xfrm>
            <a:off x="1792288" y="612775"/>
            <a:ext cx="5486400" cy="4114800"/>
          </a:xfrm>
          <a:prstGeom prst="rect">
            <a:avLst/>
          </a:prstGeom>
          <a:noFill/>
          <a:ln>
            <a:noFill/>
          </a:ln>
        </p:spPr>
        <p:txBody>
          <a:bodyPr spcFirstLastPara="1" wrap="square" lIns="90000" tIns="46800" rIns="90000" bIns="46800" anchor="t" anchorCtr="0">
            <a:noAutofit/>
          </a:bodyPr>
          <a:lstStyle>
            <a:lvl1pPr marR="0" lvl="0" algn="l" rtl="0">
              <a:spcBef>
                <a:spcPts val="800"/>
              </a:spcBef>
              <a:spcAft>
                <a:spcPts val="0"/>
              </a:spcAft>
              <a:buClr>
                <a:srgbClr val="000000"/>
              </a:buClr>
              <a:buSzPts val="3200"/>
              <a:buFont typeface="Times New Roman"/>
              <a:buNone/>
              <a:defRPr sz="3200" b="0" i="0" u="none" strike="noStrike" cap="none">
                <a:solidFill>
                  <a:srgbClr val="000000"/>
                </a:solidFill>
                <a:latin typeface="Arial"/>
                <a:ea typeface="Arial"/>
                <a:cs typeface="Arial"/>
                <a:sym typeface="Arial"/>
              </a:defRPr>
            </a:lvl1pPr>
            <a:lvl2pPr marR="0" lvl="1" algn="l" rtl="0">
              <a:spcBef>
                <a:spcPts val="700"/>
              </a:spcBef>
              <a:spcAft>
                <a:spcPts val="0"/>
              </a:spcAft>
              <a:buClr>
                <a:srgbClr val="000000"/>
              </a:buClr>
              <a:buSzPts val="2800"/>
              <a:buFont typeface="Times New Roman"/>
              <a:buNone/>
              <a:defRPr sz="2800" b="0" i="0" u="none" strike="noStrike" cap="none">
                <a:solidFill>
                  <a:srgbClr val="000000"/>
                </a:solidFill>
                <a:latin typeface="Arial"/>
                <a:ea typeface="Arial"/>
                <a:cs typeface="Arial"/>
                <a:sym typeface="Arial"/>
              </a:defRPr>
            </a:lvl2pPr>
            <a:lvl3pPr marR="0" lvl="2" algn="l" rtl="0">
              <a:spcBef>
                <a:spcPts val="600"/>
              </a:spcBef>
              <a:spcAft>
                <a:spcPts val="0"/>
              </a:spcAft>
              <a:buClr>
                <a:srgbClr val="000000"/>
              </a:buClr>
              <a:buSzPts val="2400"/>
              <a:buFont typeface="Times New Roman"/>
              <a:buNone/>
              <a:defRPr sz="2400" b="0" i="0" u="none" strike="noStrike" cap="none">
                <a:solidFill>
                  <a:srgbClr val="000000"/>
                </a:solidFill>
                <a:latin typeface="Arial"/>
                <a:ea typeface="Arial"/>
                <a:cs typeface="Arial"/>
                <a:sym typeface="Arial"/>
              </a:defRPr>
            </a:lvl3pPr>
            <a:lvl4pPr marR="0" lvl="3"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4pPr>
            <a:lvl5pPr marR="0" lvl="4"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5pPr>
            <a:lvl6pPr marR="0" lvl="5"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6pPr>
            <a:lvl7pPr marR="0" lvl="6"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7pPr>
            <a:lvl8pPr marR="0" lvl="7"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8pPr>
            <a:lvl9pPr marR="0" lvl="8" algn="l" rtl="0">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9pPr>
          </a:lstStyle>
          <a:p>
            <a:endParaRPr/>
          </a:p>
        </p:txBody>
      </p:sp>
      <p:sp>
        <p:nvSpPr>
          <p:cNvPr id="58" name="Google Shape;58;p27"/>
          <p:cNvSpPr txBox="1">
            <a:spLocks noGrp="1"/>
          </p:cNvSpPr>
          <p:nvPr>
            <p:ph type="body" idx="1"/>
          </p:nvPr>
        </p:nvSpPr>
        <p:spPr>
          <a:xfrm>
            <a:off x="1792288" y="5367338"/>
            <a:ext cx="5486400" cy="804862"/>
          </a:xfrm>
          <a:prstGeom prst="rect">
            <a:avLst/>
          </a:prstGeom>
          <a:noFill/>
          <a:ln>
            <a:noFill/>
          </a:ln>
        </p:spPr>
        <p:txBody>
          <a:bodyPr spcFirstLastPara="1" wrap="square" lIns="90000" tIns="46800" rIns="90000" bIns="46800" anchor="t" anchorCtr="0">
            <a:noAutofit/>
          </a:bodyPr>
          <a:lstStyle>
            <a:lvl1pPr marL="457200" lvl="0" indent="-228600" algn="l">
              <a:spcBef>
                <a:spcPts val="800"/>
              </a:spcBef>
              <a:spcAft>
                <a:spcPts val="0"/>
              </a:spcAft>
              <a:buSzPts val="1400"/>
              <a:buNone/>
              <a:defRPr sz="1400"/>
            </a:lvl1pPr>
            <a:lvl2pPr marL="914400" lvl="1" indent="-228600" algn="l">
              <a:spcBef>
                <a:spcPts val="700"/>
              </a:spcBef>
              <a:spcAft>
                <a:spcPts val="0"/>
              </a:spcAft>
              <a:buSzPts val="1200"/>
              <a:buNone/>
              <a:defRPr sz="1200"/>
            </a:lvl2pPr>
            <a:lvl3pPr marL="1371600" lvl="2" indent="-228600" algn="l">
              <a:spcBef>
                <a:spcPts val="600"/>
              </a:spcBef>
              <a:spcAft>
                <a:spcPts val="0"/>
              </a:spcAft>
              <a:buSzPts val="1000"/>
              <a:buNone/>
              <a:defRPr sz="1000"/>
            </a:lvl3pPr>
            <a:lvl4pPr marL="1828800" lvl="3" indent="-228600" algn="l">
              <a:spcBef>
                <a:spcPts val="500"/>
              </a:spcBef>
              <a:spcAft>
                <a:spcPts val="0"/>
              </a:spcAft>
              <a:buSzPts val="900"/>
              <a:buNone/>
              <a:defRPr sz="900"/>
            </a:lvl4pPr>
            <a:lvl5pPr marL="2286000" lvl="4" indent="-228600" algn="l">
              <a:spcBef>
                <a:spcPts val="500"/>
              </a:spcBef>
              <a:spcAft>
                <a:spcPts val="0"/>
              </a:spcAft>
              <a:buSzPts val="900"/>
              <a:buNone/>
              <a:defRPr sz="900"/>
            </a:lvl5pPr>
            <a:lvl6pPr marL="2743200" lvl="5" indent="-228600" algn="l">
              <a:spcBef>
                <a:spcPts val="500"/>
              </a:spcBef>
              <a:spcAft>
                <a:spcPts val="0"/>
              </a:spcAft>
              <a:buSzPts val="900"/>
              <a:buNone/>
              <a:defRPr sz="900"/>
            </a:lvl6pPr>
            <a:lvl7pPr marL="3200400" lvl="6" indent="-228600" algn="l">
              <a:spcBef>
                <a:spcPts val="500"/>
              </a:spcBef>
              <a:spcAft>
                <a:spcPts val="0"/>
              </a:spcAft>
              <a:buSzPts val="900"/>
              <a:buNone/>
              <a:defRPr sz="900"/>
            </a:lvl7pPr>
            <a:lvl8pPr marL="3657600" lvl="7" indent="-228600" algn="l">
              <a:spcBef>
                <a:spcPts val="500"/>
              </a:spcBef>
              <a:spcAft>
                <a:spcPts val="0"/>
              </a:spcAft>
              <a:buSzPts val="900"/>
              <a:buNone/>
              <a:defRPr sz="900"/>
            </a:lvl8pPr>
            <a:lvl9pPr marL="4114800" lvl="8" indent="-228600" algn="l">
              <a:spcBef>
                <a:spcPts val="500"/>
              </a:spcBef>
              <a:spcAft>
                <a:spcPts val="0"/>
              </a:spcAft>
              <a:buSzPts val="900"/>
              <a:buNone/>
              <a:defRPr sz="900"/>
            </a:lvl9pPr>
          </a:lstStyle>
          <a:p>
            <a:endParaRPr/>
          </a:p>
        </p:txBody>
      </p:sp>
      <p:sp>
        <p:nvSpPr>
          <p:cNvPr id="59" name="Google Shape;59;p27"/>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0"/>
        <p:cNvGrpSpPr/>
        <p:nvPr/>
      </p:nvGrpSpPr>
      <p:grpSpPr>
        <a:xfrm>
          <a:off x="0" y="0"/>
          <a:ext cx="0" cy="0"/>
          <a:chOff x="0" y="0"/>
          <a:chExt cx="0" cy="0"/>
        </a:xfrm>
      </p:grpSpPr>
      <p:sp>
        <p:nvSpPr>
          <p:cNvPr id="61" name="Google Shape;61;p28"/>
          <p:cNvSpPr txBox="1">
            <a:spLocks noGrp="1"/>
          </p:cNvSpPr>
          <p:nvPr>
            <p:ph type="title"/>
          </p:nvPr>
        </p:nvSpPr>
        <p:spPr>
          <a:xfrm>
            <a:off x="1260475" y="66675"/>
            <a:ext cx="7408863" cy="1433513"/>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2" name="Google Shape;62;p28"/>
          <p:cNvSpPr txBox="1">
            <a:spLocks noGrp="1"/>
          </p:cNvSpPr>
          <p:nvPr>
            <p:ph type="body" idx="1"/>
          </p:nvPr>
        </p:nvSpPr>
        <p:spPr>
          <a:xfrm rot="5400000">
            <a:off x="2309019" y="-251619"/>
            <a:ext cx="4508500" cy="8212138"/>
          </a:xfrm>
          <a:prstGeom prst="rect">
            <a:avLst/>
          </a:prstGeom>
          <a:noFill/>
          <a:ln>
            <a:noFill/>
          </a:ln>
        </p:spPr>
        <p:txBody>
          <a:bodyPr spcFirstLastPara="1" wrap="square" lIns="90000" tIns="46800" rIns="90000" bIns="46800" anchor="t" anchorCtr="0">
            <a:noAutofit/>
          </a:bodyPr>
          <a:lstStyle>
            <a:lvl1pPr marL="457200" lvl="0" indent="-342900" algn="l">
              <a:spcBef>
                <a:spcPts val="800"/>
              </a:spcBef>
              <a:spcAft>
                <a:spcPts val="0"/>
              </a:spcAft>
              <a:buSzPts val="1800"/>
              <a:buChar char="•"/>
              <a:defRPr/>
            </a:lvl1pPr>
            <a:lvl2pPr marL="914400" lvl="1" indent="-342900" algn="l">
              <a:spcBef>
                <a:spcPts val="700"/>
              </a:spcBef>
              <a:spcAft>
                <a:spcPts val="0"/>
              </a:spcAft>
              <a:buSzPts val="1800"/>
              <a:buChar char="–"/>
              <a:defRPr/>
            </a:lvl2pPr>
            <a:lvl3pPr marL="1371600" lvl="2" indent="-342900" algn="l">
              <a:spcBef>
                <a:spcPts val="600"/>
              </a:spcBef>
              <a:spcAft>
                <a:spcPts val="0"/>
              </a:spcAft>
              <a:buSzPts val="1800"/>
              <a:buChar char="•"/>
              <a:defRPr/>
            </a:lvl3pPr>
            <a:lvl4pPr marL="1828800" lvl="3" indent="-342900" algn="l">
              <a:spcBef>
                <a:spcPts val="500"/>
              </a:spcBef>
              <a:spcAft>
                <a:spcPts val="0"/>
              </a:spcAft>
              <a:buSzPts val="1800"/>
              <a:buChar char="–"/>
              <a:defRPr/>
            </a:lvl4pPr>
            <a:lvl5pPr marL="2286000" lvl="4" indent="-342900" algn="l">
              <a:spcBef>
                <a:spcPts val="500"/>
              </a:spcBef>
              <a:spcAft>
                <a:spcPts val="0"/>
              </a:spcAft>
              <a:buSzPts val="1800"/>
              <a:buChar char="»"/>
              <a:defRPr/>
            </a:lvl5pPr>
            <a:lvl6pPr marL="2743200" lvl="5" indent="-228600" algn="l">
              <a:spcBef>
                <a:spcPts val="500"/>
              </a:spcBef>
              <a:spcAft>
                <a:spcPts val="0"/>
              </a:spcAft>
              <a:buSzPts val="1400"/>
              <a:buNone/>
              <a:defRPr/>
            </a:lvl6pPr>
            <a:lvl7pPr marL="3200400" lvl="6" indent="-228600" algn="l">
              <a:spcBef>
                <a:spcPts val="500"/>
              </a:spcBef>
              <a:spcAft>
                <a:spcPts val="0"/>
              </a:spcAft>
              <a:buSzPts val="1400"/>
              <a:buNone/>
              <a:defRPr/>
            </a:lvl7pPr>
            <a:lvl8pPr marL="3657600" lvl="7" indent="-228600" algn="l">
              <a:spcBef>
                <a:spcPts val="500"/>
              </a:spcBef>
              <a:spcAft>
                <a:spcPts val="0"/>
              </a:spcAft>
              <a:buSzPts val="1400"/>
              <a:buNone/>
              <a:defRPr/>
            </a:lvl8pPr>
            <a:lvl9pPr marL="4114800" lvl="8" indent="-228600" algn="l">
              <a:spcBef>
                <a:spcPts val="500"/>
              </a:spcBef>
              <a:spcAft>
                <a:spcPts val="0"/>
              </a:spcAft>
              <a:buSzPts val="1400"/>
              <a:buNone/>
              <a:defRPr/>
            </a:lvl9pPr>
          </a:lstStyle>
          <a:p>
            <a:endParaRPr/>
          </a:p>
        </p:txBody>
      </p:sp>
      <p:sp>
        <p:nvSpPr>
          <p:cNvPr id="63" name="Google Shape;63;p28"/>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64"/>
        <p:cNvGrpSpPr/>
        <p:nvPr/>
      </p:nvGrpSpPr>
      <p:grpSpPr>
        <a:xfrm>
          <a:off x="0" y="0"/>
          <a:ext cx="0" cy="0"/>
          <a:chOff x="0" y="0"/>
          <a:chExt cx="0" cy="0"/>
        </a:xfrm>
      </p:grpSpPr>
      <p:sp>
        <p:nvSpPr>
          <p:cNvPr id="65" name="Google Shape;65;p29"/>
          <p:cNvSpPr txBox="1">
            <a:spLocks noGrp="1"/>
          </p:cNvSpPr>
          <p:nvPr>
            <p:ph type="title"/>
          </p:nvPr>
        </p:nvSpPr>
        <p:spPr>
          <a:xfrm rot="5400000">
            <a:off x="4622007" y="2061368"/>
            <a:ext cx="6042025" cy="2052638"/>
          </a:xfrm>
          <a:prstGeom prst="rect">
            <a:avLst/>
          </a:prstGeom>
          <a:noFill/>
          <a:ln>
            <a:noFill/>
          </a:ln>
        </p:spPr>
        <p:txBody>
          <a:bodyPr spcFirstLastPara="1" wrap="square" lIns="90000" tIns="46800" rIns="90000" bIns="468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6" name="Google Shape;66;p29"/>
          <p:cNvSpPr txBox="1">
            <a:spLocks noGrp="1"/>
          </p:cNvSpPr>
          <p:nvPr>
            <p:ph type="body" idx="1"/>
          </p:nvPr>
        </p:nvSpPr>
        <p:spPr>
          <a:xfrm rot="5400000">
            <a:off x="439737" y="84137"/>
            <a:ext cx="6042025" cy="6007100"/>
          </a:xfrm>
          <a:prstGeom prst="rect">
            <a:avLst/>
          </a:prstGeom>
          <a:noFill/>
          <a:ln>
            <a:noFill/>
          </a:ln>
        </p:spPr>
        <p:txBody>
          <a:bodyPr spcFirstLastPara="1" wrap="square" lIns="90000" tIns="46800" rIns="90000" bIns="46800" anchor="t" anchorCtr="0">
            <a:noAutofit/>
          </a:bodyPr>
          <a:lstStyle>
            <a:lvl1pPr marL="457200" lvl="0" indent="-342900" algn="l">
              <a:spcBef>
                <a:spcPts val="800"/>
              </a:spcBef>
              <a:spcAft>
                <a:spcPts val="0"/>
              </a:spcAft>
              <a:buSzPts val="1800"/>
              <a:buChar char="•"/>
              <a:defRPr/>
            </a:lvl1pPr>
            <a:lvl2pPr marL="914400" lvl="1" indent="-342900" algn="l">
              <a:spcBef>
                <a:spcPts val="700"/>
              </a:spcBef>
              <a:spcAft>
                <a:spcPts val="0"/>
              </a:spcAft>
              <a:buSzPts val="1800"/>
              <a:buChar char="–"/>
              <a:defRPr/>
            </a:lvl2pPr>
            <a:lvl3pPr marL="1371600" lvl="2" indent="-342900" algn="l">
              <a:spcBef>
                <a:spcPts val="600"/>
              </a:spcBef>
              <a:spcAft>
                <a:spcPts val="0"/>
              </a:spcAft>
              <a:buSzPts val="1800"/>
              <a:buChar char="•"/>
              <a:defRPr/>
            </a:lvl3pPr>
            <a:lvl4pPr marL="1828800" lvl="3" indent="-342900" algn="l">
              <a:spcBef>
                <a:spcPts val="500"/>
              </a:spcBef>
              <a:spcAft>
                <a:spcPts val="0"/>
              </a:spcAft>
              <a:buSzPts val="1800"/>
              <a:buChar char="–"/>
              <a:defRPr/>
            </a:lvl4pPr>
            <a:lvl5pPr marL="2286000" lvl="4" indent="-342900" algn="l">
              <a:spcBef>
                <a:spcPts val="500"/>
              </a:spcBef>
              <a:spcAft>
                <a:spcPts val="0"/>
              </a:spcAft>
              <a:buSzPts val="1800"/>
              <a:buChar char="»"/>
              <a:defRPr/>
            </a:lvl5pPr>
            <a:lvl6pPr marL="2743200" lvl="5" indent="-228600" algn="l">
              <a:spcBef>
                <a:spcPts val="500"/>
              </a:spcBef>
              <a:spcAft>
                <a:spcPts val="0"/>
              </a:spcAft>
              <a:buSzPts val="1400"/>
              <a:buNone/>
              <a:defRPr/>
            </a:lvl6pPr>
            <a:lvl7pPr marL="3200400" lvl="6" indent="-228600" algn="l">
              <a:spcBef>
                <a:spcPts val="500"/>
              </a:spcBef>
              <a:spcAft>
                <a:spcPts val="0"/>
              </a:spcAft>
              <a:buSzPts val="1400"/>
              <a:buNone/>
              <a:defRPr/>
            </a:lvl7pPr>
            <a:lvl8pPr marL="3657600" lvl="7" indent="-228600" algn="l">
              <a:spcBef>
                <a:spcPts val="500"/>
              </a:spcBef>
              <a:spcAft>
                <a:spcPts val="0"/>
              </a:spcAft>
              <a:buSzPts val="1400"/>
              <a:buNone/>
              <a:defRPr/>
            </a:lvl8pPr>
            <a:lvl9pPr marL="4114800" lvl="8" indent="-228600" algn="l">
              <a:spcBef>
                <a:spcPts val="500"/>
              </a:spcBef>
              <a:spcAft>
                <a:spcPts val="0"/>
              </a:spcAft>
              <a:buSzPts val="1400"/>
              <a:buNone/>
              <a:defRPr/>
            </a:lvl9pPr>
          </a:lstStyle>
          <a:p>
            <a:endParaRPr/>
          </a:p>
        </p:txBody>
      </p:sp>
      <p:sp>
        <p:nvSpPr>
          <p:cNvPr id="67" name="Google Shape;67;p29"/>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1pPr>
            <a:lvl2pPr marL="0" marR="0" lvl="1"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2pPr>
            <a:lvl3pPr marL="0" marR="0" lvl="2"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3pPr>
            <a:lvl4pPr marL="0" marR="0" lvl="3"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4pPr>
            <a:lvl5pPr marL="0" marR="0" lvl="4"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5pPr>
            <a:lvl6pPr marL="0" marR="0" lvl="5"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6pPr>
            <a:lvl7pPr marL="0" marR="0" lvl="6"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7pPr>
            <a:lvl8pPr marL="0" marR="0" lvl="7"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8pPr>
            <a:lvl9pPr marL="0" marR="0" lvl="8" indent="0" algn="r">
              <a:spcBef>
                <a:spcPts val="0"/>
              </a:spcBef>
              <a:spcAft>
                <a:spcPts val="0"/>
              </a:spcAft>
              <a:buClr>
                <a:srgbClr val="000000"/>
              </a:buClr>
              <a:buSzPts val="1400"/>
              <a:buFont typeface="Times New Roman"/>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2">
            <a:alphaModFix/>
          </a:blip>
          <a:stretch>
            <a:fillRect/>
          </a:stretch>
        </a:blipFill>
        <a:effectLst/>
      </p:bgPr>
    </p:bg>
    <p:spTree>
      <p:nvGrpSpPr>
        <p:cNvPr id="1" name="Shape 15"/>
        <p:cNvGrpSpPr/>
        <p:nvPr/>
      </p:nvGrpSpPr>
      <p:grpSpPr>
        <a:xfrm>
          <a:off x="0" y="0"/>
          <a:ext cx="0" cy="0"/>
          <a:chOff x="0" y="0"/>
          <a:chExt cx="0" cy="0"/>
        </a:xfrm>
      </p:grpSpPr>
      <p:sp>
        <p:nvSpPr>
          <p:cNvPr id="16" name="Google Shape;16;p18"/>
          <p:cNvSpPr txBox="1">
            <a:spLocks noGrp="1"/>
          </p:cNvSpPr>
          <p:nvPr>
            <p:ph type="title"/>
          </p:nvPr>
        </p:nvSpPr>
        <p:spPr>
          <a:xfrm>
            <a:off x="1260475" y="66675"/>
            <a:ext cx="7408863" cy="1433513"/>
          </a:xfrm>
          <a:prstGeom prst="rect">
            <a:avLst/>
          </a:prstGeom>
          <a:noFill/>
          <a:ln>
            <a:noFill/>
          </a:ln>
        </p:spPr>
        <p:txBody>
          <a:bodyPr spcFirstLastPara="1" wrap="square" lIns="90000" tIns="46800" rIns="90000" bIns="46800" anchor="ctr" anchorCtr="0">
            <a:noAutofit/>
          </a:bodyPr>
          <a:lstStyle>
            <a:lvl1pPr marR="0" lvl="0" algn="ctr" rtl="0">
              <a:spcBef>
                <a:spcPts val="0"/>
              </a:spcBef>
              <a:spcAft>
                <a:spcPts val="0"/>
              </a:spcAft>
              <a:buSzPts val="1400"/>
              <a:buNone/>
              <a:defRPr sz="4400" b="0" i="0" u="none" strike="noStrike" cap="none">
                <a:solidFill>
                  <a:srgbClr val="000000"/>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rgbClr val="000000"/>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rgbClr val="000000"/>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rgbClr val="000000"/>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rgbClr val="000000"/>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rgbClr val="000000"/>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rgbClr val="000000"/>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rgbClr val="000000"/>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rgbClr val="000000"/>
                </a:solidFill>
                <a:latin typeface="Arial"/>
                <a:ea typeface="Arial"/>
                <a:cs typeface="Arial"/>
                <a:sym typeface="Arial"/>
              </a:defRPr>
            </a:lvl9pPr>
          </a:lstStyle>
          <a:p>
            <a:endParaRPr/>
          </a:p>
        </p:txBody>
      </p:sp>
      <p:sp>
        <p:nvSpPr>
          <p:cNvPr id="17" name="Google Shape;17;p18"/>
          <p:cNvSpPr txBox="1">
            <a:spLocks noGrp="1"/>
          </p:cNvSpPr>
          <p:nvPr>
            <p:ph type="body" idx="1"/>
          </p:nvPr>
        </p:nvSpPr>
        <p:spPr>
          <a:xfrm>
            <a:off x="457200" y="1600200"/>
            <a:ext cx="8212138" cy="4508500"/>
          </a:xfrm>
          <a:prstGeom prst="rect">
            <a:avLst/>
          </a:prstGeom>
          <a:noFill/>
          <a:ln>
            <a:noFill/>
          </a:ln>
        </p:spPr>
        <p:txBody>
          <a:bodyPr spcFirstLastPara="1" wrap="square" lIns="90000" tIns="46800" rIns="90000" bIns="46800" anchor="t" anchorCtr="0">
            <a:noAutofit/>
          </a:bodyPr>
          <a:lstStyle>
            <a:lvl1pPr marL="457200" marR="0" lvl="0" indent="-431800" algn="l" rtl="0">
              <a:spcBef>
                <a:spcPts val="800"/>
              </a:spcBef>
              <a:spcAft>
                <a:spcPts val="0"/>
              </a:spcAft>
              <a:buClr>
                <a:srgbClr val="000000"/>
              </a:buClr>
              <a:buSzPts val="3200"/>
              <a:buFont typeface="Times New Roman"/>
              <a:buChar char="•"/>
              <a:defRPr sz="3200" b="0" i="0" u="none" strike="noStrike" cap="none">
                <a:solidFill>
                  <a:srgbClr val="000000"/>
                </a:solidFill>
                <a:latin typeface="Arial"/>
                <a:ea typeface="Arial"/>
                <a:cs typeface="Arial"/>
                <a:sym typeface="Arial"/>
              </a:defRPr>
            </a:lvl1pPr>
            <a:lvl2pPr marL="914400" marR="0" lvl="1" indent="-406400" algn="l" rtl="0">
              <a:spcBef>
                <a:spcPts val="700"/>
              </a:spcBef>
              <a:spcAft>
                <a:spcPts val="0"/>
              </a:spcAft>
              <a:buClr>
                <a:srgbClr val="000000"/>
              </a:buClr>
              <a:buSzPts val="2800"/>
              <a:buFont typeface="Times New Roman"/>
              <a:buChar char="–"/>
              <a:defRPr sz="2800" b="0" i="0" u="none" strike="noStrike" cap="none">
                <a:solidFill>
                  <a:srgbClr val="000000"/>
                </a:solidFill>
                <a:latin typeface="Arial"/>
                <a:ea typeface="Arial"/>
                <a:cs typeface="Arial"/>
                <a:sym typeface="Arial"/>
              </a:defRPr>
            </a:lvl2pPr>
            <a:lvl3pPr marL="1371600" marR="0" lvl="2" indent="-381000" algn="l" rtl="0">
              <a:spcBef>
                <a:spcPts val="600"/>
              </a:spcBef>
              <a:spcAft>
                <a:spcPts val="0"/>
              </a:spcAft>
              <a:buClr>
                <a:srgbClr val="000000"/>
              </a:buClr>
              <a:buSzPts val="2400"/>
              <a:buFont typeface="Times New Roman"/>
              <a:buChar char="•"/>
              <a:defRPr sz="2400" b="0" i="0" u="none" strike="noStrike" cap="none">
                <a:solidFill>
                  <a:srgbClr val="000000"/>
                </a:solidFill>
                <a:latin typeface="Arial"/>
                <a:ea typeface="Arial"/>
                <a:cs typeface="Arial"/>
                <a:sym typeface="Arial"/>
              </a:defRPr>
            </a:lvl3pPr>
            <a:lvl4pPr marL="1828800" marR="0" lvl="3" indent="-355600" algn="l" rtl="0">
              <a:spcBef>
                <a:spcPts val="500"/>
              </a:spcBef>
              <a:spcAft>
                <a:spcPts val="0"/>
              </a:spcAft>
              <a:buClr>
                <a:srgbClr val="000000"/>
              </a:buClr>
              <a:buSzPts val="2000"/>
              <a:buFont typeface="Times New Roman"/>
              <a:buChar char="–"/>
              <a:defRPr sz="2000" b="0" i="0" u="none" strike="noStrike" cap="none">
                <a:solidFill>
                  <a:srgbClr val="000000"/>
                </a:solidFill>
                <a:latin typeface="Arial"/>
                <a:ea typeface="Arial"/>
                <a:cs typeface="Arial"/>
                <a:sym typeface="Arial"/>
              </a:defRPr>
            </a:lvl4pPr>
            <a:lvl5pPr marL="2286000" marR="0" lvl="4" indent="-355600" algn="l" rtl="0">
              <a:spcBef>
                <a:spcPts val="500"/>
              </a:spcBef>
              <a:spcAft>
                <a:spcPts val="0"/>
              </a:spcAft>
              <a:buClr>
                <a:srgbClr val="000000"/>
              </a:buClr>
              <a:buSzPts val="2000"/>
              <a:buFont typeface="Times New Roman"/>
              <a:buChar char="»"/>
              <a:defRPr sz="2000" b="0" i="0" u="none" strike="noStrike" cap="none">
                <a:solidFill>
                  <a:srgbClr val="000000"/>
                </a:solidFill>
                <a:latin typeface="Arial"/>
                <a:ea typeface="Arial"/>
                <a:cs typeface="Arial"/>
                <a:sym typeface="Arial"/>
              </a:defRPr>
            </a:lvl5pPr>
            <a:lvl6pPr marL="2743200" marR="0" lvl="5" indent="-228600" algn="l" rtl="0">
              <a:spcBef>
                <a:spcPts val="500"/>
              </a:spcBef>
              <a:spcAft>
                <a:spcPts val="0"/>
              </a:spcAft>
              <a:buSzPts val="1400"/>
              <a:buNone/>
              <a:defRPr sz="2000" b="0" i="0" u="none" strike="noStrike" cap="none">
                <a:solidFill>
                  <a:srgbClr val="000000"/>
                </a:solidFill>
                <a:latin typeface="Arial"/>
                <a:ea typeface="Arial"/>
                <a:cs typeface="Arial"/>
                <a:sym typeface="Arial"/>
              </a:defRPr>
            </a:lvl6pPr>
            <a:lvl7pPr marL="3200400" marR="0" lvl="6" indent="-228600" algn="l" rtl="0">
              <a:spcBef>
                <a:spcPts val="500"/>
              </a:spcBef>
              <a:spcAft>
                <a:spcPts val="0"/>
              </a:spcAft>
              <a:buSzPts val="1400"/>
              <a:buNone/>
              <a:defRPr sz="2000" b="0" i="0" u="none" strike="noStrike" cap="none">
                <a:solidFill>
                  <a:srgbClr val="000000"/>
                </a:solidFill>
                <a:latin typeface="Arial"/>
                <a:ea typeface="Arial"/>
                <a:cs typeface="Arial"/>
                <a:sym typeface="Arial"/>
              </a:defRPr>
            </a:lvl7pPr>
            <a:lvl8pPr marL="3657600" marR="0" lvl="7" indent="-228600" algn="l" rtl="0">
              <a:spcBef>
                <a:spcPts val="500"/>
              </a:spcBef>
              <a:spcAft>
                <a:spcPts val="0"/>
              </a:spcAft>
              <a:buSzPts val="1400"/>
              <a:buNone/>
              <a:defRPr sz="2000" b="0" i="0" u="none" strike="noStrike" cap="none">
                <a:solidFill>
                  <a:srgbClr val="000000"/>
                </a:solidFill>
                <a:latin typeface="Arial"/>
                <a:ea typeface="Arial"/>
                <a:cs typeface="Arial"/>
                <a:sym typeface="Arial"/>
              </a:defRPr>
            </a:lvl8pPr>
            <a:lvl9pPr marL="4114800" marR="0" lvl="8" indent="-228600" algn="l" rtl="0">
              <a:spcBef>
                <a:spcPts val="500"/>
              </a:spcBef>
              <a:spcAft>
                <a:spcPts val="0"/>
              </a:spcAft>
              <a:buSzPts val="1400"/>
              <a:buNone/>
              <a:defRPr sz="2000" b="0" i="0" u="none" strike="noStrike" cap="none">
                <a:solidFill>
                  <a:srgbClr val="000000"/>
                </a:solidFill>
                <a:latin typeface="Arial"/>
                <a:ea typeface="Arial"/>
                <a:cs typeface="Arial"/>
                <a:sym typeface="Arial"/>
              </a:defRPr>
            </a:lvl9pPr>
          </a:lstStyle>
          <a:p>
            <a:endParaRPr/>
          </a:p>
        </p:txBody>
      </p:sp>
      <p:sp>
        <p:nvSpPr>
          <p:cNvPr id="18" name="Google Shape;18;p18"/>
          <p:cNvSpPr txBox="1"/>
          <p:nvPr/>
        </p:nvSpPr>
        <p:spPr>
          <a:xfrm>
            <a:off x="457200" y="6245225"/>
            <a:ext cx="2133600" cy="47625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19" name="Google Shape;19;p18"/>
          <p:cNvSpPr txBox="1"/>
          <p:nvPr/>
        </p:nvSpPr>
        <p:spPr>
          <a:xfrm>
            <a:off x="3124200" y="6245225"/>
            <a:ext cx="2895600" cy="47625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0000"/>
              </a:buClr>
              <a:buSzPts val="1800"/>
              <a:buFont typeface="Times New Roman"/>
              <a:buNone/>
            </a:pPr>
            <a:endParaRPr sz="1800" b="0" i="0" u="none" strike="noStrike" cap="none">
              <a:solidFill>
                <a:schemeClr val="lt1"/>
              </a:solidFill>
              <a:latin typeface="Arial"/>
              <a:ea typeface="Arial"/>
              <a:cs typeface="Arial"/>
              <a:sym typeface="Arial"/>
            </a:endParaRPr>
          </a:p>
        </p:txBody>
      </p:sp>
      <p:sp>
        <p:nvSpPr>
          <p:cNvPr id="20" name="Google Shape;20;p18"/>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1pPr>
            <a:lvl2pPr marL="0" marR="0" lvl="1"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2pPr>
            <a:lvl3pPr marL="0" marR="0" lvl="2"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3pPr>
            <a:lvl4pPr marL="0" marR="0" lvl="3"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4pPr>
            <a:lvl5pPr marL="0" marR="0" lvl="4"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5pPr>
            <a:lvl6pPr marL="0" marR="0" lvl="5"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6pPr>
            <a:lvl7pPr marL="0" marR="0" lvl="6"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7pPr>
            <a:lvl8pPr marL="0" marR="0" lvl="7"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8pPr>
            <a:lvl9pPr marL="0" marR="0" lvl="8" indent="0" algn="r" rtl="0">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2"/>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2 Marcador de contenido">
            <a:extLst>
              <a:ext uri="{FF2B5EF4-FFF2-40B4-BE49-F238E27FC236}">
                <a16:creationId xmlns:a16="http://schemas.microsoft.com/office/drawing/2014/main" id="{90AD6B2F-EF65-418C-A5C0-4E9A2CB25C05}"/>
              </a:ext>
            </a:extLst>
          </p:cNvPr>
          <p:cNvSpPr>
            <a:spLocks noGrp="1" noChangeArrowheads="1"/>
          </p:cNvSpPr>
          <p:nvPr>
            <p:ph idx="1"/>
          </p:nvPr>
        </p:nvSpPr>
        <p:spPr>
          <a:xfrm>
            <a:off x="0" y="1271473"/>
            <a:ext cx="9144000" cy="3854022"/>
          </a:xfrm>
        </p:spPr>
        <p:txBody>
          <a:bodyPr/>
          <a:lstStyle/>
          <a:p>
            <a:pPr marL="0" indent="0" algn="just">
              <a:buNone/>
            </a:pPr>
            <a:endParaRPr lang="es-MX" altLang="es-CO" sz="1400" dirty="0">
              <a:latin typeface="Verdana" panose="020B0604030504040204" pitchFamily="34" charset="0"/>
            </a:endParaRPr>
          </a:p>
          <a:p>
            <a:pPr marL="0" indent="0" algn="just">
              <a:buNone/>
            </a:pPr>
            <a:r>
              <a:rPr lang="es-MX" altLang="es-CO" sz="1400" u="sng" dirty="0">
                <a:latin typeface="Verdana" panose="020B0604030504040204" pitchFamily="34" charset="0"/>
              </a:rPr>
              <a:t>Indicador</a:t>
            </a:r>
            <a:r>
              <a:rPr lang="es-MX" altLang="es-CO" sz="1400" dirty="0">
                <a:latin typeface="Verdana" panose="020B0604030504040204" pitchFamily="34" charset="0"/>
              </a:rPr>
              <a:t>: </a:t>
            </a:r>
          </a:p>
          <a:p>
            <a:pPr marL="0" indent="0" algn="just">
              <a:buNone/>
            </a:pPr>
            <a:r>
              <a:rPr lang="es-MX" altLang="es-CO" sz="1400" dirty="0">
                <a:latin typeface="Verdana" panose="020B0604030504040204" pitchFamily="34" charset="0"/>
              </a:rPr>
              <a:t>Semanalmente se monitorea el comportamiento de esta variable y se contrasta contra tres posibles evoluciones del volumen útil agregado del SIN.</a:t>
            </a:r>
          </a:p>
          <a:p>
            <a:pPr marL="0" indent="0" algn="just">
              <a:buNone/>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r>
              <a:rPr lang="es-MX" altLang="es-CO" sz="1400" dirty="0">
                <a:solidFill>
                  <a:schemeClr val="tx1"/>
                </a:solidFill>
                <a:latin typeface="Verdana" panose="020B0604030504040204" pitchFamily="34" charset="0"/>
              </a:rPr>
              <a:t>Curva de Aversión al Riesgo-CAR.</a:t>
            </a: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r>
              <a:rPr lang="es-MX" altLang="es-CO" sz="1400" dirty="0">
                <a:solidFill>
                  <a:schemeClr val="tx1"/>
                </a:solidFill>
                <a:latin typeface="Verdana" panose="020B0604030504040204" pitchFamily="34" charset="0"/>
              </a:rPr>
              <a:t>Caso “Contingencia”: Evolución del volumen útil del embalse agregado del SIN, producto de una simulación determinística con horizonte de dos años, considerando el escenario de demanda bajo (Revisión UPME Octubre 2019) y el escenario de contingencia del SURER respecto a los aportes hídricos. </a:t>
            </a: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r>
              <a:rPr lang="es-MX" altLang="es-CO" sz="1400" dirty="0">
                <a:solidFill>
                  <a:schemeClr val="tx1"/>
                </a:solidFill>
                <a:latin typeface="Verdana" panose="020B0604030504040204" pitchFamily="34" charset="0"/>
              </a:rPr>
              <a:t>Caso “Referencia”: Evolución del volumen útil del embalse agregado del SIN, producto de una simulación determinística con horizonte de dos años, considerando el escenario de demanda bajo (Revisión UPME Octubre 2019), y respecto a los aportes hídricos, el ensamble de dos hidrologías históricas, es decir, 1992-1993 para el primer año y 2015-2017 para el segundo año.</a:t>
            </a:r>
          </a:p>
          <a:p>
            <a:pPr marL="742950" indent="-742950" algn="just">
              <a:buFont typeface="Wingdings" panose="05000000000000000000" pitchFamily="2" charset="2"/>
              <a:buChar char="§"/>
            </a:pPr>
            <a:endParaRPr lang="es-MX" altLang="es-CO" sz="1400" dirty="0">
              <a:solidFill>
                <a:schemeClr val="tx1"/>
              </a:solidFill>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0" indent="0" algn="just">
              <a:buNone/>
            </a:pPr>
            <a:r>
              <a:rPr lang="es-MX" altLang="es-CO" sz="1400" dirty="0">
                <a:latin typeface="Verdana" panose="020B0604030504040204" pitchFamily="34" charset="0"/>
              </a:rPr>
              <a:t>  </a:t>
            </a: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p:txBody>
      </p:sp>
      <p:sp>
        <p:nvSpPr>
          <p:cNvPr id="4" name="1 Título">
            <a:extLst>
              <a:ext uri="{FF2B5EF4-FFF2-40B4-BE49-F238E27FC236}">
                <a16:creationId xmlns:a16="http://schemas.microsoft.com/office/drawing/2014/main" id="{0AFF6659-584E-4C5A-94CF-B4ACA0069352}"/>
              </a:ext>
            </a:extLst>
          </p:cNvPr>
          <p:cNvSpPr>
            <a:spLocks noGrp="1" noChangeArrowheads="1"/>
          </p:cNvSpPr>
          <p:nvPr>
            <p:ph type="title"/>
          </p:nvPr>
        </p:nvSpPr>
        <p:spPr>
          <a:xfrm>
            <a:off x="2068643" y="188913"/>
            <a:ext cx="7075357" cy="863600"/>
          </a:xfrm>
        </p:spPr>
        <p:txBody>
          <a:bodyPr/>
          <a:lstStyle/>
          <a:p>
            <a:pPr algn="r">
              <a:buSzPts val="3200"/>
            </a:pPr>
            <a:r>
              <a:rPr lang="es-MX" altLang="es-CO" sz="3200" b="1" dirty="0">
                <a:solidFill>
                  <a:srgbClr val="0082E0"/>
                </a:solidFill>
              </a:rPr>
              <a:t>Indicador de seguimiento al volumen útil del SIN-SPO</a:t>
            </a:r>
          </a:p>
        </p:txBody>
      </p:sp>
    </p:spTree>
    <p:extLst>
      <p:ext uri="{BB962C8B-B14F-4D97-AF65-F5344CB8AC3E}">
        <p14:creationId xmlns:p14="http://schemas.microsoft.com/office/powerpoint/2010/main" val="3665253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Título">
            <a:extLst>
              <a:ext uri="{FF2B5EF4-FFF2-40B4-BE49-F238E27FC236}">
                <a16:creationId xmlns:a16="http://schemas.microsoft.com/office/drawing/2014/main" id="{E3CBB878-74B1-4C4D-A35C-EF6E5EAEA0EB}"/>
              </a:ext>
            </a:extLst>
          </p:cNvPr>
          <p:cNvSpPr>
            <a:spLocks noGrp="1" noChangeArrowheads="1"/>
          </p:cNvSpPr>
          <p:nvPr>
            <p:ph type="title"/>
          </p:nvPr>
        </p:nvSpPr>
        <p:spPr>
          <a:xfrm>
            <a:off x="2068643" y="188913"/>
            <a:ext cx="7075357" cy="863600"/>
          </a:xfrm>
        </p:spPr>
        <p:txBody>
          <a:bodyPr/>
          <a:lstStyle/>
          <a:p>
            <a:pPr algn="r">
              <a:buSzPts val="3200"/>
            </a:pPr>
            <a:r>
              <a:rPr lang="es-MX" altLang="es-CO" sz="3200" b="1" dirty="0">
                <a:solidFill>
                  <a:srgbClr val="0082E0"/>
                </a:solidFill>
              </a:rPr>
              <a:t>Indicador de seguimiento al volumen útil del SIN-SPO</a:t>
            </a:r>
          </a:p>
        </p:txBody>
      </p:sp>
      <p:pic>
        <p:nvPicPr>
          <p:cNvPr id="3" name="Imagen 2">
            <a:extLst>
              <a:ext uri="{FF2B5EF4-FFF2-40B4-BE49-F238E27FC236}">
                <a16:creationId xmlns:a16="http://schemas.microsoft.com/office/drawing/2014/main" id="{36938D11-90A2-4D6B-A685-CC3D52672B0A}"/>
              </a:ext>
            </a:extLst>
          </p:cNvPr>
          <p:cNvPicPr>
            <a:picLocks noChangeAspect="1"/>
          </p:cNvPicPr>
          <p:nvPr/>
        </p:nvPicPr>
        <p:blipFill>
          <a:blip r:embed="rId3"/>
          <a:stretch>
            <a:fillRect/>
          </a:stretch>
        </p:blipFill>
        <p:spPr>
          <a:xfrm>
            <a:off x="391718" y="977369"/>
            <a:ext cx="8360564" cy="490326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Título">
            <a:extLst>
              <a:ext uri="{FF2B5EF4-FFF2-40B4-BE49-F238E27FC236}">
                <a16:creationId xmlns:a16="http://schemas.microsoft.com/office/drawing/2014/main" id="{E3CBB878-74B1-4C4D-A35C-EF6E5EAEA0EB}"/>
              </a:ext>
            </a:extLst>
          </p:cNvPr>
          <p:cNvSpPr>
            <a:spLocks noGrp="1" noChangeArrowheads="1"/>
          </p:cNvSpPr>
          <p:nvPr>
            <p:ph type="title"/>
          </p:nvPr>
        </p:nvSpPr>
        <p:spPr>
          <a:xfrm>
            <a:off x="2068643" y="188913"/>
            <a:ext cx="7075357" cy="863600"/>
          </a:xfrm>
        </p:spPr>
        <p:txBody>
          <a:bodyPr/>
          <a:lstStyle/>
          <a:p>
            <a:pPr algn="r">
              <a:buSzPts val="3200"/>
            </a:pPr>
            <a:r>
              <a:rPr lang="es-MX" altLang="es-CO" sz="3200" b="1" dirty="0">
                <a:solidFill>
                  <a:srgbClr val="0082E0"/>
                </a:solidFill>
              </a:rPr>
              <a:t>Indicador de seguimiento al volumen útil del SIN-SPO</a:t>
            </a:r>
          </a:p>
        </p:txBody>
      </p:sp>
      <p:pic>
        <p:nvPicPr>
          <p:cNvPr id="5" name="Imagen 4" descr="Imagen que contiene texto, mapa&#10;&#10;Descripción generada automáticamente">
            <a:extLst>
              <a:ext uri="{FF2B5EF4-FFF2-40B4-BE49-F238E27FC236}">
                <a16:creationId xmlns:a16="http://schemas.microsoft.com/office/drawing/2014/main" id="{1E652133-D342-4232-A7F4-CC41A4DFA28D}"/>
              </a:ext>
            </a:extLst>
          </p:cNvPr>
          <p:cNvPicPr>
            <a:picLocks noChangeAspect="1"/>
          </p:cNvPicPr>
          <p:nvPr/>
        </p:nvPicPr>
        <p:blipFill>
          <a:blip r:embed="rId3"/>
          <a:stretch>
            <a:fillRect/>
          </a:stretch>
        </p:blipFill>
        <p:spPr>
          <a:xfrm>
            <a:off x="374755" y="1171122"/>
            <a:ext cx="8454452" cy="5497965"/>
          </a:xfrm>
          <a:prstGeom prst="rect">
            <a:avLst/>
          </a:prstGeom>
        </p:spPr>
      </p:pic>
    </p:spTree>
    <p:extLst>
      <p:ext uri="{BB962C8B-B14F-4D97-AF65-F5344CB8AC3E}">
        <p14:creationId xmlns:p14="http://schemas.microsoft.com/office/powerpoint/2010/main" val="2283132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2 Marcador de contenido">
            <a:extLst>
              <a:ext uri="{FF2B5EF4-FFF2-40B4-BE49-F238E27FC236}">
                <a16:creationId xmlns:a16="http://schemas.microsoft.com/office/drawing/2014/main" id="{90AD6B2F-EF65-418C-A5C0-4E9A2CB25C05}"/>
              </a:ext>
            </a:extLst>
          </p:cNvPr>
          <p:cNvSpPr>
            <a:spLocks noGrp="1" noChangeArrowheads="1"/>
          </p:cNvSpPr>
          <p:nvPr>
            <p:ph idx="1"/>
          </p:nvPr>
        </p:nvSpPr>
        <p:spPr>
          <a:xfrm>
            <a:off x="0" y="1271473"/>
            <a:ext cx="9144000" cy="3854022"/>
          </a:xfrm>
        </p:spPr>
        <p:txBody>
          <a:bodyPr/>
          <a:lstStyle/>
          <a:p>
            <a:pPr marL="0" indent="0" algn="just">
              <a:buNone/>
            </a:pPr>
            <a:endParaRPr lang="es-MX" altLang="es-CO" sz="1400" u="sng" dirty="0">
              <a:latin typeface="Verdana" panose="020B0604030504040204" pitchFamily="34" charset="0"/>
            </a:endParaRPr>
          </a:p>
          <a:p>
            <a:pPr marL="0" indent="0" algn="just">
              <a:buNone/>
            </a:pPr>
            <a:r>
              <a:rPr lang="es-MX" altLang="es-CO" sz="1400" u="sng" dirty="0">
                <a:latin typeface="Verdana" panose="020B0604030504040204" pitchFamily="34" charset="0"/>
              </a:rPr>
              <a:t>Observaciones</a:t>
            </a:r>
            <a:r>
              <a:rPr lang="es-MX" altLang="es-CO" sz="1400" dirty="0">
                <a:latin typeface="Verdana" panose="020B0604030504040204" pitchFamily="34" charset="0"/>
              </a:rPr>
              <a:t>: </a:t>
            </a:r>
          </a:p>
          <a:p>
            <a:pPr marL="0" indent="0" algn="just">
              <a:buNone/>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r>
              <a:rPr lang="es-MX" altLang="es-CO" sz="1400" dirty="0">
                <a:solidFill>
                  <a:schemeClr val="tx1"/>
                </a:solidFill>
                <a:latin typeface="Verdana" panose="020B0604030504040204" pitchFamily="34" charset="0"/>
              </a:rPr>
              <a:t>Inicialmente la curvas asociadas a los casos “Contingencia” y “Referencia” no se actualizarían, a menos que la evolución de algunas variables del Sistema o la actualización de parámetros para la simulación determinística lo amerite.</a:t>
            </a: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r>
              <a:rPr lang="es-MX" altLang="es-CO" sz="1400" dirty="0">
                <a:solidFill>
                  <a:schemeClr val="tx1"/>
                </a:solidFill>
                <a:latin typeface="Verdana" panose="020B0604030504040204" pitchFamily="34" charset="0"/>
              </a:rPr>
              <a:t>El SURER estableció en su reunión 396 del 14 de mayo del año en curso, el caso contingencia como el más crítico respecto a los aportes hídricos deficitarios para el SIN, el cual puede ser sustentado bajo la metodología de análogos. Sin embargo, manifestó no contar con elementos técnicos y estadísticos para desvirtuar el escenario de “Referencia”.  </a:t>
            </a: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r>
              <a:rPr lang="es-MX" altLang="es-CO" sz="1400" dirty="0">
                <a:solidFill>
                  <a:schemeClr val="tx1"/>
                </a:solidFill>
                <a:latin typeface="Verdana" panose="020B0604030504040204" pitchFamily="34" charset="0"/>
              </a:rPr>
              <a:t>El indicador planteado es sólo para seguimiento y su monitoreo es independiente del Análisis Energético y de Potencia-AE de las Resoluciones CREG 026 y 155 de 2014 (Estatuto para Situaciones de Riesgo de Desabastecimiento).</a:t>
            </a: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0" indent="0" algn="just">
              <a:buNone/>
            </a:pPr>
            <a:r>
              <a:rPr lang="es-MX" altLang="es-CO" sz="1400" dirty="0">
                <a:solidFill>
                  <a:schemeClr val="tx1"/>
                </a:solidFill>
                <a:latin typeface="Verdana" panose="020B0604030504040204" pitchFamily="34" charset="0"/>
              </a:rPr>
              <a:t>   </a:t>
            </a:r>
          </a:p>
          <a:p>
            <a:pPr marL="742950" indent="-742950" algn="just">
              <a:buFont typeface="Wingdings" panose="05000000000000000000" pitchFamily="2" charset="2"/>
              <a:buChar char="§"/>
            </a:pPr>
            <a:endParaRPr lang="es-MX" altLang="es-CO" sz="1400" dirty="0">
              <a:solidFill>
                <a:schemeClr val="tx1"/>
              </a:solidFill>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0" indent="0" algn="just">
              <a:buNone/>
            </a:pPr>
            <a:r>
              <a:rPr lang="es-MX" altLang="es-CO" sz="1400" dirty="0">
                <a:latin typeface="Verdana" panose="020B0604030504040204" pitchFamily="34" charset="0"/>
              </a:rPr>
              <a:t>  </a:t>
            </a: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p:txBody>
      </p:sp>
      <p:sp>
        <p:nvSpPr>
          <p:cNvPr id="4" name="1 Título">
            <a:extLst>
              <a:ext uri="{FF2B5EF4-FFF2-40B4-BE49-F238E27FC236}">
                <a16:creationId xmlns:a16="http://schemas.microsoft.com/office/drawing/2014/main" id="{0AFF6659-584E-4C5A-94CF-B4ACA0069352}"/>
              </a:ext>
            </a:extLst>
          </p:cNvPr>
          <p:cNvSpPr>
            <a:spLocks noGrp="1" noChangeArrowheads="1"/>
          </p:cNvSpPr>
          <p:nvPr>
            <p:ph type="title"/>
          </p:nvPr>
        </p:nvSpPr>
        <p:spPr>
          <a:xfrm>
            <a:off x="2068643" y="188913"/>
            <a:ext cx="7075357" cy="863600"/>
          </a:xfrm>
        </p:spPr>
        <p:txBody>
          <a:bodyPr/>
          <a:lstStyle/>
          <a:p>
            <a:pPr algn="r">
              <a:buSzPts val="3200"/>
            </a:pPr>
            <a:r>
              <a:rPr lang="es-MX" altLang="es-CO" sz="3200" b="1" dirty="0">
                <a:solidFill>
                  <a:srgbClr val="0082E0"/>
                </a:solidFill>
              </a:rPr>
              <a:t>Indicador de seguimiento al volumen útil del SIN-SPO</a:t>
            </a:r>
          </a:p>
        </p:txBody>
      </p:sp>
    </p:spTree>
    <p:extLst>
      <p:ext uri="{BB962C8B-B14F-4D97-AF65-F5344CB8AC3E}">
        <p14:creationId xmlns:p14="http://schemas.microsoft.com/office/powerpoint/2010/main" val="733895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2 Marcador de contenido">
            <a:extLst>
              <a:ext uri="{FF2B5EF4-FFF2-40B4-BE49-F238E27FC236}">
                <a16:creationId xmlns:a16="http://schemas.microsoft.com/office/drawing/2014/main" id="{90AD6B2F-EF65-418C-A5C0-4E9A2CB25C05}"/>
              </a:ext>
            </a:extLst>
          </p:cNvPr>
          <p:cNvSpPr>
            <a:spLocks noGrp="1" noChangeArrowheads="1"/>
          </p:cNvSpPr>
          <p:nvPr>
            <p:ph idx="1"/>
          </p:nvPr>
        </p:nvSpPr>
        <p:spPr>
          <a:xfrm>
            <a:off x="0" y="1271473"/>
            <a:ext cx="9144000" cy="3854022"/>
          </a:xfrm>
        </p:spPr>
        <p:txBody>
          <a:bodyPr/>
          <a:lstStyle/>
          <a:p>
            <a:pPr marL="0" indent="0" algn="just">
              <a:buNone/>
            </a:pPr>
            <a:endParaRPr lang="es-MX" altLang="es-CO" sz="1400" u="sng" dirty="0">
              <a:latin typeface="Verdana" panose="020B0604030504040204" pitchFamily="34" charset="0"/>
            </a:endParaRPr>
          </a:p>
          <a:p>
            <a:pPr marL="0" indent="0" algn="just">
              <a:buNone/>
            </a:pPr>
            <a:r>
              <a:rPr lang="es-MX" altLang="es-CO" sz="1400" u="sng" dirty="0">
                <a:latin typeface="Verdana" panose="020B0604030504040204" pitchFamily="34" charset="0"/>
              </a:rPr>
              <a:t>Observaciones</a:t>
            </a:r>
            <a:r>
              <a:rPr lang="es-MX" altLang="es-CO" sz="1400" dirty="0">
                <a:latin typeface="Verdana" panose="020B0604030504040204" pitchFamily="34" charset="0"/>
              </a:rPr>
              <a:t>: </a:t>
            </a:r>
          </a:p>
          <a:p>
            <a:pPr marL="0" indent="0" algn="just">
              <a:buNone/>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r>
              <a:rPr lang="es-MX" altLang="es-CO" sz="1400" dirty="0">
                <a:solidFill>
                  <a:schemeClr val="tx1"/>
                </a:solidFill>
                <a:latin typeface="Verdana" panose="020B0604030504040204" pitchFamily="34" charset="0"/>
              </a:rPr>
              <a:t>Tal como se definió en la reunión extraordinaria CNO 592 del 12 de mayo del 2020, es muy relevante hacer seguimiento semanal, desde el punto de vista económico de la operación, al comportamiento del mercado de electricidad junto con XM y la SSPD. </a:t>
            </a: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0" indent="0" algn="just">
              <a:buNone/>
            </a:pPr>
            <a:r>
              <a:rPr lang="es-MX" altLang="es-CO" sz="1400" dirty="0">
                <a:solidFill>
                  <a:schemeClr val="tx1"/>
                </a:solidFill>
                <a:latin typeface="Verdana" panose="020B0604030504040204" pitchFamily="34" charset="0"/>
              </a:rPr>
              <a:t>   </a:t>
            </a:r>
          </a:p>
          <a:p>
            <a:pPr marL="742950" indent="-742950" algn="just">
              <a:buFont typeface="Wingdings" panose="05000000000000000000" pitchFamily="2" charset="2"/>
              <a:buChar char="§"/>
            </a:pPr>
            <a:endParaRPr lang="es-MX" altLang="es-CO" sz="1400" dirty="0">
              <a:solidFill>
                <a:schemeClr val="tx1"/>
              </a:solidFill>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0" indent="0" algn="just">
              <a:buNone/>
            </a:pPr>
            <a:r>
              <a:rPr lang="es-MX" altLang="es-CO" sz="1400" dirty="0">
                <a:latin typeface="Verdana" panose="020B0604030504040204" pitchFamily="34" charset="0"/>
              </a:rPr>
              <a:t>  </a:t>
            </a: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p:txBody>
      </p:sp>
      <p:sp>
        <p:nvSpPr>
          <p:cNvPr id="4" name="1 Título">
            <a:extLst>
              <a:ext uri="{FF2B5EF4-FFF2-40B4-BE49-F238E27FC236}">
                <a16:creationId xmlns:a16="http://schemas.microsoft.com/office/drawing/2014/main" id="{0AFF6659-584E-4C5A-94CF-B4ACA0069352}"/>
              </a:ext>
            </a:extLst>
          </p:cNvPr>
          <p:cNvSpPr>
            <a:spLocks noGrp="1" noChangeArrowheads="1"/>
          </p:cNvSpPr>
          <p:nvPr>
            <p:ph type="title"/>
          </p:nvPr>
        </p:nvSpPr>
        <p:spPr>
          <a:xfrm>
            <a:off x="2068643" y="188913"/>
            <a:ext cx="7075357" cy="863600"/>
          </a:xfrm>
        </p:spPr>
        <p:txBody>
          <a:bodyPr/>
          <a:lstStyle/>
          <a:p>
            <a:pPr algn="r">
              <a:buSzPts val="3200"/>
            </a:pPr>
            <a:r>
              <a:rPr lang="es-MX" altLang="es-CO" sz="3200" b="1" dirty="0">
                <a:solidFill>
                  <a:srgbClr val="0082E0"/>
                </a:solidFill>
              </a:rPr>
              <a:t>Indicador de seguimiento al volumen útil del SIN-SPO</a:t>
            </a:r>
          </a:p>
        </p:txBody>
      </p:sp>
    </p:spTree>
    <p:extLst>
      <p:ext uri="{BB962C8B-B14F-4D97-AF65-F5344CB8AC3E}">
        <p14:creationId xmlns:p14="http://schemas.microsoft.com/office/powerpoint/2010/main" val="661449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2 Marcador de contenido">
            <a:extLst>
              <a:ext uri="{FF2B5EF4-FFF2-40B4-BE49-F238E27FC236}">
                <a16:creationId xmlns:a16="http://schemas.microsoft.com/office/drawing/2014/main" id="{90AD6B2F-EF65-418C-A5C0-4E9A2CB25C05}"/>
              </a:ext>
            </a:extLst>
          </p:cNvPr>
          <p:cNvSpPr>
            <a:spLocks noGrp="1" noChangeArrowheads="1"/>
          </p:cNvSpPr>
          <p:nvPr>
            <p:ph idx="1"/>
          </p:nvPr>
        </p:nvSpPr>
        <p:spPr>
          <a:xfrm>
            <a:off x="0" y="1271473"/>
            <a:ext cx="9144000" cy="3854022"/>
          </a:xfrm>
        </p:spPr>
        <p:txBody>
          <a:bodyPr/>
          <a:lstStyle/>
          <a:p>
            <a:pPr marL="0" indent="0" algn="just">
              <a:buNone/>
            </a:pPr>
            <a:endParaRPr lang="es-MX" altLang="es-CO" sz="1400" u="sng" dirty="0">
              <a:latin typeface="Verdana" panose="020B0604030504040204" pitchFamily="34" charset="0"/>
            </a:endParaRPr>
          </a:p>
          <a:p>
            <a:pPr marL="0" indent="0" algn="just">
              <a:buNone/>
            </a:pPr>
            <a:r>
              <a:rPr lang="es-MX" altLang="es-CO" sz="1400" u="sng" dirty="0">
                <a:latin typeface="Verdana" panose="020B0604030504040204" pitchFamily="34" charset="0"/>
              </a:rPr>
              <a:t>¿Qué sigue?</a:t>
            </a:r>
            <a:r>
              <a:rPr lang="es-MX" altLang="es-CO" sz="1400" dirty="0">
                <a:latin typeface="Verdana" panose="020B0604030504040204" pitchFamily="34" charset="0"/>
              </a:rPr>
              <a:t>: </a:t>
            </a:r>
          </a:p>
          <a:p>
            <a:pPr marL="0" indent="0" algn="just">
              <a:buNone/>
            </a:pPr>
            <a:endParaRPr lang="es-MX" altLang="es-CO" sz="1400" dirty="0">
              <a:latin typeface="Verdana" panose="020B0604030504040204" pitchFamily="34" charset="0"/>
            </a:endParaRPr>
          </a:p>
          <a:p>
            <a:pPr marL="0" indent="0" algn="just">
              <a:buNone/>
            </a:pPr>
            <a:r>
              <a:rPr lang="es-MX" altLang="es-CO" sz="1400" dirty="0">
                <a:latin typeface="Verdana" panose="020B0604030504040204" pitchFamily="34" charset="0"/>
              </a:rPr>
              <a:t>El CNO debe decidir el curso de acción respecto a: </a:t>
            </a:r>
          </a:p>
          <a:p>
            <a:pPr marL="0" indent="0" algn="just">
              <a:buNone/>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r>
              <a:rPr lang="es-MX" altLang="es-CO" sz="1400" dirty="0">
                <a:solidFill>
                  <a:schemeClr val="accent2"/>
                </a:solidFill>
                <a:latin typeface="Verdana" panose="020B0604030504040204" pitchFamily="34" charset="0"/>
              </a:rPr>
              <a:t>A partir del seguimiento propuesto por el SPO, se debe decidir si se requiere visualizar el comportamiento de cada embalse semanalmente y contrastarlo con su participación según las simulaciones determinísticas de los casos “Contingencia” y “Referencia”.</a:t>
            </a:r>
          </a:p>
          <a:p>
            <a:pPr marL="285750" indent="-285750" algn="just">
              <a:buFont typeface="Arial" panose="020B0604020202020204" pitchFamily="34" charset="0"/>
              <a:buChar char="•"/>
            </a:pPr>
            <a:endParaRPr lang="es-MX" altLang="es-CO" sz="1400">
              <a:solidFill>
                <a:schemeClr val="accent2"/>
              </a:solidFill>
              <a:latin typeface="Verdana" panose="020B0604030504040204" pitchFamily="34" charset="0"/>
            </a:endParaRPr>
          </a:p>
          <a:p>
            <a:pPr marL="285750" indent="-285750" algn="just">
              <a:buFont typeface="Arial" panose="020B0604020202020204" pitchFamily="34" charset="0"/>
              <a:buChar char="•"/>
            </a:pPr>
            <a:r>
              <a:rPr lang="es-MX" altLang="es-CO" sz="1400">
                <a:solidFill>
                  <a:schemeClr val="accent2"/>
                </a:solidFill>
                <a:latin typeface="Verdana" panose="020B0604030504040204" pitchFamily="34" charset="0"/>
              </a:rPr>
              <a:t>Teniendo </a:t>
            </a:r>
            <a:r>
              <a:rPr lang="es-MX" altLang="es-CO" sz="1400" dirty="0">
                <a:solidFill>
                  <a:schemeClr val="accent2"/>
                </a:solidFill>
                <a:latin typeface="Verdana" panose="020B0604030504040204" pitchFamily="34" charset="0"/>
              </a:rPr>
              <a:t>en cuenta que el CNO, en el marco de sus funciones, debe hacer seguimiento a las principales variables de la operación del SIN, debe establecerse cual es el escenario natural para instrumentar dicho seguimiento.</a:t>
            </a: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285750" indent="-285750" algn="just">
              <a:buFont typeface="Arial" panose="020B0604020202020204" pitchFamily="34" charset="0"/>
              <a:buChar char="•"/>
            </a:pPr>
            <a:endParaRPr lang="es-MX" altLang="es-CO" sz="1400" dirty="0">
              <a:solidFill>
                <a:schemeClr val="tx1"/>
              </a:solidFill>
              <a:latin typeface="Verdana" panose="020B0604030504040204" pitchFamily="34" charset="0"/>
            </a:endParaRPr>
          </a:p>
          <a:p>
            <a:pPr marL="0" indent="0" algn="just">
              <a:buNone/>
            </a:pPr>
            <a:r>
              <a:rPr lang="es-MX" altLang="es-CO" sz="1400" dirty="0">
                <a:solidFill>
                  <a:schemeClr val="tx1"/>
                </a:solidFill>
                <a:latin typeface="Verdana" panose="020B0604030504040204" pitchFamily="34" charset="0"/>
              </a:rPr>
              <a:t>   </a:t>
            </a:r>
          </a:p>
          <a:p>
            <a:pPr marL="742950" indent="-742950" algn="just">
              <a:buFont typeface="Wingdings" panose="05000000000000000000" pitchFamily="2" charset="2"/>
              <a:buChar char="§"/>
            </a:pPr>
            <a:endParaRPr lang="es-MX" altLang="es-CO" sz="1400" dirty="0">
              <a:solidFill>
                <a:schemeClr val="tx1"/>
              </a:solidFill>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0" indent="0" algn="just">
              <a:buNone/>
            </a:pPr>
            <a:r>
              <a:rPr lang="es-MX" altLang="es-CO" sz="1400" dirty="0">
                <a:latin typeface="Verdana" panose="020B0604030504040204" pitchFamily="34" charset="0"/>
              </a:rPr>
              <a:t>  </a:t>
            </a: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a:p>
            <a:pPr marL="742950" indent="-742950" algn="just">
              <a:buFont typeface="Wingdings" panose="05000000000000000000" pitchFamily="2" charset="2"/>
              <a:buChar char="§"/>
            </a:pPr>
            <a:endParaRPr lang="es-MX" altLang="es-CO" sz="1400" dirty="0">
              <a:latin typeface="Verdana" panose="020B0604030504040204" pitchFamily="34" charset="0"/>
            </a:endParaRPr>
          </a:p>
        </p:txBody>
      </p:sp>
      <p:sp>
        <p:nvSpPr>
          <p:cNvPr id="4" name="1 Título">
            <a:extLst>
              <a:ext uri="{FF2B5EF4-FFF2-40B4-BE49-F238E27FC236}">
                <a16:creationId xmlns:a16="http://schemas.microsoft.com/office/drawing/2014/main" id="{0AFF6659-584E-4C5A-94CF-B4ACA0069352}"/>
              </a:ext>
            </a:extLst>
          </p:cNvPr>
          <p:cNvSpPr>
            <a:spLocks noGrp="1" noChangeArrowheads="1"/>
          </p:cNvSpPr>
          <p:nvPr>
            <p:ph type="title"/>
          </p:nvPr>
        </p:nvSpPr>
        <p:spPr>
          <a:xfrm>
            <a:off x="2068643" y="188913"/>
            <a:ext cx="7075357" cy="863600"/>
          </a:xfrm>
        </p:spPr>
        <p:txBody>
          <a:bodyPr/>
          <a:lstStyle/>
          <a:p>
            <a:pPr algn="r">
              <a:buSzPts val="3200"/>
            </a:pPr>
            <a:r>
              <a:rPr lang="es-MX" altLang="es-CO" sz="3200" b="1" dirty="0">
                <a:solidFill>
                  <a:srgbClr val="0082E0"/>
                </a:solidFill>
              </a:rPr>
              <a:t>Indicador de seguimiento al volumen útil del SIN-SPO</a:t>
            </a:r>
          </a:p>
        </p:txBody>
      </p:sp>
    </p:spTree>
    <p:extLst>
      <p:ext uri="{BB962C8B-B14F-4D97-AF65-F5344CB8AC3E}">
        <p14:creationId xmlns:p14="http://schemas.microsoft.com/office/powerpoint/2010/main" val="2756998344"/>
      </p:ext>
    </p:extLst>
  </p:cSld>
  <p:clrMapOvr>
    <a:masterClrMapping/>
  </p:clrMapOvr>
</p:sld>
</file>

<file path=ppt/theme/theme1.xml><?xml version="1.0" encoding="utf-8"?>
<a:theme xmlns:a="http://schemas.openxmlformats.org/drawingml/2006/main" name="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1875</TotalTime>
  <Words>486</Words>
  <Application>Microsoft Office PowerPoint</Application>
  <PresentationFormat>Presentación en pantalla (4:3)</PresentationFormat>
  <Paragraphs>103</Paragraphs>
  <Slides>7</Slides>
  <Notes>7</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Arial</vt:lpstr>
      <vt:lpstr>Times New Roman</vt:lpstr>
      <vt:lpstr>Verdana</vt:lpstr>
      <vt:lpstr>Wingdings</vt:lpstr>
      <vt:lpstr>Tema de Office</vt:lpstr>
      <vt:lpstr>Presentación de PowerPoint</vt:lpstr>
      <vt:lpstr>Indicador de seguimiento al volumen útil del SIN-SPO</vt:lpstr>
      <vt:lpstr>Indicador de seguimiento al volumen útil del SIN-SPO</vt:lpstr>
      <vt:lpstr>Indicador de seguimiento al volumen útil del SIN-SPO</vt:lpstr>
      <vt:lpstr>Indicador de seguimiento al volumen útil del SIN-SPO</vt:lpstr>
      <vt:lpstr>Indicador de seguimiento al volumen útil del SIN-SPO</vt:lpstr>
      <vt:lpstr>Indicador de seguimiento al volumen útil del SIN-SPO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Giovannni Bernal</dc:creator>
  <cp:lastModifiedBy>ALBERTO OLARTE</cp:lastModifiedBy>
  <cp:revision>102</cp:revision>
  <dcterms:created xsi:type="dcterms:W3CDTF">2008-10-01T20:44:13Z</dcterms:created>
  <dcterms:modified xsi:type="dcterms:W3CDTF">2020-05-18T21:17:25Z</dcterms:modified>
</cp:coreProperties>
</file>