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83" r:id="rId3"/>
    <p:sldId id="285" r:id="rId4"/>
    <p:sldId id="284" r:id="rId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5pqRmGodSHQ4ZQNmcXiUbnIzTm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5947"/>
    <a:srgbClr val="92D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F326553-DC19-46A5-A729-BFAB9104EC41}">
  <a:tblStyle styleId="{AF326553-DC19-46A5-A729-BFAB9104EC4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563" autoAdjust="0"/>
    <p:restoredTop sz="94624"/>
  </p:normalViewPr>
  <p:slideViewPr>
    <p:cSldViewPr snapToGrid="0">
      <p:cViewPr varScale="1">
        <p:scale>
          <a:sx n="62" d="100"/>
          <a:sy n="62" d="100"/>
        </p:scale>
        <p:origin x="1096" y="5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presProps" Target="presProps.xml"/><Relationship Id="rId3" Type="http://schemas.openxmlformats.org/officeDocument/2006/relationships/slide" Target="slides/slide2.xml"/><Relationship Id="rId25" Type="http://customschemas.google.com/relationships/presentationmetadata" Target="metadata"/><Relationship Id="rId2" Type="http://schemas.openxmlformats.org/officeDocument/2006/relationships/slide" Target="slides/slide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28" Type="http://schemas.openxmlformats.org/officeDocument/2006/relationships/theme" Target="theme/theme1.xml"/><Relationship Id="rId4" Type="http://schemas.openxmlformats.org/officeDocument/2006/relationships/slide" Target="slides/slide3.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4" name="Google Shape;4;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5" name="Google Shape;5;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6" name="Google Shape;6;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7" name="Google Shape;7;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8" name="Google Shape;8;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9" name="Google Shape;9;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0" name="Google Shape;10;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1" name="Google Shape;11;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2" name="Google Shape;12;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3" name="Google Shape;13;n"/>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 name="Google Shape;14;n"/>
          <p:cNvSpPr txBox="1">
            <a:spLocks noGrp="1"/>
          </p:cNvSpPr>
          <p:nvPr>
            <p:ph type="body" idx="1"/>
          </p:nvPr>
        </p:nvSpPr>
        <p:spPr>
          <a:xfrm>
            <a:off x="685800" y="4343400"/>
            <a:ext cx="5468938" cy="4097338"/>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notes"/>
          <p:cNvSpPr txBox="1"/>
          <p:nvPr/>
        </p:nvSpPr>
        <p:spPr>
          <a:xfrm>
            <a:off x="2143125" y="695325"/>
            <a:ext cx="2571750" cy="3429000"/>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70" name="Google Shape;70;p1: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dirty="0">
              <a:latin typeface="Times New Roman"/>
              <a:ea typeface="Times New Roman"/>
              <a:cs typeface="Times New Roman"/>
              <a:sym typeface="Times New Roman"/>
            </a:endParaRPr>
          </a:p>
        </p:txBody>
      </p:sp>
      <p:sp>
        <p:nvSpPr>
          <p:cNvPr id="71" name="Google Shape;71;p1:notes"/>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3448947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2328744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21"/>
        <p:cNvGrpSpPr/>
        <p:nvPr/>
      </p:nvGrpSpPr>
      <p:grpSpPr>
        <a:xfrm>
          <a:off x="0" y="0"/>
          <a:ext cx="0" cy="0"/>
          <a:chOff x="0" y="0"/>
          <a:chExt cx="0" cy="0"/>
        </a:xfrm>
      </p:grpSpPr>
      <p:sp>
        <p:nvSpPr>
          <p:cNvPr id="22" name="Google Shape;22;p1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Rectangle 5">
            <a:extLst>
              <a:ext uri="{FF2B5EF4-FFF2-40B4-BE49-F238E27FC236}">
                <a16:creationId xmlns:a16="http://schemas.microsoft.com/office/drawing/2014/main" id="{A919E7BA-1C94-4116-A3CB-32032E51F7F9}"/>
              </a:ext>
            </a:extLst>
          </p:cNvPr>
          <p:cNvSpPr>
            <a:spLocks noGrp="1" noChangeArrowheads="1"/>
          </p:cNvSpPr>
          <p:nvPr>
            <p:ph type="sldNum" idx="10"/>
          </p:nvPr>
        </p:nvSpPr>
        <p:spPr>
          <a:ln/>
        </p:spPr>
        <p:txBody>
          <a:bodyPr/>
          <a:lstStyle>
            <a:lvl1pPr>
              <a:defRPr/>
            </a:lvl1pPr>
          </a:lstStyle>
          <a:p>
            <a:pPr>
              <a:defRPr/>
            </a:pPr>
            <a:fld id="{065736CB-EFBA-47BF-8512-8F76BDDEF4B0}" type="slidenum">
              <a:rPr lang="es-CO" altLang="es-CO"/>
              <a:pPr>
                <a:defRPr/>
              </a:pPr>
              <a:t>‹Nº›</a:t>
            </a:fld>
            <a:endParaRPr lang="es-CO" altLang="es-CO"/>
          </a:p>
        </p:txBody>
      </p:sp>
    </p:spTree>
    <p:extLst>
      <p:ext uri="{BB962C8B-B14F-4D97-AF65-F5344CB8AC3E}">
        <p14:creationId xmlns:p14="http://schemas.microsoft.com/office/powerpoint/2010/main" val="1230803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1"/>
        <p:cNvGrpSpPr/>
        <p:nvPr/>
      </p:nvGrpSpPr>
      <p:grpSpPr>
        <a:xfrm>
          <a:off x="0" y="0"/>
          <a:ext cx="0" cy="0"/>
          <a:chOff x="0" y="0"/>
          <a:chExt cx="0" cy="0"/>
        </a:xfrm>
      </p:grpSpPr>
      <p:sp>
        <p:nvSpPr>
          <p:cNvPr id="32" name="Google Shape;32;p22"/>
          <p:cNvSpPr txBox="1">
            <a:spLocks noGrp="1"/>
          </p:cNvSpPr>
          <p:nvPr>
            <p:ph type="title"/>
          </p:nvPr>
        </p:nvSpPr>
        <p:spPr>
          <a:xfrm>
            <a:off x="722313" y="4406900"/>
            <a:ext cx="7772400" cy="136207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 name="Google Shape;33;p22"/>
          <p:cNvSpPr txBox="1">
            <a:spLocks noGrp="1"/>
          </p:cNvSpPr>
          <p:nvPr>
            <p:ph type="body" idx="1"/>
          </p:nvPr>
        </p:nvSpPr>
        <p:spPr>
          <a:xfrm>
            <a:off x="722313" y="2906713"/>
            <a:ext cx="7772400" cy="1500187"/>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000"/>
              <a:buNone/>
              <a:defRPr sz="2000"/>
            </a:lvl1pPr>
            <a:lvl2pPr marL="914400" lvl="1" indent="-228600" algn="l">
              <a:spcBef>
                <a:spcPts val="700"/>
              </a:spcBef>
              <a:spcAft>
                <a:spcPts val="0"/>
              </a:spcAft>
              <a:buSzPts val="1800"/>
              <a:buNone/>
              <a:defRPr sz="1800"/>
            </a:lvl2pPr>
            <a:lvl3pPr marL="1371600" lvl="2" indent="-228600" algn="l">
              <a:spcBef>
                <a:spcPts val="600"/>
              </a:spcBef>
              <a:spcAft>
                <a:spcPts val="0"/>
              </a:spcAft>
              <a:buSzPts val="1600"/>
              <a:buNone/>
              <a:defRPr sz="1600"/>
            </a:lvl3pPr>
            <a:lvl4pPr marL="1828800" lvl="3" indent="-228600" algn="l">
              <a:spcBef>
                <a:spcPts val="500"/>
              </a:spcBef>
              <a:spcAft>
                <a:spcPts val="0"/>
              </a:spcAft>
              <a:buSzPts val="1400"/>
              <a:buNone/>
              <a:defRPr sz="1400"/>
            </a:lvl4pPr>
            <a:lvl5pPr marL="2286000" lvl="4" indent="-228600" algn="l">
              <a:spcBef>
                <a:spcPts val="500"/>
              </a:spcBef>
              <a:spcAft>
                <a:spcPts val="0"/>
              </a:spcAft>
              <a:buSzPts val="1400"/>
              <a:buNone/>
              <a:defRPr sz="1400"/>
            </a:lvl5pPr>
            <a:lvl6pPr marL="2743200" lvl="5" indent="-228600" algn="l">
              <a:spcBef>
                <a:spcPts val="500"/>
              </a:spcBef>
              <a:spcAft>
                <a:spcPts val="0"/>
              </a:spcAft>
              <a:buSzPts val="1400"/>
              <a:buNone/>
              <a:defRPr sz="1400"/>
            </a:lvl6pPr>
            <a:lvl7pPr marL="3200400" lvl="6" indent="-228600" algn="l">
              <a:spcBef>
                <a:spcPts val="500"/>
              </a:spcBef>
              <a:spcAft>
                <a:spcPts val="0"/>
              </a:spcAft>
              <a:buSzPts val="1400"/>
              <a:buNone/>
              <a:defRPr sz="1400"/>
            </a:lvl7pPr>
            <a:lvl8pPr marL="3657600" lvl="7" indent="-228600" algn="l">
              <a:spcBef>
                <a:spcPts val="500"/>
              </a:spcBef>
              <a:spcAft>
                <a:spcPts val="0"/>
              </a:spcAft>
              <a:buSzPts val="1400"/>
              <a:buNone/>
              <a:defRPr sz="1400"/>
            </a:lvl8pPr>
            <a:lvl9pPr marL="4114800" lvl="8" indent="-228600" algn="l">
              <a:spcBef>
                <a:spcPts val="500"/>
              </a:spcBef>
              <a:spcAft>
                <a:spcPts val="0"/>
              </a:spcAft>
              <a:buSzPts val="1400"/>
              <a:buNone/>
              <a:defRPr sz="1400"/>
            </a:lvl9pPr>
          </a:lstStyle>
          <a:p>
            <a:endParaRPr/>
          </a:p>
        </p:txBody>
      </p:sp>
      <p:sp>
        <p:nvSpPr>
          <p:cNvPr id="34" name="Google Shape;34;p22"/>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23"/>
          <p:cNvSpPr txBox="1">
            <a:spLocks noGrp="1"/>
          </p:cNvSpPr>
          <p:nvPr>
            <p:ph type="body" idx="1"/>
          </p:nvPr>
        </p:nvSpPr>
        <p:spPr>
          <a:xfrm>
            <a:off x="457200" y="1600200"/>
            <a:ext cx="4029075" cy="4508500"/>
          </a:xfrm>
          <a:prstGeom prst="rect">
            <a:avLst/>
          </a:prstGeom>
          <a:noFill/>
          <a:ln>
            <a:noFill/>
          </a:ln>
        </p:spPr>
        <p:txBody>
          <a:bodyPr spcFirstLastPara="1" wrap="square" lIns="90000" tIns="46800" rIns="90000" bIns="46800" anchor="t" anchorCtr="0">
            <a:noAutofit/>
          </a:bodyPr>
          <a:lstStyle>
            <a:lvl1pPr marL="457200" lvl="0" indent="-406400" algn="l">
              <a:spcBef>
                <a:spcPts val="800"/>
              </a:spcBef>
              <a:spcAft>
                <a:spcPts val="0"/>
              </a:spcAft>
              <a:buSzPts val="2800"/>
              <a:buChar char="•"/>
              <a:defRPr sz="2800"/>
            </a:lvl1pPr>
            <a:lvl2pPr marL="914400" lvl="1" indent="-381000" algn="l">
              <a:spcBef>
                <a:spcPts val="700"/>
              </a:spcBef>
              <a:spcAft>
                <a:spcPts val="0"/>
              </a:spcAft>
              <a:buSzPts val="2400"/>
              <a:buChar char="–"/>
              <a:defRPr sz="2400"/>
            </a:lvl2pPr>
            <a:lvl3pPr marL="1371600" lvl="2" indent="-355600" algn="l">
              <a:spcBef>
                <a:spcPts val="600"/>
              </a:spcBef>
              <a:spcAft>
                <a:spcPts val="0"/>
              </a:spcAft>
              <a:buSzPts val="2000"/>
              <a:buChar char="•"/>
              <a:defRPr sz="2000"/>
            </a:lvl3pPr>
            <a:lvl4pPr marL="1828800" lvl="3" indent="-342900" algn="l">
              <a:spcBef>
                <a:spcPts val="500"/>
              </a:spcBef>
              <a:spcAft>
                <a:spcPts val="0"/>
              </a:spcAft>
              <a:buSzPts val="1800"/>
              <a:buChar char="–"/>
              <a:defRPr sz="1800"/>
            </a:lvl4pPr>
            <a:lvl5pPr marL="2286000" lvl="4" indent="-342900" algn="l">
              <a:spcBef>
                <a:spcPts val="500"/>
              </a:spcBef>
              <a:spcAft>
                <a:spcPts val="0"/>
              </a:spcAft>
              <a:buSzPts val="1800"/>
              <a:buChar char="»"/>
              <a:defRPr sz="1800"/>
            </a:lvl5pPr>
            <a:lvl6pPr marL="2743200" lvl="5" indent="-228600" algn="l">
              <a:spcBef>
                <a:spcPts val="500"/>
              </a:spcBef>
              <a:spcAft>
                <a:spcPts val="0"/>
              </a:spcAft>
              <a:buSzPts val="1400"/>
              <a:buNone/>
              <a:defRPr sz="1800"/>
            </a:lvl6pPr>
            <a:lvl7pPr marL="3200400" lvl="6" indent="-228600" algn="l">
              <a:spcBef>
                <a:spcPts val="500"/>
              </a:spcBef>
              <a:spcAft>
                <a:spcPts val="0"/>
              </a:spcAft>
              <a:buSzPts val="1400"/>
              <a:buNone/>
              <a:defRPr sz="1800"/>
            </a:lvl7pPr>
            <a:lvl8pPr marL="3657600" lvl="7" indent="-228600" algn="l">
              <a:spcBef>
                <a:spcPts val="500"/>
              </a:spcBef>
              <a:spcAft>
                <a:spcPts val="0"/>
              </a:spcAft>
              <a:buSzPts val="1400"/>
              <a:buNone/>
              <a:defRPr sz="1800"/>
            </a:lvl8pPr>
            <a:lvl9pPr marL="4114800" lvl="8" indent="-228600" algn="l">
              <a:spcBef>
                <a:spcPts val="500"/>
              </a:spcBef>
              <a:spcAft>
                <a:spcPts val="0"/>
              </a:spcAft>
              <a:buSzPts val="1400"/>
              <a:buNone/>
              <a:defRPr sz="1800"/>
            </a:lvl9pPr>
          </a:lstStyle>
          <a:p>
            <a:endParaRPr/>
          </a:p>
        </p:txBody>
      </p:sp>
      <p:sp>
        <p:nvSpPr>
          <p:cNvPr id="38" name="Google Shape;38;p23"/>
          <p:cNvSpPr txBox="1">
            <a:spLocks noGrp="1"/>
          </p:cNvSpPr>
          <p:nvPr>
            <p:ph type="body" idx="2"/>
          </p:nvPr>
        </p:nvSpPr>
        <p:spPr>
          <a:xfrm>
            <a:off x="4638675" y="1600200"/>
            <a:ext cx="4030663" cy="4508500"/>
          </a:xfrm>
          <a:prstGeom prst="rect">
            <a:avLst/>
          </a:prstGeom>
          <a:noFill/>
          <a:ln>
            <a:noFill/>
          </a:ln>
        </p:spPr>
        <p:txBody>
          <a:bodyPr spcFirstLastPara="1" wrap="square" lIns="90000" tIns="46800" rIns="90000" bIns="46800" anchor="t" anchorCtr="0">
            <a:noAutofit/>
          </a:bodyPr>
          <a:lstStyle>
            <a:lvl1pPr marL="457200" lvl="0" indent="-406400" algn="l">
              <a:spcBef>
                <a:spcPts val="800"/>
              </a:spcBef>
              <a:spcAft>
                <a:spcPts val="0"/>
              </a:spcAft>
              <a:buSzPts val="2800"/>
              <a:buChar char="•"/>
              <a:defRPr sz="2800"/>
            </a:lvl1pPr>
            <a:lvl2pPr marL="914400" lvl="1" indent="-381000" algn="l">
              <a:spcBef>
                <a:spcPts val="700"/>
              </a:spcBef>
              <a:spcAft>
                <a:spcPts val="0"/>
              </a:spcAft>
              <a:buSzPts val="2400"/>
              <a:buChar char="–"/>
              <a:defRPr sz="2400"/>
            </a:lvl2pPr>
            <a:lvl3pPr marL="1371600" lvl="2" indent="-355600" algn="l">
              <a:spcBef>
                <a:spcPts val="600"/>
              </a:spcBef>
              <a:spcAft>
                <a:spcPts val="0"/>
              </a:spcAft>
              <a:buSzPts val="2000"/>
              <a:buChar char="•"/>
              <a:defRPr sz="2000"/>
            </a:lvl3pPr>
            <a:lvl4pPr marL="1828800" lvl="3" indent="-342900" algn="l">
              <a:spcBef>
                <a:spcPts val="500"/>
              </a:spcBef>
              <a:spcAft>
                <a:spcPts val="0"/>
              </a:spcAft>
              <a:buSzPts val="1800"/>
              <a:buChar char="–"/>
              <a:defRPr sz="1800"/>
            </a:lvl4pPr>
            <a:lvl5pPr marL="2286000" lvl="4" indent="-342900" algn="l">
              <a:spcBef>
                <a:spcPts val="500"/>
              </a:spcBef>
              <a:spcAft>
                <a:spcPts val="0"/>
              </a:spcAft>
              <a:buSzPts val="1800"/>
              <a:buChar char="»"/>
              <a:defRPr sz="1800"/>
            </a:lvl5pPr>
            <a:lvl6pPr marL="2743200" lvl="5" indent="-228600" algn="l">
              <a:spcBef>
                <a:spcPts val="500"/>
              </a:spcBef>
              <a:spcAft>
                <a:spcPts val="0"/>
              </a:spcAft>
              <a:buSzPts val="1400"/>
              <a:buNone/>
              <a:defRPr sz="1800"/>
            </a:lvl6pPr>
            <a:lvl7pPr marL="3200400" lvl="6" indent="-228600" algn="l">
              <a:spcBef>
                <a:spcPts val="500"/>
              </a:spcBef>
              <a:spcAft>
                <a:spcPts val="0"/>
              </a:spcAft>
              <a:buSzPts val="1400"/>
              <a:buNone/>
              <a:defRPr sz="1800"/>
            </a:lvl7pPr>
            <a:lvl8pPr marL="3657600" lvl="7" indent="-228600" algn="l">
              <a:spcBef>
                <a:spcPts val="500"/>
              </a:spcBef>
              <a:spcAft>
                <a:spcPts val="0"/>
              </a:spcAft>
              <a:buSzPts val="1400"/>
              <a:buNone/>
              <a:defRPr sz="1800"/>
            </a:lvl8pPr>
            <a:lvl9pPr marL="4114800" lvl="8" indent="-228600" algn="l">
              <a:spcBef>
                <a:spcPts val="500"/>
              </a:spcBef>
              <a:spcAft>
                <a:spcPts val="0"/>
              </a:spcAft>
              <a:buSzPts val="1400"/>
              <a:buNone/>
              <a:defRPr sz="1800"/>
            </a:lvl9pPr>
          </a:lstStyle>
          <a:p>
            <a:endParaRPr/>
          </a:p>
        </p:txBody>
      </p:sp>
      <p:sp>
        <p:nvSpPr>
          <p:cNvPr id="39" name="Google Shape;39;p23"/>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24"/>
          <p:cNvSpPr txBox="1">
            <a:spLocks noGrp="1"/>
          </p:cNvSpPr>
          <p:nvPr>
            <p:ph type="title"/>
          </p:nvPr>
        </p:nvSpPr>
        <p:spPr>
          <a:xfrm>
            <a:off x="457200" y="274638"/>
            <a:ext cx="8229600" cy="1143000"/>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2" name="Google Shape;42;p24"/>
          <p:cNvSpPr txBox="1">
            <a:spLocks noGrp="1"/>
          </p:cNvSpPr>
          <p:nvPr>
            <p:ph type="body" idx="1"/>
          </p:nvPr>
        </p:nvSpPr>
        <p:spPr>
          <a:xfrm>
            <a:off x="457200" y="1535113"/>
            <a:ext cx="4040188" cy="639762"/>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400"/>
              <a:buNone/>
              <a:defRPr sz="2400" b="1"/>
            </a:lvl1pPr>
            <a:lvl2pPr marL="914400" lvl="1" indent="-228600" algn="l">
              <a:spcBef>
                <a:spcPts val="700"/>
              </a:spcBef>
              <a:spcAft>
                <a:spcPts val="0"/>
              </a:spcAft>
              <a:buSzPts val="2000"/>
              <a:buNone/>
              <a:defRPr sz="2000" b="1"/>
            </a:lvl2pPr>
            <a:lvl3pPr marL="1371600" lvl="2" indent="-228600" algn="l">
              <a:spcBef>
                <a:spcPts val="600"/>
              </a:spcBef>
              <a:spcAft>
                <a:spcPts val="0"/>
              </a:spcAft>
              <a:buSzPts val="1800"/>
              <a:buNone/>
              <a:defRPr sz="1800" b="1"/>
            </a:lvl3pPr>
            <a:lvl4pPr marL="1828800" lvl="3" indent="-228600" algn="l">
              <a:spcBef>
                <a:spcPts val="500"/>
              </a:spcBef>
              <a:spcAft>
                <a:spcPts val="0"/>
              </a:spcAft>
              <a:buSzPts val="1600"/>
              <a:buNone/>
              <a:defRPr sz="1600" b="1"/>
            </a:lvl4pPr>
            <a:lvl5pPr marL="2286000" lvl="4" indent="-228600" algn="l">
              <a:spcBef>
                <a:spcPts val="500"/>
              </a:spcBef>
              <a:spcAft>
                <a:spcPts val="0"/>
              </a:spcAft>
              <a:buSzPts val="1600"/>
              <a:buNone/>
              <a:defRPr sz="1600" b="1"/>
            </a:lvl5pPr>
            <a:lvl6pPr marL="2743200" lvl="5" indent="-228600" algn="l">
              <a:spcBef>
                <a:spcPts val="500"/>
              </a:spcBef>
              <a:spcAft>
                <a:spcPts val="0"/>
              </a:spcAft>
              <a:buSzPts val="1600"/>
              <a:buNone/>
              <a:defRPr sz="1600" b="1"/>
            </a:lvl6pPr>
            <a:lvl7pPr marL="3200400" lvl="6" indent="-228600" algn="l">
              <a:spcBef>
                <a:spcPts val="500"/>
              </a:spcBef>
              <a:spcAft>
                <a:spcPts val="0"/>
              </a:spcAft>
              <a:buSzPts val="1600"/>
              <a:buNone/>
              <a:defRPr sz="1600" b="1"/>
            </a:lvl7pPr>
            <a:lvl8pPr marL="3657600" lvl="7" indent="-228600" algn="l">
              <a:spcBef>
                <a:spcPts val="500"/>
              </a:spcBef>
              <a:spcAft>
                <a:spcPts val="0"/>
              </a:spcAft>
              <a:buSzPts val="1600"/>
              <a:buNone/>
              <a:defRPr sz="1600" b="1"/>
            </a:lvl8pPr>
            <a:lvl9pPr marL="4114800" lvl="8" indent="-228600" algn="l">
              <a:spcBef>
                <a:spcPts val="500"/>
              </a:spcBef>
              <a:spcAft>
                <a:spcPts val="0"/>
              </a:spcAft>
              <a:buSzPts val="1600"/>
              <a:buNone/>
              <a:defRPr sz="1600" b="1"/>
            </a:lvl9pPr>
          </a:lstStyle>
          <a:p>
            <a:endParaRPr/>
          </a:p>
        </p:txBody>
      </p:sp>
      <p:sp>
        <p:nvSpPr>
          <p:cNvPr id="43" name="Google Shape;43;p24"/>
          <p:cNvSpPr txBox="1">
            <a:spLocks noGrp="1"/>
          </p:cNvSpPr>
          <p:nvPr>
            <p:ph type="body" idx="2"/>
          </p:nvPr>
        </p:nvSpPr>
        <p:spPr>
          <a:xfrm>
            <a:off x="457200" y="2174875"/>
            <a:ext cx="4040188" cy="3951288"/>
          </a:xfrm>
          <a:prstGeom prst="rect">
            <a:avLst/>
          </a:prstGeom>
          <a:noFill/>
          <a:ln>
            <a:noFill/>
          </a:ln>
        </p:spPr>
        <p:txBody>
          <a:bodyPr spcFirstLastPara="1" wrap="square" lIns="90000" tIns="46800" rIns="90000" bIns="46800" anchor="t" anchorCtr="0">
            <a:noAutofit/>
          </a:bodyPr>
          <a:lstStyle>
            <a:lvl1pPr marL="457200" lvl="0" indent="-381000" algn="l">
              <a:spcBef>
                <a:spcPts val="800"/>
              </a:spcBef>
              <a:spcAft>
                <a:spcPts val="0"/>
              </a:spcAft>
              <a:buSzPts val="2400"/>
              <a:buChar char="•"/>
              <a:defRPr sz="2400"/>
            </a:lvl1pPr>
            <a:lvl2pPr marL="914400" lvl="1" indent="-355600" algn="l">
              <a:spcBef>
                <a:spcPts val="700"/>
              </a:spcBef>
              <a:spcAft>
                <a:spcPts val="0"/>
              </a:spcAft>
              <a:buSzPts val="2000"/>
              <a:buChar char="–"/>
              <a:defRPr sz="2000"/>
            </a:lvl2pPr>
            <a:lvl3pPr marL="1371600" lvl="2" indent="-342900" algn="l">
              <a:spcBef>
                <a:spcPts val="600"/>
              </a:spcBef>
              <a:spcAft>
                <a:spcPts val="0"/>
              </a:spcAft>
              <a:buSzPts val="1800"/>
              <a:buChar char="•"/>
              <a:defRPr sz="1800"/>
            </a:lvl3pPr>
            <a:lvl4pPr marL="1828800" lvl="3" indent="-330200" algn="l">
              <a:spcBef>
                <a:spcPts val="500"/>
              </a:spcBef>
              <a:spcAft>
                <a:spcPts val="0"/>
              </a:spcAft>
              <a:buSzPts val="1600"/>
              <a:buChar char="–"/>
              <a:defRPr sz="1600"/>
            </a:lvl4pPr>
            <a:lvl5pPr marL="2286000" lvl="4" indent="-330200" algn="l">
              <a:spcBef>
                <a:spcPts val="500"/>
              </a:spcBef>
              <a:spcAft>
                <a:spcPts val="0"/>
              </a:spcAft>
              <a:buSzPts val="1600"/>
              <a:buChar char="»"/>
              <a:defRPr sz="1600"/>
            </a:lvl5pPr>
            <a:lvl6pPr marL="2743200" lvl="5" indent="-228600" algn="l">
              <a:spcBef>
                <a:spcPts val="500"/>
              </a:spcBef>
              <a:spcAft>
                <a:spcPts val="0"/>
              </a:spcAft>
              <a:buSzPts val="1400"/>
              <a:buNone/>
              <a:defRPr sz="1600"/>
            </a:lvl6pPr>
            <a:lvl7pPr marL="3200400" lvl="6" indent="-228600" algn="l">
              <a:spcBef>
                <a:spcPts val="500"/>
              </a:spcBef>
              <a:spcAft>
                <a:spcPts val="0"/>
              </a:spcAft>
              <a:buSzPts val="1400"/>
              <a:buNone/>
              <a:defRPr sz="1600"/>
            </a:lvl7pPr>
            <a:lvl8pPr marL="3657600" lvl="7" indent="-228600" algn="l">
              <a:spcBef>
                <a:spcPts val="500"/>
              </a:spcBef>
              <a:spcAft>
                <a:spcPts val="0"/>
              </a:spcAft>
              <a:buSzPts val="1400"/>
              <a:buNone/>
              <a:defRPr sz="1600"/>
            </a:lvl8pPr>
            <a:lvl9pPr marL="4114800" lvl="8" indent="-228600" algn="l">
              <a:spcBef>
                <a:spcPts val="500"/>
              </a:spcBef>
              <a:spcAft>
                <a:spcPts val="0"/>
              </a:spcAft>
              <a:buSzPts val="1400"/>
              <a:buNone/>
              <a:defRPr sz="1600"/>
            </a:lvl9pPr>
          </a:lstStyle>
          <a:p>
            <a:endParaRPr/>
          </a:p>
        </p:txBody>
      </p:sp>
      <p:sp>
        <p:nvSpPr>
          <p:cNvPr id="44" name="Google Shape;44;p24"/>
          <p:cNvSpPr txBox="1">
            <a:spLocks noGrp="1"/>
          </p:cNvSpPr>
          <p:nvPr>
            <p:ph type="body" idx="3"/>
          </p:nvPr>
        </p:nvSpPr>
        <p:spPr>
          <a:xfrm>
            <a:off x="4645025" y="1535113"/>
            <a:ext cx="4041775" cy="639762"/>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400"/>
              <a:buNone/>
              <a:defRPr sz="2400" b="1"/>
            </a:lvl1pPr>
            <a:lvl2pPr marL="914400" lvl="1" indent="-228600" algn="l">
              <a:spcBef>
                <a:spcPts val="700"/>
              </a:spcBef>
              <a:spcAft>
                <a:spcPts val="0"/>
              </a:spcAft>
              <a:buSzPts val="2000"/>
              <a:buNone/>
              <a:defRPr sz="2000" b="1"/>
            </a:lvl2pPr>
            <a:lvl3pPr marL="1371600" lvl="2" indent="-228600" algn="l">
              <a:spcBef>
                <a:spcPts val="600"/>
              </a:spcBef>
              <a:spcAft>
                <a:spcPts val="0"/>
              </a:spcAft>
              <a:buSzPts val="1800"/>
              <a:buNone/>
              <a:defRPr sz="1800" b="1"/>
            </a:lvl3pPr>
            <a:lvl4pPr marL="1828800" lvl="3" indent="-228600" algn="l">
              <a:spcBef>
                <a:spcPts val="500"/>
              </a:spcBef>
              <a:spcAft>
                <a:spcPts val="0"/>
              </a:spcAft>
              <a:buSzPts val="1600"/>
              <a:buNone/>
              <a:defRPr sz="1600" b="1"/>
            </a:lvl4pPr>
            <a:lvl5pPr marL="2286000" lvl="4" indent="-228600" algn="l">
              <a:spcBef>
                <a:spcPts val="500"/>
              </a:spcBef>
              <a:spcAft>
                <a:spcPts val="0"/>
              </a:spcAft>
              <a:buSzPts val="1600"/>
              <a:buNone/>
              <a:defRPr sz="1600" b="1"/>
            </a:lvl5pPr>
            <a:lvl6pPr marL="2743200" lvl="5" indent="-228600" algn="l">
              <a:spcBef>
                <a:spcPts val="500"/>
              </a:spcBef>
              <a:spcAft>
                <a:spcPts val="0"/>
              </a:spcAft>
              <a:buSzPts val="1600"/>
              <a:buNone/>
              <a:defRPr sz="1600" b="1"/>
            </a:lvl6pPr>
            <a:lvl7pPr marL="3200400" lvl="6" indent="-228600" algn="l">
              <a:spcBef>
                <a:spcPts val="500"/>
              </a:spcBef>
              <a:spcAft>
                <a:spcPts val="0"/>
              </a:spcAft>
              <a:buSzPts val="1600"/>
              <a:buNone/>
              <a:defRPr sz="1600" b="1"/>
            </a:lvl7pPr>
            <a:lvl8pPr marL="3657600" lvl="7" indent="-228600" algn="l">
              <a:spcBef>
                <a:spcPts val="500"/>
              </a:spcBef>
              <a:spcAft>
                <a:spcPts val="0"/>
              </a:spcAft>
              <a:buSzPts val="1600"/>
              <a:buNone/>
              <a:defRPr sz="1600" b="1"/>
            </a:lvl8pPr>
            <a:lvl9pPr marL="4114800" lvl="8" indent="-228600" algn="l">
              <a:spcBef>
                <a:spcPts val="500"/>
              </a:spcBef>
              <a:spcAft>
                <a:spcPts val="0"/>
              </a:spcAft>
              <a:buSzPts val="1600"/>
              <a:buNone/>
              <a:defRPr sz="1600" b="1"/>
            </a:lvl9pPr>
          </a:lstStyle>
          <a:p>
            <a:endParaRPr/>
          </a:p>
        </p:txBody>
      </p:sp>
      <p:sp>
        <p:nvSpPr>
          <p:cNvPr id="45" name="Google Shape;45;p24"/>
          <p:cNvSpPr txBox="1">
            <a:spLocks noGrp="1"/>
          </p:cNvSpPr>
          <p:nvPr>
            <p:ph type="body" idx="4"/>
          </p:nvPr>
        </p:nvSpPr>
        <p:spPr>
          <a:xfrm>
            <a:off x="4645025" y="2174875"/>
            <a:ext cx="4041775" cy="3951288"/>
          </a:xfrm>
          <a:prstGeom prst="rect">
            <a:avLst/>
          </a:prstGeom>
          <a:noFill/>
          <a:ln>
            <a:noFill/>
          </a:ln>
        </p:spPr>
        <p:txBody>
          <a:bodyPr spcFirstLastPara="1" wrap="square" lIns="90000" tIns="46800" rIns="90000" bIns="46800" anchor="t" anchorCtr="0">
            <a:noAutofit/>
          </a:bodyPr>
          <a:lstStyle>
            <a:lvl1pPr marL="457200" lvl="0" indent="-381000" algn="l">
              <a:spcBef>
                <a:spcPts val="800"/>
              </a:spcBef>
              <a:spcAft>
                <a:spcPts val="0"/>
              </a:spcAft>
              <a:buSzPts val="2400"/>
              <a:buChar char="•"/>
              <a:defRPr sz="2400"/>
            </a:lvl1pPr>
            <a:lvl2pPr marL="914400" lvl="1" indent="-355600" algn="l">
              <a:spcBef>
                <a:spcPts val="700"/>
              </a:spcBef>
              <a:spcAft>
                <a:spcPts val="0"/>
              </a:spcAft>
              <a:buSzPts val="2000"/>
              <a:buChar char="–"/>
              <a:defRPr sz="2000"/>
            </a:lvl2pPr>
            <a:lvl3pPr marL="1371600" lvl="2" indent="-342900" algn="l">
              <a:spcBef>
                <a:spcPts val="600"/>
              </a:spcBef>
              <a:spcAft>
                <a:spcPts val="0"/>
              </a:spcAft>
              <a:buSzPts val="1800"/>
              <a:buChar char="•"/>
              <a:defRPr sz="1800"/>
            </a:lvl3pPr>
            <a:lvl4pPr marL="1828800" lvl="3" indent="-330200" algn="l">
              <a:spcBef>
                <a:spcPts val="500"/>
              </a:spcBef>
              <a:spcAft>
                <a:spcPts val="0"/>
              </a:spcAft>
              <a:buSzPts val="1600"/>
              <a:buChar char="–"/>
              <a:defRPr sz="1600"/>
            </a:lvl4pPr>
            <a:lvl5pPr marL="2286000" lvl="4" indent="-330200" algn="l">
              <a:spcBef>
                <a:spcPts val="500"/>
              </a:spcBef>
              <a:spcAft>
                <a:spcPts val="0"/>
              </a:spcAft>
              <a:buSzPts val="1600"/>
              <a:buChar char="»"/>
              <a:defRPr sz="1600"/>
            </a:lvl5pPr>
            <a:lvl6pPr marL="2743200" lvl="5" indent="-228600" algn="l">
              <a:spcBef>
                <a:spcPts val="500"/>
              </a:spcBef>
              <a:spcAft>
                <a:spcPts val="0"/>
              </a:spcAft>
              <a:buSzPts val="1400"/>
              <a:buNone/>
              <a:defRPr sz="1600"/>
            </a:lvl6pPr>
            <a:lvl7pPr marL="3200400" lvl="6" indent="-228600" algn="l">
              <a:spcBef>
                <a:spcPts val="500"/>
              </a:spcBef>
              <a:spcAft>
                <a:spcPts val="0"/>
              </a:spcAft>
              <a:buSzPts val="1400"/>
              <a:buNone/>
              <a:defRPr sz="1600"/>
            </a:lvl7pPr>
            <a:lvl8pPr marL="3657600" lvl="7" indent="-228600" algn="l">
              <a:spcBef>
                <a:spcPts val="500"/>
              </a:spcBef>
              <a:spcAft>
                <a:spcPts val="0"/>
              </a:spcAft>
              <a:buSzPts val="1400"/>
              <a:buNone/>
              <a:defRPr sz="1600"/>
            </a:lvl8pPr>
            <a:lvl9pPr marL="4114800" lvl="8" indent="-228600" algn="l">
              <a:spcBef>
                <a:spcPts val="500"/>
              </a:spcBef>
              <a:spcAft>
                <a:spcPts val="0"/>
              </a:spcAft>
              <a:buSzPts val="1400"/>
              <a:buNone/>
              <a:defRPr sz="1600"/>
            </a:lvl9pPr>
          </a:lstStyle>
          <a:p>
            <a:endParaRPr/>
          </a:p>
        </p:txBody>
      </p:sp>
      <p:sp>
        <p:nvSpPr>
          <p:cNvPr id="46" name="Google Shape;46;p24"/>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47"/>
        <p:cNvGrpSpPr/>
        <p:nvPr/>
      </p:nvGrpSpPr>
      <p:grpSpPr>
        <a:xfrm>
          <a:off x="0" y="0"/>
          <a:ext cx="0" cy="0"/>
          <a:chOff x="0" y="0"/>
          <a:chExt cx="0" cy="0"/>
        </a:xfrm>
      </p:grpSpPr>
      <p:sp>
        <p:nvSpPr>
          <p:cNvPr id="48" name="Google Shape;48;p25"/>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 name="Google Shape;49;p25"/>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0"/>
        <p:cNvGrpSpPr/>
        <p:nvPr/>
      </p:nvGrpSpPr>
      <p:grpSpPr>
        <a:xfrm>
          <a:off x="0" y="0"/>
          <a:ext cx="0" cy="0"/>
          <a:chOff x="0" y="0"/>
          <a:chExt cx="0" cy="0"/>
        </a:xfrm>
      </p:grpSpPr>
      <p:sp>
        <p:nvSpPr>
          <p:cNvPr id="51" name="Google Shape;51;p26"/>
          <p:cNvSpPr txBox="1">
            <a:spLocks noGrp="1"/>
          </p:cNvSpPr>
          <p:nvPr>
            <p:ph type="title"/>
          </p:nvPr>
        </p:nvSpPr>
        <p:spPr>
          <a:xfrm>
            <a:off x="457200" y="273050"/>
            <a:ext cx="3008313" cy="1162050"/>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26"/>
          <p:cNvSpPr txBox="1">
            <a:spLocks noGrp="1"/>
          </p:cNvSpPr>
          <p:nvPr>
            <p:ph type="body" idx="1"/>
          </p:nvPr>
        </p:nvSpPr>
        <p:spPr>
          <a:xfrm>
            <a:off x="3575050" y="273050"/>
            <a:ext cx="5111750" cy="5853113"/>
          </a:xfrm>
          <a:prstGeom prst="rect">
            <a:avLst/>
          </a:prstGeom>
          <a:noFill/>
          <a:ln>
            <a:noFill/>
          </a:ln>
        </p:spPr>
        <p:txBody>
          <a:bodyPr spcFirstLastPara="1" wrap="square" lIns="90000" tIns="46800" rIns="90000" bIns="46800" anchor="t" anchorCtr="0">
            <a:noAutofit/>
          </a:bodyPr>
          <a:lstStyle>
            <a:lvl1pPr marL="457200" lvl="0" indent="-431800" algn="l">
              <a:spcBef>
                <a:spcPts val="800"/>
              </a:spcBef>
              <a:spcAft>
                <a:spcPts val="0"/>
              </a:spcAft>
              <a:buSzPts val="3200"/>
              <a:buChar char="•"/>
              <a:defRPr sz="3200"/>
            </a:lvl1pPr>
            <a:lvl2pPr marL="914400" lvl="1" indent="-406400" algn="l">
              <a:spcBef>
                <a:spcPts val="700"/>
              </a:spcBef>
              <a:spcAft>
                <a:spcPts val="0"/>
              </a:spcAft>
              <a:buSzPts val="2800"/>
              <a:buChar char="–"/>
              <a:defRPr sz="2800"/>
            </a:lvl2pPr>
            <a:lvl3pPr marL="1371600" lvl="2" indent="-381000" algn="l">
              <a:spcBef>
                <a:spcPts val="600"/>
              </a:spcBef>
              <a:spcAft>
                <a:spcPts val="0"/>
              </a:spcAft>
              <a:buSzPts val="2400"/>
              <a:buChar char="•"/>
              <a:defRPr sz="2400"/>
            </a:lvl3pPr>
            <a:lvl4pPr marL="1828800" lvl="3" indent="-355600" algn="l">
              <a:spcBef>
                <a:spcPts val="500"/>
              </a:spcBef>
              <a:spcAft>
                <a:spcPts val="0"/>
              </a:spcAft>
              <a:buSzPts val="2000"/>
              <a:buChar char="–"/>
              <a:defRPr sz="2000"/>
            </a:lvl4pPr>
            <a:lvl5pPr marL="2286000" lvl="4" indent="-355600" algn="l">
              <a:spcBef>
                <a:spcPts val="500"/>
              </a:spcBef>
              <a:spcAft>
                <a:spcPts val="0"/>
              </a:spcAft>
              <a:buSzPts val="2000"/>
              <a:buChar char="»"/>
              <a:defRPr sz="2000"/>
            </a:lvl5pPr>
            <a:lvl6pPr marL="2743200" lvl="5" indent="-228600" algn="l">
              <a:spcBef>
                <a:spcPts val="500"/>
              </a:spcBef>
              <a:spcAft>
                <a:spcPts val="0"/>
              </a:spcAft>
              <a:buSzPts val="1400"/>
              <a:buNone/>
              <a:defRPr sz="2000"/>
            </a:lvl6pPr>
            <a:lvl7pPr marL="3200400" lvl="6" indent="-228600" algn="l">
              <a:spcBef>
                <a:spcPts val="500"/>
              </a:spcBef>
              <a:spcAft>
                <a:spcPts val="0"/>
              </a:spcAft>
              <a:buSzPts val="1400"/>
              <a:buNone/>
              <a:defRPr sz="2000"/>
            </a:lvl7pPr>
            <a:lvl8pPr marL="3657600" lvl="7" indent="-228600" algn="l">
              <a:spcBef>
                <a:spcPts val="500"/>
              </a:spcBef>
              <a:spcAft>
                <a:spcPts val="0"/>
              </a:spcAft>
              <a:buSzPts val="1400"/>
              <a:buNone/>
              <a:defRPr sz="2000"/>
            </a:lvl8pPr>
            <a:lvl9pPr marL="4114800" lvl="8" indent="-228600" algn="l">
              <a:spcBef>
                <a:spcPts val="500"/>
              </a:spcBef>
              <a:spcAft>
                <a:spcPts val="0"/>
              </a:spcAft>
              <a:buSzPts val="1400"/>
              <a:buNone/>
              <a:defRPr sz="2000"/>
            </a:lvl9pPr>
          </a:lstStyle>
          <a:p>
            <a:endParaRPr/>
          </a:p>
        </p:txBody>
      </p:sp>
      <p:sp>
        <p:nvSpPr>
          <p:cNvPr id="53" name="Google Shape;53;p26"/>
          <p:cNvSpPr txBox="1">
            <a:spLocks noGrp="1"/>
          </p:cNvSpPr>
          <p:nvPr>
            <p:ph type="body" idx="2"/>
          </p:nvPr>
        </p:nvSpPr>
        <p:spPr>
          <a:xfrm>
            <a:off x="457200" y="1435100"/>
            <a:ext cx="3008313" cy="4691063"/>
          </a:xfrm>
          <a:prstGeom prst="rect">
            <a:avLst/>
          </a:prstGeom>
          <a:noFill/>
          <a:ln>
            <a:noFill/>
          </a:ln>
        </p:spPr>
        <p:txBody>
          <a:bodyPr spcFirstLastPara="1" wrap="square" lIns="90000" tIns="46800" rIns="90000" bIns="46800" anchor="t" anchorCtr="0">
            <a:noAutofit/>
          </a:bodyPr>
          <a:lstStyle>
            <a:lvl1pPr marL="457200" lvl="0" indent="-228600" algn="l">
              <a:spcBef>
                <a:spcPts val="800"/>
              </a:spcBef>
              <a:spcAft>
                <a:spcPts val="0"/>
              </a:spcAft>
              <a:buSzPts val="1400"/>
              <a:buNone/>
              <a:defRPr sz="1400"/>
            </a:lvl1pPr>
            <a:lvl2pPr marL="914400" lvl="1" indent="-228600" algn="l">
              <a:spcBef>
                <a:spcPts val="7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500"/>
              </a:spcBef>
              <a:spcAft>
                <a:spcPts val="0"/>
              </a:spcAft>
              <a:buSzPts val="900"/>
              <a:buNone/>
              <a:defRPr sz="900"/>
            </a:lvl4pPr>
            <a:lvl5pPr marL="2286000" lvl="4" indent="-228600" algn="l">
              <a:spcBef>
                <a:spcPts val="500"/>
              </a:spcBef>
              <a:spcAft>
                <a:spcPts val="0"/>
              </a:spcAft>
              <a:buSzPts val="900"/>
              <a:buNone/>
              <a:defRPr sz="900"/>
            </a:lvl5pPr>
            <a:lvl6pPr marL="2743200" lvl="5" indent="-228600" algn="l">
              <a:spcBef>
                <a:spcPts val="500"/>
              </a:spcBef>
              <a:spcAft>
                <a:spcPts val="0"/>
              </a:spcAft>
              <a:buSzPts val="900"/>
              <a:buNone/>
              <a:defRPr sz="900"/>
            </a:lvl6pPr>
            <a:lvl7pPr marL="3200400" lvl="6" indent="-228600" algn="l">
              <a:spcBef>
                <a:spcPts val="500"/>
              </a:spcBef>
              <a:spcAft>
                <a:spcPts val="0"/>
              </a:spcAft>
              <a:buSzPts val="900"/>
              <a:buNone/>
              <a:defRPr sz="900"/>
            </a:lvl7pPr>
            <a:lvl8pPr marL="3657600" lvl="7" indent="-228600" algn="l">
              <a:spcBef>
                <a:spcPts val="500"/>
              </a:spcBef>
              <a:spcAft>
                <a:spcPts val="0"/>
              </a:spcAft>
              <a:buSzPts val="900"/>
              <a:buNone/>
              <a:defRPr sz="900"/>
            </a:lvl8pPr>
            <a:lvl9pPr marL="4114800" lvl="8" indent="-228600" algn="l">
              <a:spcBef>
                <a:spcPts val="500"/>
              </a:spcBef>
              <a:spcAft>
                <a:spcPts val="0"/>
              </a:spcAft>
              <a:buSzPts val="900"/>
              <a:buNone/>
              <a:defRPr sz="900"/>
            </a:lvl9pPr>
          </a:lstStyle>
          <a:p>
            <a:endParaRPr/>
          </a:p>
        </p:txBody>
      </p:sp>
      <p:sp>
        <p:nvSpPr>
          <p:cNvPr id="54" name="Google Shape;54;p26"/>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1792288" y="4800600"/>
            <a:ext cx="5486400" cy="566738"/>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7" name="Google Shape;57;p27"/>
          <p:cNvSpPr>
            <a:spLocks noGrp="1"/>
          </p:cNvSpPr>
          <p:nvPr>
            <p:ph type="pic" idx="2"/>
          </p:nvPr>
        </p:nvSpPr>
        <p:spPr>
          <a:xfrm>
            <a:off x="1792288" y="612775"/>
            <a:ext cx="5486400" cy="4114800"/>
          </a:xfrm>
          <a:prstGeom prst="rect">
            <a:avLst/>
          </a:prstGeom>
          <a:noFill/>
          <a:ln>
            <a:noFill/>
          </a:ln>
        </p:spPr>
        <p:txBody>
          <a:bodyPr spcFirstLastPara="1" wrap="square" lIns="90000" tIns="46800" rIns="90000" bIns="46800" anchor="t" anchorCtr="0">
            <a:noAutofit/>
          </a:bodyPr>
          <a:lstStyle>
            <a:lvl1pPr marR="0" lvl="0" algn="l" rtl="0">
              <a:spcBef>
                <a:spcPts val="800"/>
              </a:spcBef>
              <a:spcAft>
                <a:spcPts val="0"/>
              </a:spcAft>
              <a:buClr>
                <a:srgbClr val="000000"/>
              </a:buClr>
              <a:buSzPts val="3200"/>
              <a:buFont typeface="Times New Roman"/>
              <a:buNone/>
              <a:defRPr sz="3200" b="0" i="0" u="none" strike="noStrike" cap="none">
                <a:solidFill>
                  <a:srgbClr val="000000"/>
                </a:solidFill>
                <a:latin typeface="Arial"/>
                <a:ea typeface="Arial"/>
                <a:cs typeface="Arial"/>
                <a:sym typeface="Arial"/>
              </a:defRPr>
            </a:lvl1pPr>
            <a:lvl2pPr marR="0" lvl="1" algn="l" rtl="0">
              <a:spcBef>
                <a:spcPts val="700"/>
              </a:spcBef>
              <a:spcAft>
                <a:spcPts val="0"/>
              </a:spcAft>
              <a:buClr>
                <a:srgbClr val="000000"/>
              </a:buClr>
              <a:buSzPts val="2800"/>
              <a:buFont typeface="Times New Roman"/>
              <a:buNone/>
              <a:defRPr sz="2800" b="0" i="0" u="none" strike="noStrike" cap="none">
                <a:solidFill>
                  <a:srgbClr val="000000"/>
                </a:solidFill>
                <a:latin typeface="Arial"/>
                <a:ea typeface="Arial"/>
                <a:cs typeface="Arial"/>
                <a:sym typeface="Arial"/>
              </a:defRPr>
            </a:lvl2pPr>
            <a:lvl3pPr marR="0" lvl="2" algn="l" rtl="0">
              <a:spcBef>
                <a:spcPts val="600"/>
              </a:spcBef>
              <a:spcAft>
                <a:spcPts val="0"/>
              </a:spcAft>
              <a:buClr>
                <a:srgbClr val="000000"/>
              </a:buClr>
              <a:buSzPts val="2400"/>
              <a:buFont typeface="Times New Roman"/>
              <a:buNone/>
              <a:defRPr sz="2400" b="0" i="0" u="none" strike="noStrike" cap="none">
                <a:solidFill>
                  <a:srgbClr val="000000"/>
                </a:solidFill>
                <a:latin typeface="Arial"/>
                <a:ea typeface="Arial"/>
                <a:cs typeface="Arial"/>
                <a:sym typeface="Arial"/>
              </a:defRPr>
            </a:lvl3pPr>
            <a:lvl4pPr marR="0" lvl="3"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4pPr>
            <a:lvl5pPr marR="0" lvl="4"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5pPr>
            <a:lvl6pPr marR="0" lvl="5"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6pPr>
            <a:lvl7pPr marR="0" lvl="6"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7pPr>
            <a:lvl8pPr marR="0" lvl="7"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8pPr>
            <a:lvl9pPr marR="0" lvl="8"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9pPr>
          </a:lstStyle>
          <a:p>
            <a:endParaRPr/>
          </a:p>
        </p:txBody>
      </p:sp>
      <p:sp>
        <p:nvSpPr>
          <p:cNvPr id="58" name="Google Shape;58;p27"/>
          <p:cNvSpPr txBox="1">
            <a:spLocks noGrp="1"/>
          </p:cNvSpPr>
          <p:nvPr>
            <p:ph type="body" idx="1"/>
          </p:nvPr>
        </p:nvSpPr>
        <p:spPr>
          <a:xfrm>
            <a:off x="1792288" y="5367338"/>
            <a:ext cx="5486400" cy="804862"/>
          </a:xfrm>
          <a:prstGeom prst="rect">
            <a:avLst/>
          </a:prstGeom>
          <a:noFill/>
          <a:ln>
            <a:noFill/>
          </a:ln>
        </p:spPr>
        <p:txBody>
          <a:bodyPr spcFirstLastPara="1" wrap="square" lIns="90000" tIns="46800" rIns="90000" bIns="46800" anchor="t" anchorCtr="0">
            <a:noAutofit/>
          </a:bodyPr>
          <a:lstStyle>
            <a:lvl1pPr marL="457200" lvl="0" indent="-228600" algn="l">
              <a:spcBef>
                <a:spcPts val="800"/>
              </a:spcBef>
              <a:spcAft>
                <a:spcPts val="0"/>
              </a:spcAft>
              <a:buSzPts val="1400"/>
              <a:buNone/>
              <a:defRPr sz="1400"/>
            </a:lvl1pPr>
            <a:lvl2pPr marL="914400" lvl="1" indent="-228600" algn="l">
              <a:spcBef>
                <a:spcPts val="7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500"/>
              </a:spcBef>
              <a:spcAft>
                <a:spcPts val="0"/>
              </a:spcAft>
              <a:buSzPts val="900"/>
              <a:buNone/>
              <a:defRPr sz="900"/>
            </a:lvl4pPr>
            <a:lvl5pPr marL="2286000" lvl="4" indent="-228600" algn="l">
              <a:spcBef>
                <a:spcPts val="500"/>
              </a:spcBef>
              <a:spcAft>
                <a:spcPts val="0"/>
              </a:spcAft>
              <a:buSzPts val="900"/>
              <a:buNone/>
              <a:defRPr sz="900"/>
            </a:lvl5pPr>
            <a:lvl6pPr marL="2743200" lvl="5" indent="-228600" algn="l">
              <a:spcBef>
                <a:spcPts val="500"/>
              </a:spcBef>
              <a:spcAft>
                <a:spcPts val="0"/>
              </a:spcAft>
              <a:buSzPts val="900"/>
              <a:buNone/>
              <a:defRPr sz="900"/>
            </a:lvl6pPr>
            <a:lvl7pPr marL="3200400" lvl="6" indent="-228600" algn="l">
              <a:spcBef>
                <a:spcPts val="500"/>
              </a:spcBef>
              <a:spcAft>
                <a:spcPts val="0"/>
              </a:spcAft>
              <a:buSzPts val="900"/>
              <a:buNone/>
              <a:defRPr sz="900"/>
            </a:lvl7pPr>
            <a:lvl8pPr marL="3657600" lvl="7" indent="-228600" algn="l">
              <a:spcBef>
                <a:spcPts val="500"/>
              </a:spcBef>
              <a:spcAft>
                <a:spcPts val="0"/>
              </a:spcAft>
              <a:buSzPts val="900"/>
              <a:buNone/>
              <a:defRPr sz="900"/>
            </a:lvl8pPr>
            <a:lvl9pPr marL="4114800" lvl="8" indent="-228600" algn="l">
              <a:spcBef>
                <a:spcPts val="500"/>
              </a:spcBef>
              <a:spcAft>
                <a:spcPts val="0"/>
              </a:spcAft>
              <a:buSzPts val="900"/>
              <a:buNone/>
              <a:defRPr sz="900"/>
            </a:lvl9pPr>
          </a:lstStyle>
          <a:p>
            <a:endParaRPr/>
          </a:p>
        </p:txBody>
      </p:sp>
      <p:sp>
        <p:nvSpPr>
          <p:cNvPr id="59" name="Google Shape;59;p27"/>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0"/>
        <p:cNvGrpSpPr/>
        <p:nvPr/>
      </p:nvGrpSpPr>
      <p:grpSpPr>
        <a:xfrm>
          <a:off x="0" y="0"/>
          <a:ext cx="0" cy="0"/>
          <a:chOff x="0" y="0"/>
          <a:chExt cx="0" cy="0"/>
        </a:xfrm>
      </p:grpSpPr>
      <p:sp>
        <p:nvSpPr>
          <p:cNvPr id="61" name="Google Shape;61;p2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2" name="Google Shape;62;p28"/>
          <p:cNvSpPr txBox="1">
            <a:spLocks noGrp="1"/>
          </p:cNvSpPr>
          <p:nvPr>
            <p:ph type="body" idx="1"/>
          </p:nvPr>
        </p:nvSpPr>
        <p:spPr>
          <a:xfrm rot="5400000">
            <a:off x="2309019" y="-251619"/>
            <a:ext cx="4508500" cy="8212138"/>
          </a:xfrm>
          <a:prstGeom prst="rect">
            <a:avLst/>
          </a:prstGeom>
          <a:noFill/>
          <a:ln>
            <a:noFill/>
          </a:ln>
        </p:spPr>
        <p:txBody>
          <a:bodyPr spcFirstLastPara="1" wrap="square" lIns="90000" tIns="46800" rIns="90000" bIns="46800" anchor="t" anchorCtr="0">
            <a:noAutofit/>
          </a:bodyPr>
          <a:lstStyle>
            <a:lvl1pPr marL="457200" lvl="0" indent="-342900" algn="l">
              <a:spcBef>
                <a:spcPts val="800"/>
              </a:spcBef>
              <a:spcAft>
                <a:spcPts val="0"/>
              </a:spcAft>
              <a:buSzPts val="1800"/>
              <a:buChar char="•"/>
              <a:defRPr/>
            </a:lvl1pPr>
            <a:lvl2pPr marL="914400" lvl="1" indent="-342900" algn="l">
              <a:spcBef>
                <a:spcPts val="7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500"/>
              </a:spcBef>
              <a:spcAft>
                <a:spcPts val="0"/>
              </a:spcAft>
              <a:buSzPts val="1800"/>
              <a:buChar char="–"/>
              <a:defRPr/>
            </a:lvl4pPr>
            <a:lvl5pPr marL="2286000" lvl="4" indent="-342900" algn="l">
              <a:spcBef>
                <a:spcPts val="500"/>
              </a:spcBef>
              <a:spcAft>
                <a:spcPts val="0"/>
              </a:spcAft>
              <a:buSzPts val="1800"/>
              <a:buChar char="»"/>
              <a:defRPr/>
            </a:lvl5pPr>
            <a:lvl6pPr marL="2743200" lvl="5" indent="-228600" algn="l">
              <a:spcBef>
                <a:spcPts val="500"/>
              </a:spcBef>
              <a:spcAft>
                <a:spcPts val="0"/>
              </a:spcAft>
              <a:buSzPts val="1400"/>
              <a:buNone/>
              <a:defRPr/>
            </a:lvl6pPr>
            <a:lvl7pPr marL="3200400" lvl="6" indent="-228600" algn="l">
              <a:spcBef>
                <a:spcPts val="500"/>
              </a:spcBef>
              <a:spcAft>
                <a:spcPts val="0"/>
              </a:spcAft>
              <a:buSzPts val="1400"/>
              <a:buNone/>
              <a:defRPr/>
            </a:lvl7pPr>
            <a:lvl8pPr marL="3657600" lvl="7" indent="-228600" algn="l">
              <a:spcBef>
                <a:spcPts val="500"/>
              </a:spcBef>
              <a:spcAft>
                <a:spcPts val="0"/>
              </a:spcAft>
              <a:buSzPts val="1400"/>
              <a:buNone/>
              <a:defRPr/>
            </a:lvl8pPr>
            <a:lvl9pPr marL="4114800" lvl="8" indent="-228600" algn="l">
              <a:spcBef>
                <a:spcPts val="500"/>
              </a:spcBef>
              <a:spcAft>
                <a:spcPts val="0"/>
              </a:spcAft>
              <a:buSzPts val="1400"/>
              <a:buNone/>
              <a:defRPr/>
            </a:lvl9pPr>
          </a:lstStyle>
          <a:p>
            <a:endParaRPr/>
          </a:p>
        </p:txBody>
      </p:sp>
      <p:sp>
        <p:nvSpPr>
          <p:cNvPr id="63" name="Google Shape;63;p2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64"/>
        <p:cNvGrpSpPr/>
        <p:nvPr/>
      </p:nvGrpSpPr>
      <p:grpSpPr>
        <a:xfrm>
          <a:off x="0" y="0"/>
          <a:ext cx="0" cy="0"/>
          <a:chOff x="0" y="0"/>
          <a:chExt cx="0" cy="0"/>
        </a:xfrm>
      </p:grpSpPr>
      <p:sp>
        <p:nvSpPr>
          <p:cNvPr id="65" name="Google Shape;65;p29"/>
          <p:cNvSpPr txBox="1">
            <a:spLocks noGrp="1"/>
          </p:cNvSpPr>
          <p:nvPr>
            <p:ph type="title"/>
          </p:nvPr>
        </p:nvSpPr>
        <p:spPr>
          <a:xfrm rot="5400000">
            <a:off x="4622007" y="2061368"/>
            <a:ext cx="6042025" cy="2052638"/>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6" name="Google Shape;66;p29"/>
          <p:cNvSpPr txBox="1">
            <a:spLocks noGrp="1"/>
          </p:cNvSpPr>
          <p:nvPr>
            <p:ph type="body" idx="1"/>
          </p:nvPr>
        </p:nvSpPr>
        <p:spPr>
          <a:xfrm rot="5400000">
            <a:off x="439737" y="84137"/>
            <a:ext cx="6042025" cy="6007100"/>
          </a:xfrm>
          <a:prstGeom prst="rect">
            <a:avLst/>
          </a:prstGeom>
          <a:noFill/>
          <a:ln>
            <a:noFill/>
          </a:ln>
        </p:spPr>
        <p:txBody>
          <a:bodyPr spcFirstLastPara="1" wrap="square" lIns="90000" tIns="46800" rIns="90000" bIns="46800" anchor="t" anchorCtr="0">
            <a:noAutofit/>
          </a:bodyPr>
          <a:lstStyle>
            <a:lvl1pPr marL="457200" lvl="0" indent="-342900" algn="l">
              <a:spcBef>
                <a:spcPts val="800"/>
              </a:spcBef>
              <a:spcAft>
                <a:spcPts val="0"/>
              </a:spcAft>
              <a:buSzPts val="1800"/>
              <a:buChar char="•"/>
              <a:defRPr/>
            </a:lvl1pPr>
            <a:lvl2pPr marL="914400" lvl="1" indent="-342900" algn="l">
              <a:spcBef>
                <a:spcPts val="7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500"/>
              </a:spcBef>
              <a:spcAft>
                <a:spcPts val="0"/>
              </a:spcAft>
              <a:buSzPts val="1800"/>
              <a:buChar char="–"/>
              <a:defRPr/>
            </a:lvl4pPr>
            <a:lvl5pPr marL="2286000" lvl="4" indent="-342900" algn="l">
              <a:spcBef>
                <a:spcPts val="500"/>
              </a:spcBef>
              <a:spcAft>
                <a:spcPts val="0"/>
              </a:spcAft>
              <a:buSzPts val="1800"/>
              <a:buChar char="»"/>
              <a:defRPr/>
            </a:lvl5pPr>
            <a:lvl6pPr marL="2743200" lvl="5" indent="-228600" algn="l">
              <a:spcBef>
                <a:spcPts val="500"/>
              </a:spcBef>
              <a:spcAft>
                <a:spcPts val="0"/>
              </a:spcAft>
              <a:buSzPts val="1400"/>
              <a:buNone/>
              <a:defRPr/>
            </a:lvl6pPr>
            <a:lvl7pPr marL="3200400" lvl="6" indent="-228600" algn="l">
              <a:spcBef>
                <a:spcPts val="500"/>
              </a:spcBef>
              <a:spcAft>
                <a:spcPts val="0"/>
              </a:spcAft>
              <a:buSzPts val="1400"/>
              <a:buNone/>
              <a:defRPr/>
            </a:lvl7pPr>
            <a:lvl8pPr marL="3657600" lvl="7" indent="-228600" algn="l">
              <a:spcBef>
                <a:spcPts val="500"/>
              </a:spcBef>
              <a:spcAft>
                <a:spcPts val="0"/>
              </a:spcAft>
              <a:buSzPts val="1400"/>
              <a:buNone/>
              <a:defRPr/>
            </a:lvl8pPr>
            <a:lvl9pPr marL="4114800" lvl="8" indent="-228600" algn="l">
              <a:spcBef>
                <a:spcPts val="500"/>
              </a:spcBef>
              <a:spcAft>
                <a:spcPts val="0"/>
              </a:spcAft>
              <a:buSzPts val="1400"/>
              <a:buNone/>
              <a:defRPr/>
            </a:lvl9pPr>
          </a:lstStyle>
          <a:p>
            <a:endParaRPr/>
          </a:p>
        </p:txBody>
      </p:sp>
      <p:sp>
        <p:nvSpPr>
          <p:cNvPr id="67" name="Google Shape;67;p2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15"/>
        <p:cNvGrpSpPr/>
        <p:nvPr/>
      </p:nvGrpSpPr>
      <p:grpSpPr>
        <a:xfrm>
          <a:off x="0" y="0"/>
          <a:ext cx="0" cy="0"/>
          <a:chOff x="0" y="0"/>
          <a:chExt cx="0" cy="0"/>
        </a:xfrm>
      </p:grpSpPr>
      <p:sp>
        <p:nvSpPr>
          <p:cNvPr id="16" name="Google Shape;16;p1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marR="0" lvl="0" algn="ctr" rtl="0">
              <a:spcBef>
                <a:spcPts val="0"/>
              </a:spcBef>
              <a:spcAft>
                <a:spcPts val="0"/>
              </a:spcAft>
              <a:buSzPts val="1400"/>
              <a:buNone/>
              <a:defRPr sz="4400" b="0" i="0" u="none" strike="noStrike" cap="none">
                <a:solidFill>
                  <a:srgbClr val="0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rgbClr val="000000"/>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rgbClr val="000000"/>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rgbClr val="000000"/>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rgbClr val="000000"/>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rgbClr val="000000"/>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rgbClr val="000000"/>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rgbClr val="000000"/>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rgbClr val="000000"/>
                </a:solidFill>
                <a:latin typeface="Arial"/>
                <a:ea typeface="Arial"/>
                <a:cs typeface="Arial"/>
                <a:sym typeface="Arial"/>
              </a:defRPr>
            </a:lvl9pPr>
          </a:lstStyle>
          <a:p>
            <a:endParaRPr/>
          </a:p>
        </p:txBody>
      </p:sp>
      <p:sp>
        <p:nvSpPr>
          <p:cNvPr id="17" name="Google Shape;17;p18"/>
          <p:cNvSpPr txBox="1">
            <a:spLocks noGrp="1"/>
          </p:cNvSpPr>
          <p:nvPr>
            <p:ph type="body" idx="1"/>
          </p:nvPr>
        </p:nvSpPr>
        <p:spPr>
          <a:xfrm>
            <a:off x="457200" y="1600200"/>
            <a:ext cx="8212138" cy="4508500"/>
          </a:xfrm>
          <a:prstGeom prst="rect">
            <a:avLst/>
          </a:prstGeom>
          <a:noFill/>
          <a:ln>
            <a:noFill/>
          </a:ln>
        </p:spPr>
        <p:txBody>
          <a:bodyPr spcFirstLastPara="1" wrap="square" lIns="90000" tIns="46800" rIns="90000" bIns="46800" anchor="t" anchorCtr="0">
            <a:noAutofit/>
          </a:bodyPr>
          <a:lstStyle>
            <a:lvl1pPr marL="457200" marR="0" lvl="0" indent="-431800" algn="l" rtl="0">
              <a:spcBef>
                <a:spcPts val="800"/>
              </a:spcBef>
              <a:spcAft>
                <a:spcPts val="0"/>
              </a:spcAft>
              <a:buClr>
                <a:srgbClr val="000000"/>
              </a:buClr>
              <a:buSzPts val="3200"/>
              <a:buFont typeface="Times New Roman"/>
              <a:buChar char="•"/>
              <a:defRPr sz="3200" b="0" i="0" u="none" strike="noStrike" cap="none">
                <a:solidFill>
                  <a:srgbClr val="000000"/>
                </a:solidFill>
                <a:latin typeface="Arial"/>
                <a:ea typeface="Arial"/>
                <a:cs typeface="Arial"/>
                <a:sym typeface="Arial"/>
              </a:defRPr>
            </a:lvl1pPr>
            <a:lvl2pPr marL="914400" marR="0" lvl="1" indent="-406400" algn="l" rtl="0">
              <a:spcBef>
                <a:spcPts val="700"/>
              </a:spcBef>
              <a:spcAft>
                <a:spcPts val="0"/>
              </a:spcAft>
              <a:buClr>
                <a:srgbClr val="000000"/>
              </a:buClr>
              <a:buSzPts val="2800"/>
              <a:buFont typeface="Times New Roman"/>
              <a:buChar char="–"/>
              <a:defRPr sz="2800" b="0" i="0" u="none" strike="noStrike" cap="none">
                <a:solidFill>
                  <a:srgbClr val="000000"/>
                </a:solidFill>
                <a:latin typeface="Arial"/>
                <a:ea typeface="Arial"/>
                <a:cs typeface="Arial"/>
                <a:sym typeface="Arial"/>
              </a:defRPr>
            </a:lvl2pPr>
            <a:lvl3pPr marL="1371600" marR="0" lvl="2" indent="-381000" algn="l" rtl="0">
              <a:spcBef>
                <a:spcPts val="600"/>
              </a:spcBef>
              <a:spcAft>
                <a:spcPts val="0"/>
              </a:spcAft>
              <a:buClr>
                <a:srgbClr val="000000"/>
              </a:buClr>
              <a:buSzPts val="2400"/>
              <a:buFont typeface="Times New Roman"/>
              <a:buChar char="•"/>
              <a:defRPr sz="2400" b="0" i="0" u="none" strike="noStrike" cap="none">
                <a:solidFill>
                  <a:srgbClr val="000000"/>
                </a:solidFill>
                <a:latin typeface="Arial"/>
                <a:ea typeface="Arial"/>
                <a:cs typeface="Arial"/>
                <a:sym typeface="Arial"/>
              </a:defRPr>
            </a:lvl3pPr>
            <a:lvl4pPr marL="1828800" marR="0" lvl="3"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4pPr>
            <a:lvl5pPr marL="2286000" marR="0" lvl="4"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5pPr>
            <a:lvl6pPr marL="2743200" marR="0" lvl="5"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6pPr>
            <a:lvl7pPr marL="3200400" marR="0" lvl="6"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7pPr>
            <a:lvl8pPr marL="3657600" marR="0" lvl="7"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8pPr>
            <a:lvl9pPr marL="4114800" marR="0" lvl="8"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9pPr>
          </a:lstStyle>
          <a:p>
            <a:endParaRPr/>
          </a:p>
        </p:txBody>
      </p:sp>
      <p:sp>
        <p:nvSpPr>
          <p:cNvPr id="18" name="Google Shape;18;p18"/>
          <p:cNvSpPr txBox="1"/>
          <p:nvPr/>
        </p:nvSpPr>
        <p:spPr>
          <a:xfrm>
            <a:off x="457200" y="6245225"/>
            <a:ext cx="2133600" cy="47625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9" name="Google Shape;19;p18"/>
          <p:cNvSpPr txBox="1"/>
          <p:nvPr/>
        </p:nvSpPr>
        <p:spPr>
          <a:xfrm>
            <a:off x="3124200" y="6245225"/>
            <a:ext cx="2895600" cy="47625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20" name="Google Shape;20;p1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2"/>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a:extLst>
              <a:ext uri="{FF2B5EF4-FFF2-40B4-BE49-F238E27FC236}">
                <a16:creationId xmlns:a16="http://schemas.microsoft.com/office/drawing/2014/main" id="{E3CBB878-74B1-4C4D-A35C-EF6E5EAEA0EB}"/>
              </a:ext>
            </a:extLst>
          </p:cNvPr>
          <p:cNvSpPr>
            <a:spLocks noGrp="1" noChangeArrowheads="1"/>
          </p:cNvSpPr>
          <p:nvPr>
            <p:ph type="title"/>
          </p:nvPr>
        </p:nvSpPr>
        <p:spPr>
          <a:xfrm>
            <a:off x="1042988" y="188913"/>
            <a:ext cx="7410450" cy="863600"/>
          </a:xfrm>
        </p:spPr>
        <p:txBody>
          <a:bodyPr/>
          <a:lstStyle/>
          <a:p>
            <a:pPr algn="r">
              <a:buSzPts val="3200"/>
            </a:pPr>
            <a:r>
              <a:rPr lang="es-MX" altLang="es-CO" sz="3200" b="1" dirty="0">
                <a:solidFill>
                  <a:srgbClr val="0082E0"/>
                </a:solidFill>
              </a:rPr>
              <a:t>Recomendaciones del Comité Asesor de Estrategia al CNO</a:t>
            </a:r>
          </a:p>
        </p:txBody>
      </p:sp>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b="1" u="sng" dirty="0">
                <a:latin typeface="Verdana" panose="020B0604030504040204" pitchFamily="34" charset="0"/>
              </a:rPr>
              <a:t>Medidas de corto plazo (2020)</a:t>
            </a:r>
            <a:r>
              <a:rPr lang="es-MX" altLang="es-CO" sz="1400" dirty="0">
                <a:latin typeface="Verdana" panose="020B0604030504040204" pitchFamily="34" charset="0"/>
              </a:rPr>
              <a:t>:</a:t>
            </a:r>
          </a:p>
          <a:p>
            <a:pPr marL="0" indent="0" algn="just">
              <a:buNone/>
            </a:pPr>
            <a:endParaRPr lang="es-MX" altLang="es-CO" sz="1400" dirty="0">
              <a:latin typeface="Verdana" panose="020B0604030504040204" pitchFamily="34" charset="0"/>
            </a:endParaRPr>
          </a:p>
          <a:p>
            <a:pPr marL="742950" indent="-742950" algn="just">
              <a:buFont typeface="Wingdings" panose="05000000000000000000" pitchFamily="2" charset="2"/>
              <a:buChar char="§"/>
            </a:pPr>
            <a:r>
              <a:rPr lang="es-MX" altLang="es-CO" sz="1400" dirty="0">
                <a:latin typeface="Verdana" panose="020B0604030504040204" pitchFamily="34" charset="0"/>
              </a:rPr>
              <a:t>Definir la Curva de Aversión del Riesgo-CAR como indicador de seguimiento a la operación del SIN en tiempo real (seguimiento semanal junto con otras variables). </a:t>
            </a:r>
          </a:p>
          <a:p>
            <a:pPr marL="742950" indent="-742950" algn="just">
              <a:buFont typeface="Wingdings" panose="05000000000000000000" pitchFamily="2" charset="2"/>
              <a:buChar char="§"/>
            </a:pPr>
            <a:r>
              <a:rPr lang="es-MX" altLang="es-CO" sz="1400" dirty="0">
                <a:latin typeface="Verdana" panose="020B0604030504040204" pitchFamily="34" charset="0"/>
              </a:rPr>
              <a:t>Establecer los compromisos individuales para cada embalse derivados de dicha Curva, entendiendo estos como los mínimos estacionales (mes/semana) que se presentaron en la operación real del sistema, con fecha de corte a 31 de diciembre de 2019.</a:t>
            </a:r>
          </a:p>
          <a:p>
            <a:pPr marL="742950" indent="-742950" algn="just">
              <a:buFont typeface="Wingdings" panose="05000000000000000000" pitchFamily="2" charset="2"/>
              <a:buChar char="§"/>
            </a:pPr>
            <a:r>
              <a:rPr lang="es-MX" altLang="es-CO" sz="1400" dirty="0">
                <a:latin typeface="Verdana" panose="020B0604030504040204" pitchFamily="34" charset="0"/>
              </a:rPr>
              <a:t>Solicitar a la UPME la pronta actualización de los escenarios de crecimiento de la demanda de energía eléctrica. </a:t>
            </a:r>
          </a:p>
          <a:p>
            <a:pPr marL="742950" indent="-742950" algn="just">
              <a:buFont typeface="Wingdings" panose="05000000000000000000" pitchFamily="2" charset="2"/>
              <a:buChar char="§"/>
            </a:pPr>
            <a:r>
              <a:rPr lang="es-MX" altLang="es-CO" sz="1400" dirty="0">
                <a:latin typeface="Verdana" panose="020B0604030504040204" pitchFamily="34" charset="0"/>
              </a:rPr>
              <a:t>Adoptar transitoriamente el desbalance considerado por el CND en sus análisis energéticos, mientras el SURER define su metodología de cuantificación. Lo anterior teniendo en cuenta los ajustes que XM ha realizado y que son consecuentes con algunas recomendaciones del estudio de la Universidad Nacional (</a:t>
            </a:r>
            <a:r>
              <a:rPr lang="es-MX" altLang="es-CO" sz="1400" u="sng" dirty="0">
                <a:latin typeface="Verdana" panose="020B0604030504040204" pitchFamily="34" charset="0"/>
              </a:rPr>
              <a:t>impacto visible en el mediano plazo</a:t>
            </a:r>
            <a:r>
              <a:rPr lang="es-MX" altLang="es-CO" sz="1400" dirty="0">
                <a:latin typeface="Verdana" panose="020B0604030504040204" pitchFamily="34" charset="0"/>
              </a:rPr>
              <a:t>).</a:t>
            </a:r>
          </a:p>
          <a:p>
            <a:pPr marL="742950" indent="-742950" algn="just">
              <a:buFont typeface="Wingdings" panose="05000000000000000000" pitchFamily="2" charset="2"/>
              <a:buChar char="§"/>
            </a:pPr>
            <a:r>
              <a:rPr lang="es-MX" altLang="es-CO" sz="1400" dirty="0">
                <a:latin typeface="Verdana" panose="020B0604030504040204" pitchFamily="34" charset="0"/>
              </a:rPr>
              <a:t>Redactar y enviar comunicación del Consejo al periódico El Tiempo, aclarando la composición del CNO y su Código de Buen Gobierno.</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b="1" u="sng" dirty="0">
                <a:latin typeface="Verdana" panose="020B0604030504040204" pitchFamily="34" charset="0"/>
              </a:rPr>
              <a:t>Medidas de corto plazo (2020)</a:t>
            </a:r>
            <a:r>
              <a:rPr lang="es-MX" altLang="es-CO" sz="1400" dirty="0">
                <a:latin typeface="Verdana" panose="020B0604030504040204" pitchFamily="34" charset="0"/>
              </a:rPr>
              <a:t>:</a:t>
            </a:r>
          </a:p>
          <a:p>
            <a:pPr marL="0" indent="0" algn="just">
              <a:buNone/>
            </a:pPr>
            <a:endParaRPr lang="es-MX" altLang="es-CO" sz="1400" dirty="0">
              <a:latin typeface="Verdana" panose="020B0604030504040204" pitchFamily="34" charset="0"/>
            </a:endParaRPr>
          </a:p>
          <a:p>
            <a:pPr marL="742950" indent="-742950" algn="just">
              <a:buFont typeface="Wingdings" panose="05000000000000000000" pitchFamily="2" charset="2"/>
              <a:buChar char="§"/>
            </a:pPr>
            <a:r>
              <a:rPr lang="es-MX" altLang="es-CO" sz="1400" dirty="0">
                <a:latin typeface="Verdana" panose="020B0604030504040204" pitchFamily="34" charset="0"/>
              </a:rPr>
              <a:t>Análisis del CNO, XM y SSPD del comportamiento del Mercado de Energía Mayorista (aspecto económico de la operación) y su impacto en la atención confiable y segura de la demanda del periodo 2020-2021. </a:t>
            </a:r>
            <a:r>
              <a:rPr lang="es-MX" altLang="es-CO" sz="1400" dirty="0">
                <a:solidFill>
                  <a:schemeClr val="tx1"/>
                </a:solidFill>
                <a:latin typeface="Verdana" panose="020B0604030504040204" pitchFamily="34" charset="0"/>
              </a:rPr>
              <a:t>Hacer seguimiento semanal a la CAR y los compromisos individuales derivados.</a:t>
            </a:r>
          </a:p>
          <a:p>
            <a:pPr marL="742950" indent="-742950" algn="just">
              <a:buFont typeface="Wingdings" panose="05000000000000000000" pitchFamily="2" charset="2"/>
              <a:buChar char="§"/>
            </a:pPr>
            <a:endParaRPr lang="es-MX" altLang="es-CO" sz="1400" dirty="0">
              <a:solidFill>
                <a:schemeClr val="tx1"/>
              </a:solidFill>
              <a:latin typeface="Verdana" panose="020B0604030504040204" pitchFamily="34" charset="0"/>
            </a:endParaRPr>
          </a:p>
          <a:p>
            <a:pPr marL="742950" indent="-742950" algn="just">
              <a:buFont typeface="Wingdings" panose="05000000000000000000" pitchFamily="2" charset="2"/>
              <a:buChar char="§"/>
            </a:pPr>
            <a:r>
              <a:rPr lang="es-MX" altLang="es-CO" sz="1400" dirty="0">
                <a:solidFill>
                  <a:schemeClr val="tx1"/>
                </a:solidFill>
                <a:latin typeface="Verdana" panose="020B0604030504040204" pitchFamily="34" charset="0"/>
              </a:rPr>
              <a:t>Solicitar a la Unidad de Monitoreo de los Mercados de Electricidad y Gas (UMMEG) de la SSPD, la presentación de sus análisis semanales sobre el comportamiento del mercado de electricidad.</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
        <p:nvSpPr>
          <p:cNvPr id="6" name="1 Título">
            <a:extLst>
              <a:ext uri="{FF2B5EF4-FFF2-40B4-BE49-F238E27FC236}">
                <a16:creationId xmlns:a16="http://schemas.microsoft.com/office/drawing/2014/main" id="{012FD4FE-826B-4F1C-9B2C-1E5665454686}"/>
              </a:ext>
            </a:extLst>
          </p:cNvPr>
          <p:cNvSpPr txBox="1">
            <a:spLocks noChangeArrowheads="1"/>
          </p:cNvSpPr>
          <p:nvPr/>
        </p:nvSpPr>
        <p:spPr>
          <a:xfrm>
            <a:off x="1042988" y="188913"/>
            <a:ext cx="7410450" cy="863600"/>
          </a:xfrm>
          <a:prstGeom prst="rect">
            <a:avLst/>
          </a:prstGeom>
          <a:noFill/>
          <a:ln>
            <a:noFill/>
          </a:ln>
        </p:spPr>
        <p:txBody>
          <a:bodyPr spcFirstLastPara="1" wrap="square" lIns="90000" tIns="46800" rIns="90000" bIns="468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9pPr>
          </a:lstStyle>
          <a:p>
            <a:pPr algn="r">
              <a:buSzPts val="3200"/>
            </a:pPr>
            <a:r>
              <a:rPr lang="es-MX" altLang="es-CO" sz="3200" b="1" dirty="0">
                <a:solidFill>
                  <a:srgbClr val="0082E0"/>
                </a:solidFill>
              </a:rPr>
              <a:t>Recomendaciones del Secretario Técnico al CNO</a:t>
            </a:r>
          </a:p>
        </p:txBody>
      </p:sp>
    </p:spTree>
    <p:extLst>
      <p:ext uri="{BB962C8B-B14F-4D97-AF65-F5344CB8AC3E}">
        <p14:creationId xmlns:p14="http://schemas.microsoft.com/office/powerpoint/2010/main" val="3665253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b="1" u="sng" dirty="0">
                <a:latin typeface="Verdana" panose="020B0604030504040204" pitchFamily="34" charset="0"/>
              </a:rPr>
              <a:t>Medidas de mediano plazo (2020-2021)</a:t>
            </a:r>
            <a:r>
              <a:rPr lang="es-MX" altLang="es-CO" sz="1400" dirty="0">
                <a:latin typeface="Verdana" panose="020B0604030504040204" pitchFamily="34" charset="0"/>
              </a:rPr>
              <a:t>:</a:t>
            </a:r>
          </a:p>
          <a:p>
            <a:pPr marL="0" indent="0" algn="just">
              <a:buNone/>
            </a:pPr>
            <a:endParaRPr lang="es-MX" altLang="es-CO" sz="1400" dirty="0">
              <a:latin typeface="Verdana" panose="020B0604030504040204" pitchFamily="34" charset="0"/>
            </a:endParaRPr>
          </a:p>
          <a:p>
            <a:pPr marL="742950" indent="-742950" algn="just">
              <a:buFont typeface="Wingdings" panose="05000000000000000000" pitchFamily="2" charset="2"/>
              <a:buChar char="§"/>
            </a:pPr>
            <a:r>
              <a:rPr lang="es-MX" altLang="es-CO" sz="1400" dirty="0">
                <a:latin typeface="Verdana" panose="020B0604030504040204" pitchFamily="34" charset="0"/>
              </a:rPr>
              <a:t>Explorar alternativas para incrementar la capacidad máxima de importación de energía desde Ecuador, sin afectar la seguridad del SIN.</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r>
              <a:rPr lang="es-MX" altLang="es-CO" sz="1400" dirty="0">
                <a:latin typeface="Verdana" panose="020B0604030504040204" pitchFamily="34" charset="0"/>
              </a:rPr>
              <a:t>Buscar alternativas de solución para el suministro de Gas natural a plantas de generación que se encuentren disponibles y que no hayan podido generar por dificultades de suministro o transporte.</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r>
              <a:rPr lang="es-MX" altLang="es-CO" sz="1400" dirty="0">
                <a:latin typeface="Verdana" panose="020B0604030504040204" pitchFamily="34" charset="0"/>
              </a:rPr>
              <a:t>Hacer seguimiento a los cronogramas de entrada en servicio de los proyectos de expansión a nivel de generación y transmisión.</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
        <p:nvSpPr>
          <p:cNvPr id="6" name="1 Título">
            <a:extLst>
              <a:ext uri="{FF2B5EF4-FFF2-40B4-BE49-F238E27FC236}">
                <a16:creationId xmlns:a16="http://schemas.microsoft.com/office/drawing/2014/main" id="{012FD4FE-826B-4F1C-9B2C-1E5665454686}"/>
              </a:ext>
            </a:extLst>
          </p:cNvPr>
          <p:cNvSpPr txBox="1">
            <a:spLocks noChangeArrowheads="1"/>
          </p:cNvSpPr>
          <p:nvPr/>
        </p:nvSpPr>
        <p:spPr>
          <a:xfrm>
            <a:off x="1042988" y="188913"/>
            <a:ext cx="7410450" cy="863600"/>
          </a:xfrm>
          <a:prstGeom prst="rect">
            <a:avLst/>
          </a:prstGeom>
          <a:noFill/>
          <a:ln>
            <a:noFill/>
          </a:ln>
        </p:spPr>
        <p:txBody>
          <a:bodyPr spcFirstLastPara="1" wrap="square" lIns="90000" tIns="46800" rIns="90000" bIns="468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9pPr>
          </a:lstStyle>
          <a:p>
            <a:pPr algn="r">
              <a:buSzPts val="3200"/>
            </a:pPr>
            <a:r>
              <a:rPr lang="es-MX" altLang="es-CO" sz="3200" b="1" dirty="0">
                <a:solidFill>
                  <a:srgbClr val="0082E0"/>
                </a:solidFill>
              </a:rPr>
              <a:t>Recomendaciones del Comité Asesor de Estrategia al CNO</a:t>
            </a:r>
          </a:p>
        </p:txBody>
      </p:sp>
    </p:spTree>
    <p:extLst>
      <p:ext uri="{BB962C8B-B14F-4D97-AF65-F5344CB8AC3E}">
        <p14:creationId xmlns:p14="http://schemas.microsoft.com/office/powerpoint/2010/main" val="3914952390"/>
      </p:ext>
    </p:extLst>
  </p:cSld>
  <p:clrMapOvr>
    <a:masterClrMapping/>
  </p:clrMapOvr>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1764</TotalTime>
  <Words>369</Words>
  <Application>Microsoft Office PowerPoint</Application>
  <PresentationFormat>Presentación en pantalla (4:3)</PresentationFormat>
  <Paragraphs>58</Paragraphs>
  <Slides>4</Slides>
  <Notes>4</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Times New Roman</vt:lpstr>
      <vt:lpstr>Verdana</vt:lpstr>
      <vt:lpstr>Wingdings</vt:lpstr>
      <vt:lpstr>Tema de Office</vt:lpstr>
      <vt:lpstr>Presentación de PowerPoint</vt:lpstr>
      <vt:lpstr>Recomendaciones del Comité Asesor de Estrategia al CNO</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Giovannni Bernal</dc:creator>
  <cp:lastModifiedBy>ALBERTO OLARTE</cp:lastModifiedBy>
  <cp:revision>88</cp:revision>
  <dcterms:created xsi:type="dcterms:W3CDTF">2008-10-01T20:44:13Z</dcterms:created>
  <dcterms:modified xsi:type="dcterms:W3CDTF">2020-05-12T21:43:03Z</dcterms:modified>
</cp:coreProperties>
</file>