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5"/>
  </p:notesMasterIdLst>
  <p:sldIdLst>
    <p:sldId id="260" r:id="rId5"/>
    <p:sldId id="257" r:id="rId6"/>
    <p:sldId id="3246" r:id="rId7"/>
    <p:sldId id="3257" r:id="rId8"/>
    <p:sldId id="3253" r:id="rId9"/>
    <p:sldId id="3255" r:id="rId10"/>
    <p:sldId id="3259" r:id="rId11"/>
    <p:sldId id="3254" r:id="rId12"/>
    <p:sldId id="3252" r:id="rId13"/>
    <p:sldId id="332" r:id="rId14"/>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AB74700E-9187-4DE9-A3B1-7BA2BCF4FB10}">
          <p14:sldIdLst>
            <p14:sldId id="260"/>
            <p14:sldId id="257"/>
            <p14:sldId id="3246"/>
            <p14:sldId id="3257"/>
            <p14:sldId id="3253"/>
            <p14:sldId id="3255"/>
            <p14:sldId id="3259"/>
            <p14:sldId id="3254"/>
            <p14:sldId id="3252"/>
            <p14:sldId id="33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ERÓNICA FRANCO RENDÓN" initials="VFR" lastIdx="4" clrIdx="0"/>
  <p:cmAuthor id="2" name="SERGIO ANDRES JARAMILLO LOPERA" initials="SAJL" lastIdx="1" clrIdx="1">
    <p:extLst>
      <p:ext uri="{19B8F6BF-5375-455C-9EA6-DF929625EA0E}">
        <p15:presenceInfo xmlns:p15="http://schemas.microsoft.com/office/powerpoint/2012/main" userId="S::SAJARAMILLO@INTERCOLOMBIA.COM::9f46d956-8729-4788-b8be-0f2983346d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E0B4"/>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30" autoAdjust="0"/>
    <p:restoredTop sz="87092" autoAdjust="0"/>
  </p:normalViewPr>
  <p:slideViewPr>
    <p:cSldViewPr snapToGrid="0">
      <p:cViewPr varScale="1">
        <p:scale>
          <a:sx n="67" d="100"/>
          <a:sy n="67" d="100"/>
        </p:scale>
        <p:origin x="524" y="44"/>
      </p:cViewPr>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8E9C48-5B5C-5B48-927D-3D80CF83ABA2}" type="datetimeFigureOut">
              <a:rPr lang="es-ES_tradnl" smtClean="0"/>
              <a:t>03/02/2022</a:t>
            </a:fld>
            <a:endParaRPr lang="es-ES_trad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16F5B8-AD47-F145-A151-117B4484318F}" type="slidenum">
              <a:rPr lang="es-ES_tradnl" smtClean="0"/>
              <a:t>‹Nº›</a:t>
            </a:fld>
            <a:endParaRPr lang="es-ES_tradnl"/>
          </a:p>
        </p:txBody>
      </p:sp>
    </p:spTree>
    <p:extLst>
      <p:ext uri="{BB962C8B-B14F-4D97-AF65-F5344CB8AC3E}">
        <p14:creationId xmlns:p14="http://schemas.microsoft.com/office/powerpoint/2010/main" val="2049819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a:p>
        </p:txBody>
      </p:sp>
    </p:spTree>
    <p:extLst>
      <p:ext uri="{BB962C8B-B14F-4D97-AF65-F5344CB8AC3E}">
        <p14:creationId xmlns:p14="http://schemas.microsoft.com/office/powerpoint/2010/main" val="3325385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a:p>
        </p:txBody>
      </p:sp>
    </p:spTree>
    <p:extLst>
      <p:ext uri="{BB962C8B-B14F-4D97-AF65-F5344CB8AC3E}">
        <p14:creationId xmlns:p14="http://schemas.microsoft.com/office/powerpoint/2010/main" val="1261059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a:p>
        </p:txBody>
      </p:sp>
    </p:spTree>
    <p:extLst>
      <p:ext uri="{BB962C8B-B14F-4D97-AF65-F5344CB8AC3E}">
        <p14:creationId xmlns:p14="http://schemas.microsoft.com/office/powerpoint/2010/main" val="3665069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a:p>
        </p:txBody>
      </p:sp>
    </p:spTree>
    <p:extLst>
      <p:ext uri="{BB962C8B-B14F-4D97-AF65-F5344CB8AC3E}">
        <p14:creationId xmlns:p14="http://schemas.microsoft.com/office/powerpoint/2010/main" val="967004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a:p>
        </p:txBody>
      </p:sp>
    </p:spTree>
    <p:extLst>
      <p:ext uri="{BB962C8B-B14F-4D97-AF65-F5344CB8AC3E}">
        <p14:creationId xmlns:p14="http://schemas.microsoft.com/office/powerpoint/2010/main" val="2642795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a:p>
        </p:txBody>
      </p:sp>
    </p:spTree>
    <p:extLst>
      <p:ext uri="{BB962C8B-B14F-4D97-AF65-F5344CB8AC3E}">
        <p14:creationId xmlns:p14="http://schemas.microsoft.com/office/powerpoint/2010/main" val="2750577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a:p>
        </p:txBody>
      </p:sp>
    </p:spTree>
    <p:extLst>
      <p:ext uri="{BB962C8B-B14F-4D97-AF65-F5344CB8AC3E}">
        <p14:creationId xmlns:p14="http://schemas.microsoft.com/office/powerpoint/2010/main" val="33232826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Portada">
    <p:spTree>
      <p:nvGrpSpPr>
        <p:cNvPr id="1" name=""/>
        <p:cNvGrpSpPr/>
        <p:nvPr/>
      </p:nvGrpSpPr>
      <p:grpSpPr>
        <a:xfrm>
          <a:off x="0" y="0"/>
          <a:ext cx="0" cy="0"/>
          <a:chOff x="0" y="0"/>
          <a:chExt cx="0" cy="0"/>
        </a:xfrm>
      </p:grpSpPr>
      <p:pic>
        <p:nvPicPr>
          <p:cNvPr id="2" name="Imagen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1998" cy="6857999"/>
          </a:xfrm>
          <a:prstGeom prst="rect">
            <a:avLst/>
          </a:prstGeom>
        </p:spPr>
      </p:pic>
      <p:pic>
        <p:nvPicPr>
          <p:cNvPr id="9" name="Imagen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5261941" cy="2790000"/>
          </a:xfrm>
          <a:prstGeom prst="rect">
            <a:avLst/>
          </a:prstGeom>
        </p:spPr>
      </p:pic>
      <p:sp>
        <p:nvSpPr>
          <p:cNvPr id="6" name="CuadroTexto 5"/>
          <p:cNvSpPr txBox="1"/>
          <p:nvPr userDrawn="1"/>
        </p:nvSpPr>
        <p:spPr>
          <a:xfrm>
            <a:off x="3395472" y="6499934"/>
            <a:ext cx="5401056" cy="215444"/>
          </a:xfrm>
          <a:prstGeom prst="rect">
            <a:avLst/>
          </a:prstGeom>
          <a:noFill/>
        </p:spPr>
        <p:txBody>
          <a:bodyPr wrap="square" lIns="0" rtlCol="0">
            <a:spAutoFit/>
          </a:bodyPr>
          <a:lstStyle/>
          <a:p>
            <a:pPr algn="ctr"/>
            <a:r>
              <a:rPr lang="es-ES_tradnl" sz="800">
                <a:solidFill>
                  <a:schemeClr val="accent1"/>
                </a:solidFill>
              </a:rPr>
              <a:t>© TODOS LOS DERECHOS RESERVADOS POR INTERCOLOMBIA S.A. E.S.P.</a:t>
            </a:r>
          </a:p>
        </p:txBody>
      </p:sp>
    </p:spTree>
    <p:extLst>
      <p:ext uri="{BB962C8B-B14F-4D97-AF65-F5344CB8AC3E}">
        <p14:creationId xmlns:p14="http://schemas.microsoft.com/office/powerpoint/2010/main" val="2136275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Separador título - Degrade5">
    <p:spTree>
      <p:nvGrpSpPr>
        <p:cNvPr id="1" name=""/>
        <p:cNvGrpSpPr/>
        <p:nvPr/>
      </p:nvGrpSpPr>
      <p:grpSpPr>
        <a:xfrm>
          <a:off x="0" y="0"/>
          <a:ext cx="0" cy="0"/>
          <a:chOff x="0" y="0"/>
          <a:chExt cx="0" cy="0"/>
        </a:xfrm>
      </p:grpSpPr>
      <p:pic>
        <p:nvPicPr>
          <p:cNvPr id="6" name="Imagen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 y="0"/>
            <a:ext cx="12191994" cy="6857997"/>
          </a:xfrm>
          <a:prstGeom prst="rect">
            <a:avLst/>
          </a:prstGeom>
        </p:spPr>
      </p:pic>
      <p:sp>
        <p:nvSpPr>
          <p:cNvPr id="2" name="Título 1"/>
          <p:cNvSpPr>
            <a:spLocks noGrp="1"/>
          </p:cNvSpPr>
          <p:nvPr>
            <p:ph type="ctrTitle"/>
          </p:nvPr>
        </p:nvSpPr>
        <p:spPr>
          <a:xfrm>
            <a:off x="550863" y="1520825"/>
            <a:ext cx="5545137" cy="3816350"/>
          </a:xfrm>
          <a:ln>
            <a:noFill/>
          </a:ln>
        </p:spPr>
        <p:txBody>
          <a:bodyPr wrap="square" tIns="46800" rIns="360000" anchor="ctr">
            <a:noAutofit/>
          </a:bodyPr>
          <a:lstStyle>
            <a:lvl1pPr algn="r">
              <a:lnSpc>
                <a:spcPct val="80000"/>
              </a:lnSpc>
              <a:defRPr sz="3600">
                <a:solidFill>
                  <a:schemeClr val="bg1"/>
                </a:solidFill>
              </a:defRPr>
            </a:lvl1pPr>
          </a:lstStyle>
          <a:p>
            <a:r>
              <a:rPr lang="es-ES"/>
              <a:t>Haga clic para modificar el estilo de título del patrón</a:t>
            </a:r>
            <a:endParaRPr lang="es-CO"/>
          </a:p>
        </p:txBody>
      </p:sp>
      <p:sp>
        <p:nvSpPr>
          <p:cNvPr id="3" name="Subtítulo 2"/>
          <p:cNvSpPr>
            <a:spLocks noGrp="1"/>
          </p:cNvSpPr>
          <p:nvPr>
            <p:ph type="subTitle" idx="1"/>
          </p:nvPr>
        </p:nvSpPr>
        <p:spPr>
          <a:xfrm>
            <a:off x="6096000" y="1520825"/>
            <a:ext cx="5545138" cy="3816350"/>
          </a:xfrm>
        </p:spPr>
        <p:txBody>
          <a:bodyPr lIns="360000" anchor="ct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cxnSp>
        <p:nvCxnSpPr>
          <p:cNvPr id="5" name="Conector recto 4"/>
          <p:cNvCxnSpPr/>
          <p:nvPr userDrawn="1"/>
        </p:nvCxnSpPr>
        <p:spPr>
          <a:xfrm>
            <a:off x="6096000" y="2709000"/>
            <a:ext cx="0" cy="14400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CuadroTexto 11"/>
          <p:cNvSpPr txBox="1"/>
          <p:nvPr userDrawn="1"/>
        </p:nvSpPr>
        <p:spPr>
          <a:xfrm>
            <a:off x="3395472" y="6499934"/>
            <a:ext cx="5401056" cy="215444"/>
          </a:xfrm>
          <a:prstGeom prst="rect">
            <a:avLst/>
          </a:prstGeom>
          <a:noFill/>
        </p:spPr>
        <p:txBody>
          <a:bodyPr wrap="square" lIns="0" rtlCol="0">
            <a:spAutoFit/>
          </a:bodyPr>
          <a:lstStyle/>
          <a:p>
            <a:pPr algn="ctr"/>
            <a:r>
              <a:rPr lang="es-ES_tradnl" sz="800">
                <a:solidFill>
                  <a:schemeClr val="accent1"/>
                </a:solidFill>
              </a:rPr>
              <a:t>© TODOS LOS DERECHOS RESERVADOS POR INTERCOLOMBIA S.A. E.S.P.</a:t>
            </a:r>
          </a:p>
        </p:txBody>
      </p:sp>
      <p:pic>
        <p:nvPicPr>
          <p:cNvPr id="8" name="Imagen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86909" y="-411"/>
            <a:ext cx="2754161" cy="1458000"/>
          </a:xfrm>
          <a:prstGeom prst="rect">
            <a:avLst/>
          </a:prstGeom>
        </p:spPr>
      </p:pic>
    </p:spTree>
    <p:extLst>
      <p:ext uri="{BB962C8B-B14F-4D97-AF65-F5344CB8AC3E}">
        <p14:creationId xmlns:p14="http://schemas.microsoft.com/office/powerpoint/2010/main" val="1242475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Separador título - foto1">
    <p:spTree>
      <p:nvGrpSpPr>
        <p:cNvPr id="1" name=""/>
        <p:cNvGrpSpPr/>
        <p:nvPr/>
      </p:nvGrpSpPr>
      <p:grpSpPr>
        <a:xfrm>
          <a:off x="0" y="0"/>
          <a:ext cx="0" cy="0"/>
          <a:chOff x="0" y="0"/>
          <a:chExt cx="0" cy="0"/>
        </a:xfrm>
      </p:grpSpPr>
      <p:pic>
        <p:nvPicPr>
          <p:cNvPr id="6" name="Imagen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 y="0"/>
            <a:ext cx="12191991" cy="6857995"/>
          </a:xfrm>
          <a:prstGeom prst="rect">
            <a:avLst/>
          </a:prstGeom>
        </p:spPr>
      </p:pic>
      <p:sp>
        <p:nvSpPr>
          <p:cNvPr id="2" name="Título 1"/>
          <p:cNvSpPr>
            <a:spLocks noGrp="1"/>
          </p:cNvSpPr>
          <p:nvPr>
            <p:ph type="ctrTitle"/>
          </p:nvPr>
        </p:nvSpPr>
        <p:spPr>
          <a:xfrm>
            <a:off x="550863" y="1971732"/>
            <a:ext cx="3581220" cy="1908175"/>
          </a:xfrm>
          <a:ln>
            <a:noFill/>
          </a:ln>
        </p:spPr>
        <p:txBody>
          <a:bodyPr wrap="square" lIns="0" tIns="0" rIns="0" bIns="360000" anchor="b">
            <a:noAutofit/>
          </a:bodyPr>
          <a:lstStyle>
            <a:lvl1pPr algn="l">
              <a:lnSpc>
                <a:spcPct val="80000"/>
              </a:lnSpc>
              <a:defRPr sz="3200">
                <a:solidFill>
                  <a:schemeClr val="bg1"/>
                </a:solidFill>
              </a:defRPr>
            </a:lvl1pPr>
          </a:lstStyle>
          <a:p>
            <a:r>
              <a:rPr lang="es-ES"/>
              <a:t>Haga clic para modificar el estilo de título del patrón</a:t>
            </a:r>
            <a:endParaRPr lang="es-CO"/>
          </a:p>
        </p:txBody>
      </p:sp>
      <p:sp>
        <p:nvSpPr>
          <p:cNvPr id="3" name="Subtítulo 2"/>
          <p:cNvSpPr>
            <a:spLocks noGrp="1"/>
          </p:cNvSpPr>
          <p:nvPr>
            <p:ph type="subTitle" idx="1"/>
          </p:nvPr>
        </p:nvSpPr>
        <p:spPr>
          <a:xfrm>
            <a:off x="550863" y="3864392"/>
            <a:ext cx="3581220" cy="1908175"/>
          </a:xfrm>
        </p:spPr>
        <p:txBody>
          <a:bodyPr lIns="0" tIns="360000" rIns="0" bIns="0" anchor="t"/>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cxnSp>
        <p:nvCxnSpPr>
          <p:cNvPr id="8" name="Conector recto 7"/>
          <p:cNvCxnSpPr/>
          <p:nvPr userDrawn="1"/>
        </p:nvCxnSpPr>
        <p:spPr>
          <a:xfrm>
            <a:off x="550863" y="3879906"/>
            <a:ext cx="358122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CuadroTexto 13"/>
          <p:cNvSpPr txBox="1"/>
          <p:nvPr userDrawn="1"/>
        </p:nvSpPr>
        <p:spPr>
          <a:xfrm>
            <a:off x="550864" y="6499934"/>
            <a:ext cx="3581220" cy="215444"/>
          </a:xfrm>
          <a:prstGeom prst="rect">
            <a:avLst/>
          </a:prstGeom>
          <a:noFill/>
        </p:spPr>
        <p:txBody>
          <a:bodyPr wrap="square" lIns="0" rtlCol="0">
            <a:spAutoFit/>
          </a:bodyPr>
          <a:lstStyle/>
          <a:p>
            <a:pPr algn="l"/>
            <a:r>
              <a:rPr lang="es-ES_tradnl" sz="800">
                <a:solidFill>
                  <a:schemeClr val="accent1"/>
                </a:solidFill>
              </a:rPr>
              <a:t>© TODOS LOS DERECHOS RESERVADOS POR INTERCOLOMBIA S.A. E.S.P.</a:t>
            </a:r>
          </a:p>
        </p:txBody>
      </p:sp>
      <p:pic>
        <p:nvPicPr>
          <p:cNvPr id="9" name="Imagen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5928" y="-411"/>
            <a:ext cx="2754161" cy="1458000"/>
          </a:xfrm>
          <a:prstGeom prst="rect">
            <a:avLst/>
          </a:prstGeom>
        </p:spPr>
      </p:pic>
    </p:spTree>
    <p:extLst>
      <p:ext uri="{BB962C8B-B14F-4D97-AF65-F5344CB8AC3E}">
        <p14:creationId xmlns:p14="http://schemas.microsoft.com/office/powerpoint/2010/main" val="728763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parador título - foto2">
    <p:spTree>
      <p:nvGrpSpPr>
        <p:cNvPr id="1" name=""/>
        <p:cNvGrpSpPr/>
        <p:nvPr/>
      </p:nvGrpSpPr>
      <p:grpSpPr>
        <a:xfrm>
          <a:off x="0" y="0"/>
          <a:ext cx="0" cy="0"/>
          <a:chOff x="0" y="0"/>
          <a:chExt cx="0" cy="0"/>
        </a:xfrm>
      </p:grpSpPr>
      <p:pic>
        <p:nvPicPr>
          <p:cNvPr id="6" name="Imagen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 y="0"/>
            <a:ext cx="12191992" cy="6857996"/>
          </a:xfrm>
          <a:prstGeom prst="rect">
            <a:avLst/>
          </a:prstGeom>
        </p:spPr>
      </p:pic>
      <p:sp>
        <p:nvSpPr>
          <p:cNvPr id="11" name="Título 1"/>
          <p:cNvSpPr>
            <a:spLocks noGrp="1"/>
          </p:cNvSpPr>
          <p:nvPr>
            <p:ph type="ctrTitle"/>
          </p:nvPr>
        </p:nvSpPr>
        <p:spPr>
          <a:xfrm>
            <a:off x="8059918" y="1971732"/>
            <a:ext cx="3581220" cy="1908175"/>
          </a:xfrm>
          <a:ln>
            <a:noFill/>
          </a:ln>
        </p:spPr>
        <p:txBody>
          <a:bodyPr wrap="square" lIns="0" tIns="0" rIns="0" bIns="360000" anchor="b">
            <a:noAutofit/>
          </a:bodyPr>
          <a:lstStyle>
            <a:lvl1pPr algn="l">
              <a:lnSpc>
                <a:spcPct val="80000"/>
              </a:lnSpc>
              <a:defRPr sz="3200">
                <a:solidFill>
                  <a:schemeClr val="bg1"/>
                </a:solidFill>
              </a:defRPr>
            </a:lvl1pPr>
          </a:lstStyle>
          <a:p>
            <a:r>
              <a:rPr lang="es-ES"/>
              <a:t>Haga clic para modificar el estilo de título del patrón</a:t>
            </a:r>
            <a:endParaRPr lang="es-CO"/>
          </a:p>
        </p:txBody>
      </p:sp>
      <p:sp>
        <p:nvSpPr>
          <p:cNvPr id="12" name="Subtítulo 2"/>
          <p:cNvSpPr>
            <a:spLocks noGrp="1"/>
          </p:cNvSpPr>
          <p:nvPr>
            <p:ph type="subTitle" idx="1"/>
          </p:nvPr>
        </p:nvSpPr>
        <p:spPr>
          <a:xfrm>
            <a:off x="8059918" y="3864392"/>
            <a:ext cx="3581220" cy="1908175"/>
          </a:xfrm>
        </p:spPr>
        <p:txBody>
          <a:bodyPr lIns="0" tIns="360000" rIns="0" bIns="0" anchor="t"/>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cxnSp>
        <p:nvCxnSpPr>
          <p:cNvPr id="13" name="Conector recto 12"/>
          <p:cNvCxnSpPr/>
          <p:nvPr userDrawn="1"/>
        </p:nvCxnSpPr>
        <p:spPr>
          <a:xfrm>
            <a:off x="8059918" y="3879906"/>
            <a:ext cx="358122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CuadroTexto 15"/>
          <p:cNvSpPr txBox="1"/>
          <p:nvPr userDrawn="1"/>
        </p:nvSpPr>
        <p:spPr>
          <a:xfrm>
            <a:off x="8059918" y="6499934"/>
            <a:ext cx="3581220" cy="215444"/>
          </a:xfrm>
          <a:prstGeom prst="rect">
            <a:avLst/>
          </a:prstGeom>
          <a:noFill/>
        </p:spPr>
        <p:txBody>
          <a:bodyPr wrap="square" lIns="0" rIns="0" rtlCol="0">
            <a:spAutoFit/>
          </a:bodyPr>
          <a:lstStyle/>
          <a:p>
            <a:pPr algn="r"/>
            <a:r>
              <a:rPr lang="es-ES_tradnl" sz="800">
                <a:solidFill>
                  <a:schemeClr val="accent1"/>
                </a:solidFill>
              </a:rPr>
              <a:t>© TODOS LOS DERECHOS RESERVADOS POR INTERCOLOMBIA S.A. E.S.P.</a:t>
            </a:r>
          </a:p>
        </p:txBody>
      </p:sp>
      <p:pic>
        <p:nvPicPr>
          <p:cNvPr id="8" name="Imagen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86909" y="-411"/>
            <a:ext cx="2754161" cy="1458000"/>
          </a:xfrm>
          <a:prstGeom prst="rect">
            <a:avLst/>
          </a:prstGeom>
        </p:spPr>
      </p:pic>
    </p:spTree>
    <p:extLst>
      <p:ext uri="{BB962C8B-B14F-4D97-AF65-F5344CB8AC3E}">
        <p14:creationId xmlns:p14="http://schemas.microsoft.com/office/powerpoint/2010/main" val="1144192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parador título - foto3">
    <p:spTree>
      <p:nvGrpSpPr>
        <p:cNvPr id="1" name=""/>
        <p:cNvGrpSpPr/>
        <p:nvPr/>
      </p:nvGrpSpPr>
      <p:grpSpPr>
        <a:xfrm>
          <a:off x="0" y="0"/>
          <a:ext cx="0" cy="0"/>
          <a:chOff x="0" y="0"/>
          <a:chExt cx="0" cy="0"/>
        </a:xfrm>
      </p:grpSpPr>
      <p:pic>
        <p:nvPicPr>
          <p:cNvPr id="6" name="Imagen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 y="0"/>
            <a:ext cx="12191992" cy="6857995"/>
          </a:xfrm>
          <a:prstGeom prst="rect">
            <a:avLst/>
          </a:prstGeom>
        </p:spPr>
      </p:pic>
      <p:sp>
        <p:nvSpPr>
          <p:cNvPr id="11" name="Título 1"/>
          <p:cNvSpPr>
            <a:spLocks noGrp="1"/>
          </p:cNvSpPr>
          <p:nvPr>
            <p:ph type="ctrTitle"/>
          </p:nvPr>
        </p:nvSpPr>
        <p:spPr>
          <a:xfrm>
            <a:off x="550863" y="1971732"/>
            <a:ext cx="3581220" cy="1908175"/>
          </a:xfrm>
          <a:ln>
            <a:noFill/>
          </a:ln>
        </p:spPr>
        <p:txBody>
          <a:bodyPr wrap="square" lIns="0" tIns="0" rIns="0" bIns="360000" anchor="b">
            <a:noAutofit/>
          </a:bodyPr>
          <a:lstStyle>
            <a:lvl1pPr algn="l">
              <a:lnSpc>
                <a:spcPct val="80000"/>
              </a:lnSpc>
              <a:defRPr sz="3200">
                <a:solidFill>
                  <a:schemeClr val="bg1"/>
                </a:solidFill>
              </a:defRPr>
            </a:lvl1pPr>
          </a:lstStyle>
          <a:p>
            <a:r>
              <a:rPr lang="es-ES"/>
              <a:t>Haga clic para modificar el estilo de título del patrón</a:t>
            </a:r>
            <a:endParaRPr lang="es-CO"/>
          </a:p>
        </p:txBody>
      </p:sp>
      <p:sp>
        <p:nvSpPr>
          <p:cNvPr id="12" name="Subtítulo 2"/>
          <p:cNvSpPr>
            <a:spLocks noGrp="1"/>
          </p:cNvSpPr>
          <p:nvPr>
            <p:ph type="subTitle" idx="1"/>
          </p:nvPr>
        </p:nvSpPr>
        <p:spPr>
          <a:xfrm>
            <a:off x="550863" y="3864392"/>
            <a:ext cx="3581220" cy="1908175"/>
          </a:xfrm>
        </p:spPr>
        <p:txBody>
          <a:bodyPr lIns="0" tIns="360000" rIns="0" bIns="0" anchor="t"/>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cxnSp>
        <p:nvCxnSpPr>
          <p:cNvPr id="13" name="Conector recto 12"/>
          <p:cNvCxnSpPr/>
          <p:nvPr userDrawn="1"/>
        </p:nvCxnSpPr>
        <p:spPr>
          <a:xfrm>
            <a:off x="550863" y="3879906"/>
            <a:ext cx="358122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CuadroTexto 15"/>
          <p:cNvSpPr txBox="1"/>
          <p:nvPr userDrawn="1"/>
        </p:nvSpPr>
        <p:spPr>
          <a:xfrm>
            <a:off x="550864" y="6499934"/>
            <a:ext cx="3581220" cy="215444"/>
          </a:xfrm>
          <a:prstGeom prst="rect">
            <a:avLst/>
          </a:prstGeom>
          <a:noFill/>
        </p:spPr>
        <p:txBody>
          <a:bodyPr wrap="square" lIns="0" rtlCol="0">
            <a:spAutoFit/>
          </a:bodyPr>
          <a:lstStyle/>
          <a:p>
            <a:pPr algn="l"/>
            <a:r>
              <a:rPr lang="es-ES_tradnl" sz="800">
                <a:solidFill>
                  <a:schemeClr val="accent1"/>
                </a:solidFill>
              </a:rPr>
              <a:t>© TODOS LOS DERECHOS RESERVADOS POR INTERCOLOMBIA S.A. E.S.P.</a:t>
            </a:r>
          </a:p>
        </p:txBody>
      </p:sp>
      <p:pic>
        <p:nvPicPr>
          <p:cNvPr id="8" name="Imagen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5928" y="-411"/>
            <a:ext cx="2754161" cy="1458000"/>
          </a:xfrm>
          <a:prstGeom prst="rect">
            <a:avLst/>
          </a:prstGeom>
        </p:spPr>
      </p:pic>
    </p:spTree>
    <p:extLst>
      <p:ext uri="{BB962C8B-B14F-4D97-AF65-F5344CB8AC3E}">
        <p14:creationId xmlns:p14="http://schemas.microsoft.com/office/powerpoint/2010/main" val="264860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parador título - foto4">
    <p:spTree>
      <p:nvGrpSpPr>
        <p:cNvPr id="1" name=""/>
        <p:cNvGrpSpPr/>
        <p:nvPr/>
      </p:nvGrpSpPr>
      <p:grpSpPr>
        <a:xfrm>
          <a:off x="0" y="0"/>
          <a:ext cx="0" cy="0"/>
          <a:chOff x="0" y="0"/>
          <a:chExt cx="0" cy="0"/>
        </a:xfrm>
      </p:grpSpPr>
      <p:pic>
        <p:nvPicPr>
          <p:cNvPr id="6" name="Imagen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 y="0"/>
            <a:ext cx="12191992" cy="6857995"/>
          </a:xfrm>
          <a:prstGeom prst="rect">
            <a:avLst/>
          </a:prstGeom>
        </p:spPr>
      </p:pic>
      <p:sp>
        <p:nvSpPr>
          <p:cNvPr id="10" name="Título 1"/>
          <p:cNvSpPr>
            <a:spLocks noGrp="1"/>
          </p:cNvSpPr>
          <p:nvPr>
            <p:ph type="ctrTitle"/>
          </p:nvPr>
        </p:nvSpPr>
        <p:spPr>
          <a:xfrm>
            <a:off x="8059918" y="1971732"/>
            <a:ext cx="3581220" cy="1908175"/>
          </a:xfrm>
          <a:ln>
            <a:noFill/>
          </a:ln>
        </p:spPr>
        <p:txBody>
          <a:bodyPr wrap="square" lIns="0" tIns="0" rIns="0" bIns="360000" anchor="b">
            <a:noAutofit/>
          </a:bodyPr>
          <a:lstStyle>
            <a:lvl1pPr algn="l">
              <a:lnSpc>
                <a:spcPct val="80000"/>
              </a:lnSpc>
              <a:defRPr sz="3200">
                <a:solidFill>
                  <a:schemeClr val="bg1"/>
                </a:solidFill>
              </a:defRPr>
            </a:lvl1pPr>
          </a:lstStyle>
          <a:p>
            <a:r>
              <a:rPr lang="es-ES"/>
              <a:t>Haga clic para modificar el estilo de título del patrón</a:t>
            </a:r>
            <a:endParaRPr lang="es-CO"/>
          </a:p>
        </p:txBody>
      </p:sp>
      <p:sp>
        <p:nvSpPr>
          <p:cNvPr id="11" name="Subtítulo 2"/>
          <p:cNvSpPr>
            <a:spLocks noGrp="1"/>
          </p:cNvSpPr>
          <p:nvPr>
            <p:ph type="subTitle" idx="1"/>
          </p:nvPr>
        </p:nvSpPr>
        <p:spPr>
          <a:xfrm>
            <a:off x="8059918" y="3864392"/>
            <a:ext cx="3581220" cy="1908175"/>
          </a:xfrm>
        </p:spPr>
        <p:txBody>
          <a:bodyPr lIns="0" tIns="360000" rIns="0" bIns="0" anchor="t"/>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cxnSp>
        <p:nvCxnSpPr>
          <p:cNvPr id="12" name="Conector recto 11"/>
          <p:cNvCxnSpPr/>
          <p:nvPr userDrawn="1"/>
        </p:nvCxnSpPr>
        <p:spPr>
          <a:xfrm>
            <a:off x="8059918" y="3879906"/>
            <a:ext cx="358122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uadroTexto 16"/>
          <p:cNvSpPr txBox="1"/>
          <p:nvPr userDrawn="1"/>
        </p:nvSpPr>
        <p:spPr>
          <a:xfrm>
            <a:off x="8059918" y="6499934"/>
            <a:ext cx="3581220" cy="215444"/>
          </a:xfrm>
          <a:prstGeom prst="rect">
            <a:avLst/>
          </a:prstGeom>
          <a:noFill/>
        </p:spPr>
        <p:txBody>
          <a:bodyPr wrap="square" lIns="0" rIns="0" rtlCol="0">
            <a:spAutoFit/>
          </a:bodyPr>
          <a:lstStyle/>
          <a:p>
            <a:pPr algn="r"/>
            <a:r>
              <a:rPr lang="es-ES_tradnl" sz="800">
                <a:solidFill>
                  <a:schemeClr val="accent1"/>
                </a:solidFill>
              </a:rPr>
              <a:t>© TODOS LOS DERECHOS RESERVADOS POR INTERCOLOMBIA S.A. E.S.P.</a:t>
            </a:r>
          </a:p>
        </p:txBody>
      </p:sp>
      <p:pic>
        <p:nvPicPr>
          <p:cNvPr id="8" name="Imagen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86909" y="-411"/>
            <a:ext cx="2754161" cy="1458000"/>
          </a:xfrm>
          <a:prstGeom prst="rect">
            <a:avLst/>
          </a:prstGeom>
        </p:spPr>
      </p:pic>
    </p:spTree>
    <p:extLst>
      <p:ext uri="{BB962C8B-B14F-4D97-AF65-F5344CB8AC3E}">
        <p14:creationId xmlns:p14="http://schemas.microsoft.com/office/powerpoint/2010/main" val="16456424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parador título - foto5">
    <p:spTree>
      <p:nvGrpSpPr>
        <p:cNvPr id="1" name=""/>
        <p:cNvGrpSpPr/>
        <p:nvPr/>
      </p:nvGrpSpPr>
      <p:grpSpPr>
        <a:xfrm>
          <a:off x="0" y="0"/>
          <a:ext cx="0" cy="0"/>
          <a:chOff x="0" y="0"/>
          <a:chExt cx="0" cy="0"/>
        </a:xfrm>
      </p:grpSpPr>
      <p:pic>
        <p:nvPicPr>
          <p:cNvPr id="6" name="Imagen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 y="0"/>
            <a:ext cx="12191991" cy="6857994"/>
          </a:xfrm>
          <a:prstGeom prst="rect">
            <a:avLst/>
          </a:prstGeom>
        </p:spPr>
      </p:pic>
      <p:sp>
        <p:nvSpPr>
          <p:cNvPr id="11" name="Título 1"/>
          <p:cNvSpPr>
            <a:spLocks noGrp="1"/>
          </p:cNvSpPr>
          <p:nvPr>
            <p:ph type="ctrTitle"/>
          </p:nvPr>
        </p:nvSpPr>
        <p:spPr>
          <a:xfrm>
            <a:off x="550863" y="1971732"/>
            <a:ext cx="3581220" cy="1908175"/>
          </a:xfrm>
          <a:ln>
            <a:noFill/>
          </a:ln>
        </p:spPr>
        <p:txBody>
          <a:bodyPr wrap="square" lIns="0" tIns="0" rIns="0" bIns="360000" anchor="b">
            <a:noAutofit/>
          </a:bodyPr>
          <a:lstStyle>
            <a:lvl1pPr algn="l">
              <a:lnSpc>
                <a:spcPct val="80000"/>
              </a:lnSpc>
              <a:defRPr sz="3200">
                <a:solidFill>
                  <a:schemeClr val="bg1"/>
                </a:solidFill>
              </a:defRPr>
            </a:lvl1pPr>
          </a:lstStyle>
          <a:p>
            <a:r>
              <a:rPr lang="es-ES"/>
              <a:t>Haga clic para modificar el estilo de título del patrón</a:t>
            </a:r>
            <a:endParaRPr lang="es-CO"/>
          </a:p>
        </p:txBody>
      </p:sp>
      <p:sp>
        <p:nvSpPr>
          <p:cNvPr id="12" name="Subtítulo 2"/>
          <p:cNvSpPr>
            <a:spLocks noGrp="1"/>
          </p:cNvSpPr>
          <p:nvPr>
            <p:ph type="subTitle" idx="1"/>
          </p:nvPr>
        </p:nvSpPr>
        <p:spPr>
          <a:xfrm>
            <a:off x="550863" y="3864392"/>
            <a:ext cx="3581220" cy="1908175"/>
          </a:xfrm>
        </p:spPr>
        <p:txBody>
          <a:bodyPr lIns="0" tIns="360000" rIns="0" bIns="0" anchor="t"/>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cxnSp>
        <p:nvCxnSpPr>
          <p:cNvPr id="13" name="Conector recto 12"/>
          <p:cNvCxnSpPr/>
          <p:nvPr userDrawn="1"/>
        </p:nvCxnSpPr>
        <p:spPr>
          <a:xfrm>
            <a:off x="550863" y="3879906"/>
            <a:ext cx="358122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uadroTexto 16"/>
          <p:cNvSpPr txBox="1"/>
          <p:nvPr userDrawn="1"/>
        </p:nvSpPr>
        <p:spPr>
          <a:xfrm>
            <a:off x="550864" y="6499934"/>
            <a:ext cx="3581220" cy="215444"/>
          </a:xfrm>
          <a:prstGeom prst="rect">
            <a:avLst/>
          </a:prstGeom>
          <a:noFill/>
        </p:spPr>
        <p:txBody>
          <a:bodyPr wrap="square" lIns="0" rtlCol="0">
            <a:spAutoFit/>
          </a:bodyPr>
          <a:lstStyle/>
          <a:p>
            <a:pPr algn="l"/>
            <a:r>
              <a:rPr lang="es-ES_tradnl" sz="800">
                <a:solidFill>
                  <a:schemeClr val="accent1"/>
                </a:solidFill>
              </a:rPr>
              <a:t>© TODOS LOS DERECHOS RESERVADOS POR INTERCOLOMBIA S.A. E.S.P.</a:t>
            </a:r>
          </a:p>
        </p:txBody>
      </p:sp>
      <p:pic>
        <p:nvPicPr>
          <p:cNvPr id="8" name="Imagen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5928" y="-411"/>
            <a:ext cx="2754161" cy="1458000"/>
          </a:xfrm>
          <a:prstGeom prst="rect">
            <a:avLst/>
          </a:prstGeom>
        </p:spPr>
      </p:pic>
    </p:spTree>
    <p:extLst>
      <p:ext uri="{BB962C8B-B14F-4D97-AF65-F5344CB8AC3E}">
        <p14:creationId xmlns:p14="http://schemas.microsoft.com/office/powerpoint/2010/main" val="15790133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número de diapositiva 6"/>
          <p:cNvSpPr>
            <a:spLocks noGrp="1"/>
          </p:cNvSpPr>
          <p:nvPr>
            <p:ph type="sldNum" sz="quarter" idx="10"/>
          </p:nvPr>
        </p:nvSpPr>
        <p:spPr/>
        <p:txBody>
          <a:bodyPr/>
          <a:lstStyle/>
          <a:p>
            <a:fld id="{DCD0AB7F-C450-4E44-9012-0106CB6B2FE9}" type="slidenum">
              <a:rPr lang="es-ES_tradnl" smtClean="0"/>
              <a:pPr/>
              <a:t>‹Nº›</a:t>
            </a:fld>
            <a:endParaRPr lang="es-ES_tradnl"/>
          </a:p>
        </p:txBody>
      </p:sp>
    </p:spTree>
    <p:extLst>
      <p:ext uri="{BB962C8B-B14F-4D97-AF65-F5344CB8AC3E}">
        <p14:creationId xmlns:p14="http://schemas.microsoft.com/office/powerpoint/2010/main" val="1346223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550863" y="1520825"/>
            <a:ext cx="11090275" cy="2852737"/>
          </a:xfrm>
        </p:spPr>
        <p:txBody>
          <a:bodyPr anchor="b">
            <a:normAutofit/>
          </a:bodyPr>
          <a:lstStyle>
            <a:lvl1pPr>
              <a:defRPr sz="4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550863" y="4373562"/>
            <a:ext cx="11090275" cy="1935163"/>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7" name="Marcador de número de diapositiva 6"/>
          <p:cNvSpPr>
            <a:spLocks noGrp="1"/>
          </p:cNvSpPr>
          <p:nvPr>
            <p:ph type="sldNum" sz="quarter" idx="10"/>
          </p:nvPr>
        </p:nvSpPr>
        <p:spPr/>
        <p:txBody>
          <a:bodyPr/>
          <a:lstStyle/>
          <a:p>
            <a:fld id="{DCD0AB7F-C450-4E44-9012-0106CB6B2FE9}" type="slidenum">
              <a:rPr lang="es-ES_tradnl" smtClean="0"/>
              <a:pPr/>
              <a:t>‹Nº›</a:t>
            </a:fld>
            <a:endParaRPr lang="es-ES_tradnl"/>
          </a:p>
        </p:txBody>
      </p:sp>
    </p:spTree>
    <p:extLst>
      <p:ext uri="{BB962C8B-B14F-4D97-AF65-F5344CB8AC3E}">
        <p14:creationId xmlns:p14="http://schemas.microsoft.com/office/powerpoint/2010/main" val="890966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550863" y="1520825"/>
            <a:ext cx="5468937" cy="4537075"/>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520825"/>
            <a:ext cx="5468938" cy="4537075"/>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Marcador de número de diapositiva 7"/>
          <p:cNvSpPr>
            <a:spLocks noGrp="1"/>
          </p:cNvSpPr>
          <p:nvPr>
            <p:ph type="sldNum" sz="quarter" idx="10"/>
          </p:nvPr>
        </p:nvSpPr>
        <p:spPr/>
        <p:txBody>
          <a:bodyPr/>
          <a:lstStyle/>
          <a:p>
            <a:fld id="{DCD0AB7F-C450-4E44-9012-0106CB6B2FE9}" type="slidenum">
              <a:rPr lang="es-ES_tradnl" smtClean="0"/>
              <a:pPr/>
              <a:t>‹Nº›</a:t>
            </a:fld>
            <a:endParaRPr lang="es-ES_tradnl"/>
          </a:p>
        </p:txBody>
      </p:sp>
    </p:spTree>
    <p:extLst>
      <p:ext uri="{BB962C8B-B14F-4D97-AF65-F5344CB8AC3E}">
        <p14:creationId xmlns:p14="http://schemas.microsoft.com/office/powerpoint/2010/main" val="6514122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554182" y="0"/>
            <a:ext cx="11086956" cy="1304925"/>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554182" y="1520825"/>
            <a:ext cx="544339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p:cNvSpPr>
            <a:spLocks noGrp="1"/>
          </p:cNvSpPr>
          <p:nvPr>
            <p:ph sz="half" idx="2"/>
          </p:nvPr>
        </p:nvSpPr>
        <p:spPr>
          <a:xfrm>
            <a:off x="554182" y="2505075"/>
            <a:ext cx="5443393" cy="3803650"/>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520825"/>
            <a:ext cx="546893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p:cNvSpPr>
            <a:spLocks noGrp="1"/>
          </p:cNvSpPr>
          <p:nvPr>
            <p:ph sz="quarter" idx="4"/>
          </p:nvPr>
        </p:nvSpPr>
        <p:spPr>
          <a:xfrm>
            <a:off x="6172200" y="2505075"/>
            <a:ext cx="5468938" cy="3803650"/>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0" name="Marcador de número de diapositiva 9"/>
          <p:cNvSpPr>
            <a:spLocks noGrp="1"/>
          </p:cNvSpPr>
          <p:nvPr>
            <p:ph type="sldNum" sz="quarter" idx="10"/>
          </p:nvPr>
        </p:nvSpPr>
        <p:spPr/>
        <p:txBody>
          <a:bodyPr/>
          <a:lstStyle/>
          <a:p>
            <a:fld id="{DCD0AB7F-C450-4E44-9012-0106CB6B2FE9}" type="slidenum">
              <a:rPr lang="es-ES_tradnl" smtClean="0"/>
              <a:pPr/>
              <a:t>‹Nº›</a:t>
            </a:fld>
            <a:endParaRPr lang="es-ES_tradnl"/>
          </a:p>
        </p:txBody>
      </p:sp>
    </p:spTree>
    <p:extLst>
      <p:ext uri="{BB962C8B-B14F-4D97-AF65-F5344CB8AC3E}">
        <p14:creationId xmlns:p14="http://schemas.microsoft.com/office/powerpoint/2010/main" val="413885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ortada con título">
    <p:spTree>
      <p:nvGrpSpPr>
        <p:cNvPr id="1" name=""/>
        <p:cNvGrpSpPr/>
        <p:nvPr/>
      </p:nvGrpSpPr>
      <p:grpSpPr>
        <a:xfrm>
          <a:off x="0" y="0"/>
          <a:ext cx="0" cy="0"/>
          <a:chOff x="0" y="0"/>
          <a:chExt cx="0" cy="0"/>
        </a:xfrm>
      </p:grpSpPr>
      <p:pic>
        <p:nvPicPr>
          <p:cNvPr id="12" name="Imagen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1998" cy="6857999"/>
          </a:xfrm>
          <a:prstGeom prst="rect">
            <a:avLst/>
          </a:prstGeom>
        </p:spPr>
      </p:pic>
      <p:pic>
        <p:nvPicPr>
          <p:cNvPr id="13" name="Imagen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 y="1"/>
            <a:ext cx="12191998" cy="6857999"/>
          </a:xfrm>
          <a:prstGeom prst="rect">
            <a:avLst/>
          </a:prstGeom>
        </p:spPr>
      </p:pic>
      <p:sp>
        <p:nvSpPr>
          <p:cNvPr id="10" name="Título 1"/>
          <p:cNvSpPr>
            <a:spLocks noGrp="1"/>
          </p:cNvSpPr>
          <p:nvPr>
            <p:ph type="ctrTitle"/>
          </p:nvPr>
        </p:nvSpPr>
        <p:spPr>
          <a:xfrm>
            <a:off x="1874520" y="3204485"/>
            <a:ext cx="9766618" cy="1141573"/>
          </a:xfrm>
        </p:spPr>
        <p:txBody>
          <a:bodyPr wrap="none" lIns="0" anchor="b">
            <a:noAutofit/>
          </a:bodyPr>
          <a:lstStyle>
            <a:lvl1pPr algn="l">
              <a:defRPr sz="4000" b="0">
                <a:solidFill>
                  <a:schemeClr val="bg1"/>
                </a:solidFill>
                <a:latin typeface="+mn-lt"/>
              </a:defRPr>
            </a:lvl1pPr>
          </a:lstStyle>
          <a:p>
            <a:r>
              <a:rPr lang="es-ES"/>
              <a:t>Haga clic para modificar el estilo de título del patrón</a:t>
            </a:r>
            <a:endParaRPr lang="es-CO"/>
          </a:p>
        </p:txBody>
      </p:sp>
      <p:sp>
        <p:nvSpPr>
          <p:cNvPr id="11" name="Subtítulo 2"/>
          <p:cNvSpPr>
            <a:spLocks noGrp="1"/>
          </p:cNvSpPr>
          <p:nvPr>
            <p:ph type="subTitle" idx="1" hasCustomPrompt="1"/>
          </p:nvPr>
        </p:nvSpPr>
        <p:spPr>
          <a:xfrm>
            <a:off x="1874520" y="4352544"/>
            <a:ext cx="9766618" cy="1666270"/>
          </a:xfrm>
        </p:spPr>
        <p:txBody>
          <a:bodyPr wrap="none" lIns="0">
            <a:noAutofit/>
          </a:bodyPr>
          <a:lstStyle>
            <a:lvl1pPr marL="0" indent="0" algn="l">
              <a:buNone/>
              <a:defRPr sz="2000" b="1">
                <a:solidFill>
                  <a:schemeClr val="bg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19" name="CuadroTexto 18"/>
          <p:cNvSpPr txBox="1"/>
          <p:nvPr userDrawn="1"/>
        </p:nvSpPr>
        <p:spPr>
          <a:xfrm>
            <a:off x="3395472" y="6499934"/>
            <a:ext cx="5401056" cy="215444"/>
          </a:xfrm>
          <a:prstGeom prst="rect">
            <a:avLst/>
          </a:prstGeom>
          <a:noFill/>
        </p:spPr>
        <p:txBody>
          <a:bodyPr wrap="square" lIns="0" rtlCol="0">
            <a:spAutoFit/>
          </a:bodyPr>
          <a:lstStyle/>
          <a:p>
            <a:pPr algn="ctr"/>
            <a:r>
              <a:rPr lang="es-ES_tradnl" sz="800">
                <a:solidFill>
                  <a:schemeClr val="accent1"/>
                </a:solidFill>
              </a:rPr>
              <a:t>© TODOS LOS DERECHOS RESERVADOS POR INTERCOLOMBIA S.A. E.S.P.</a:t>
            </a:r>
          </a:p>
        </p:txBody>
      </p:sp>
      <p:pic>
        <p:nvPicPr>
          <p:cNvPr id="8" name="Imagen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5261941" cy="2790000"/>
          </a:xfrm>
          <a:prstGeom prst="rect">
            <a:avLst/>
          </a:prstGeom>
        </p:spPr>
      </p:pic>
    </p:spTree>
    <p:extLst>
      <p:ext uri="{BB962C8B-B14F-4D97-AF65-F5344CB8AC3E}">
        <p14:creationId xmlns:p14="http://schemas.microsoft.com/office/powerpoint/2010/main" val="50376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550863" y="0"/>
            <a:ext cx="3932237" cy="1520825"/>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4838007" y="1520825"/>
            <a:ext cx="6803131" cy="4787900"/>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550863" y="1520825"/>
            <a:ext cx="3932237" cy="47879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8" name="Marcador de número de diapositiva 7"/>
          <p:cNvSpPr>
            <a:spLocks noGrp="1"/>
          </p:cNvSpPr>
          <p:nvPr>
            <p:ph type="sldNum" sz="quarter" idx="10"/>
          </p:nvPr>
        </p:nvSpPr>
        <p:spPr/>
        <p:txBody>
          <a:bodyPr/>
          <a:lstStyle/>
          <a:p>
            <a:fld id="{DCD0AB7F-C450-4E44-9012-0106CB6B2FE9}" type="slidenum">
              <a:rPr lang="es-ES_tradnl" smtClean="0"/>
              <a:pPr/>
              <a:t>‹Nº›</a:t>
            </a:fld>
            <a:endParaRPr lang="es-ES_tradnl"/>
          </a:p>
        </p:txBody>
      </p:sp>
    </p:spTree>
    <p:extLst>
      <p:ext uri="{BB962C8B-B14F-4D97-AF65-F5344CB8AC3E}">
        <p14:creationId xmlns:p14="http://schemas.microsoft.com/office/powerpoint/2010/main" val="17449369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6" name="Marcador de número de diapositiva 5"/>
          <p:cNvSpPr>
            <a:spLocks noGrp="1"/>
          </p:cNvSpPr>
          <p:nvPr>
            <p:ph type="sldNum" sz="quarter" idx="10"/>
          </p:nvPr>
        </p:nvSpPr>
        <p:spPr/>
        <p:txBody>
          <a:bodyPr/>
          <a:lstStyle/>
          <a:p>
            <a:fld id="{DCD0AB7F-C450-4E44-9012-0106CB6B2FE9}" type="slidenum">
              <a:rPr lang="es-ES_tradnl" smtClean="0"/>
              <a:pPr/>
              <a:t>‹Nº›</a:t>
            </a:fld>
            <a:endParaRPr lang="es-ES_tradnl"/>
          </a:p>
        </p:txBody>
      </p:sp>
    </p:spTree>
    <p:extLst>
      <p:ext uri="{BB962C8B-B14F-4D97-AF65-F5344CB8AC3E}">
        <p14:creationId xmlns:p14="http://schemas.microsoft.com/office/powerpoint/2010/main" val="4702674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0"/>
          </p:nvPr>
        </p:nvSpPr>
        <p:spPr/>
        <p:txBody>
          <a:bodyPr/>
          <a:lstStyle/>
          <a:p>
            <a:fld id="{DCD0AB7F-C450-4E44-9012-0106CB6B2FE9}" type="slidenum">
              <a:rPr lang="es-ES_tradnl" smtClean="0"/>
              <a:pPr/>
              <a:t>‹Nº›</a:t>
            </a:fld>
            <a:endParaRPr lang="es-ES_tradnl"/>
          </a:p>
        </p:txBody>
      </p:sp>
    </p:spTree>
    <p:extLst>
      <p:ext uri="{BB962C8B-B14F-4D97-AF65-F5344CB8AC3E}">
        <p14:creationId xmlns:p14="http://schemas.microsoft.com/office/powerpoint/2010/main" val="10457994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ierre">
    <p:spTree>
      <p:nvGrpSpPr>
        <p:cNvPr id="1" name=""/>
        <p:cNvGrpSpPr/>
        <p:nvPr/>
      </p:nvGrpSpPr>
      <p:grpSpPr>
        <a:xfrm>
          <a:off x="0" y="0"/>
          <a:ext cx="0" cy="0"/>
          <a:chOff x="0" y="0"/>
          <a:chExt cx="0" cy="0"/>
        </a:xfrm>
      </p:grpSpPr>
      <p:pic>
        <p:nvPicPr>
          <p:cNvPr id="26" name="Imagen 2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 y="0"/>
            <a:ext cx="12191996" cy="6857998"/>
          </a:xfrm>
          <a:prstGeom prst="rect">
            <a:avLst/>
          </a:prstGeom>
        </p:spPr>
      </p:pic>
      <p:sp>
        <p:nvSpPr>
          <p:cNvPr id="13" name="CuadroTexto 12"/>
          <p:cNvSpPr txBox="1"/>
          <p:nvPr userDrawn="1"/>
        </p:nvSpPr>
        <p:spPr>
          <a:xfrm>
            <a:off x="3404616" y="6499934"/>
            <a:ext cx="5382768" cy="215444"/>
          </a:xfrm>
          <a:prstGeom prst="rect">
            <a:avLst/>
          </a:prstGeom>
          <a:noFill/>
        </p:spPr>
        <p:txBody>
          <a:bodyPr wrap="square" lIns="0" rtlCol="0">
            <a:spAutoFit/>
          </a:bodyPr>
          <a:lstStyle/>
          <a:p>
            <a:pPr algn="ctr"/>
            <a:r>
              <a:rPr lang="es-ES_tradnl" sz="800">
                <a:solidFill>
                  <a:schemeClr val="accent1"/>
                </a:solidFill>
              </a:rPr>
              <a:t>© TODOS LOS DERECHOS RESERVADOS POR INTERCOLOMBIA S.A. E.S.P.</a:t>
            </a:r>
          </a:p>
        </p:txBody>
      </p:sp>
      <p:pic>
        <p:nvPicPr>
          <p:cNvPr id="6" name="Imagen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5261941" cy="2790000"/>
          </a:xfrm>
          <a:prstGeom prst="rect">
            <a:avLst/>
          </a:prstGeom>
        </p:spPr>
      </p:pic>
      <p:sp>
        <p:nvSpPr>
          <p:cNvPr id="7" name="CuadroTexto 6"/>
          <p:cNvSpPr txBox="1"/>
          <p:nvPr userDrawn="1"/>
        </p:nvSpPr>
        <p:spPr>
          <a:xfrm>
            <a:off x="8787384" y="5661523"/>
            <a:ext cx="2853753" cy="338554"/>
          </a:xfrm>
          <a:prstGeom prst="rect">
            <a:avLst/>
          </a:prstGeom>
          <a:noFill/>
        </p:spPr>
        <p:txBody>
          <a:bodyPr wrap="square" lIns="0" tIns="0" rIns="0" bIns="0" rtlCol="0">
            <a:spAutoFit/>
          </a:bodyPr>
          <a:lstStyle/>
          <a:p>
            <a:pPr algn="r"/>
            <a:r>
              <a:rPr lang="es-ES" sz="2200" err="1">
                <a:solidFill>
                  <a:schemeClr val="bg2"/>
                </a:solidFill>
                <a:latin typeface="+mj-lt"/>
              </a:rPr>
              <a:t>www.intercolombia.com</a:t>
            </a:r>
            <a:endParaRPr lang="es-ES_tradnl" sz="2200">
              <a:solidFill>
                <a:schemeClr val="bg2"/>
              </a:solidFill>
              <a:latin typeface="+mj-lt"/>
            </a:endParaRPr>
          </a:p>
        </p:txBody>
      </p:sp>
    </p:spTree>
    <p:extLst>
      <p:ext uri="{BB962C8B-B14F-4D97-AF65-F5344CB8AC3E}">
        <p14:creationId xmlns:p14="http://schemas.microsoft.com/office/powerpoint/2010/main" val="18729438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ierre con datos">
    <p:spTree>
      <p:nvGrpSpPr>
        <p:cNvPr id="1" name=""/>
        <p:cNvGrpSpPr/>
        <p:nvPr/>
      </p:nvGrpSpPr>
      <p:grpSpPr>
        <a:xfrm>
          <a:off x="0" y="0"/>
          <a:ext cx="0" cy="0"/>
          <a:chOff x="0" y="0"/>
          <a:chExt cx="0" cy="0"/>
        </a:xfrm>
      </p:grpSpPr>
      <p:pic>
        <p:nvPicPr>
          <p:cNvPr id="34" name="Imagen 3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 y="0"/>
            <a:ext cx="12191996" cy="6857998"/>
          </a:xfrm>
          <a:prstGeom prst="rect">
            <a:avLst/>
          </a:prstGeom>
        </p:spPr>
      </p:pic>
      <p:sp>
        <p:nvSpPr>
          <p:cNvPr id="17" name="CuadroTexto 16"/>
          <p:cNvSpPr txBox="1"/>
          <p:nvPr userDrawn="1"/>
        </p:nvSpPr>
        <p:spPr>
          <a:xfrm>
            <a:off x="8787384" y="5661523"/>
            <a:ext cx="2853753" cy="338554"/>
          </a:xfrm>
          <a:prstGeom prst="rect">
            <a:avLst/>
          </a:prstGeom>
          <a:noFill/>
        </p:spPr>
        <p:txBody>
          <a:bodyPr wrap="square" lIns="0" tIns="0" rIns="0" bIns="0" rtlCol="0">
            <a:spAutoFit/>
          </a:bodyPr>
          <a:lstStyle/>
          <a:p>
            <a:pPr algn="r"/>
            <a:r>
              <a:rPr lang="es-ES" sz="2200" err="1">
                <a:solidFill>
                  <a:schemeClr val="bg2"/>
                </a:solidFill>
                <a:latin typeface="+mj-lt"/>
              </a:rPr>
              <a:t>www.intercolombia.com</a:t>
            </a:r>
            <a:endParaRPr lang="es-ES_tradnl" sz="2200">
              <a:solidFill>
                <a:schemeClr val="bg2"/>
              </a:solidFill>
              <a:latin typeface="+mj-lt"/>
            </a:endParaRPr>
          </a:p>
        </p:txBody>
      </p:sp>
      <p:sp>
        <p:nvSpPr>
          <p:cNvPr id="18" name="CuadroTexto 17"/>
          <p:cNvSpPr txBox="1"/>
          <p:nvPr userDrawn="1"/>
        </p:nvSpPr>
        <p:spPr>
          <a:xfrm>
            <a:off x="1815505" y="5553801"/>
            <a:ext cx="1741511" cy="369332"/>
          </a:xfrm>
          <a:prstGeom prst="rect">
            <a:avLst/>
          </a:prstGeom>
          <a:noFill/>
        </p:spPr>
        <p:txBody>
          <a:bodyPr wrap="square" lIns="0" tIns="0" rIns="0" bIns="0" rtlCol="0">
            <a:spAutoFit/>
          </a:bodyPr>
          <a:lstStyle/>
          <a:p>
            <a:r>
              <a:rPr lang="ro-RO" sz="1200" b="1" kern="1200">
                <a:solidFill>
                  <a:schemeClr val="bg2"/>
                </a:solidFill>
                <a:latin typeface="+mj-lt"/>
                <a:ea typeface="+mn-ea"/>
                <a:cs typeface="+mn-cs"/>
              </a:rPr>
              <a:t>INTERCOLOMBIA S.A. E.S.P.</a:t>
            </a:r>
          </a:p>
          <a:p>
            <a:r>
              <a:rPr lang="ro-RO" sz="1200" b="0" kern="1200">
                <a:solidFill>
                  <a:schemeClr val="bg2"/>
                </a:solidFill>
                <a:latin typeface="+mj-lt"/>
                <a:ea typeface="+mn-ea"/>
                <a:cs typeface="+mn-cs"/>
              </a:rPr>
              <a:t>NIT: 900.667.590-1</a:t>
            </a:r>
            <a:endParaRPr lang="es-ES_tradnl" sz="1200" b="0">
              <a:solidFill>
                <a:schemeClr val="bg2"/>
              </a:solidFill>
            </a:endParaRPr>
          </a:p>
        </p:txBody>
      </p:sp>
      <p:sp>
        <p:nvSpPr>
          <p:cNvPr id="19" name="CuadroTexto 18"/>
          <p:cNvSpPr txBox="1"/>
          <p:nvPr userDrawn="1"/>
        </p:nvSpPr>
        <p:spPr>
          <a:xfrm>
            <a:off x="6018275" y="5553801"/>
            <a:ext cx="2510027" cy="553998"/>
          </a:xfrm>
          <a:prstGeom prst="rect">
            <a:avLst/>
          </a:prstGeom>
          <a:noFill/>
        </p:spPr>
        <p:txBody>
          <a:bodyPr wrap="square" lIns="0" tIns="0" rIns="0" bIns="0" rtlCol="0">
            <a:spAutoFit/>
          </a:bodyPr>
          <a:lstStyle/>
          <a:p>
            <a:r>
              <a:rPr lang="pt-BR" sz="1200">
                <a:solidFill>
                  <a:schemeClr val="bg2"/>
                </a:solidFill>
              </a:rPr>
              <a:t>Línea única de </a:t>
            </a:r>
            <a:r>
              <a:rPr lang="pt-BR" sz="1200" err="1">
                <a:solidFill>
                  <a:schemeClr val="bg2"/>
                </a:solidFill>
              </a:rPr>
              <a:t>atención</a:t>
            </a:r>
            <a:r>
              <a:rPr lang="pt-BR" sz="1200">
                <a:solidFill>
                  <a:schemeClr val="bg2"/>
                </a:solidFill>
              </a:rPr>
              <a:t>: 018000 942001</a:t>
            </a:r>
          </a:p>
          <a:p>
            <a:r>
              <a:rPr lang="pt-BR" sz="1200">
                <a:solidFill>
                  <a:schemeClr val="bg2"/>
                </a:solidFill>
              </a:rPr>
              <a:t>Línea ética: </a:t>
            </a:r>
            <a:r>
              <a:rPr lang="pt-BR" sz="1200" err="1">
                <a:solidFill>
                  <a:schemeClr val="bg2"/>
                </a:solidFill>
              </a:rPr>
              <a:t>opción</a:t>
            </a:r>
            <a:r>
              <a:rPr lang="pt-BR" sz="1200">
                <a:solidFill>
                  <a:schemeClr val="bg2"/>
                </a:solidFill>
              </a:rPr>
              <a:t> 3</a:t>
            </a:r>
          </a:p>
          <a:p>
            <a:r>
              <a:rPr lang="pt-BR" sz="1200" err="1">
                <a:solidFill>
                  <a:schemeClr val="bg2"/>
                </a:solidFill>
              </a:rPr>
              <a:t>lineaetica@intercolombia.com</a:t>
            </a:r>
            <a:endParaRPr lang="es-ES_tradnl" sz="1200">
              <a:solidFill>
                <a:schemeClr val="bg2"/>
              </a:solidFill>
            </a:endParaRPr>
          </a:p>
        </p:txBody>
      </p:sp>
      <p:cxnSp>
        <p:nvCxnSpPr>
          <p:cNvPr id="20" name="Conector recto 19"/>
          <p:cNvCxnSpPr/>
          <p:nvPr userDrawn="1"/>
        </p:nvCxnSpPr>
        <p:spPr>
          <a:xfrm>
            <a:off x="5888735" y="5568772"/>
            <a:ext cx="0" cy="52405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Conector recto 20"/>
          <p:cNvCxnSpPr/>
          <p:nvPr userDrawn="1"/>
        </p:nvCxnSpPr>
        <p:spPr>
          <a:xfrm>
            <a:off x="8657842" y="5568772"/>
            <a:ext cx="0" cy="524057"/>
          </a:xfrm>
          <a:prstGeom prst="line">
            <a:avLst/>
          </a:prstGeom>
        </p:spPr>
        <p:style>
          <a:lnRef idx="1">
            <a:schemeClr val="accent1"/>
          </a:lnRef>
          <a:fillRef idx="0">
            <a:schemeClr val="accent1"/>
          </a:fillRef>
          <a:effectRef idx="0">
            <a:schemeClr val="accent1"/>
          </a:effectRef>
          <a:fontRef idx="minor">
            <a:schemeClr val="tx1"/>
          </a:fontRef>
        </p:style>
      </p:cxnSp>
      <p:sp>
        <p:nvSpPr>
          <p:cNvPr id="29" name="CuadroTexto 28"/>
          <p:cNvSpPr txBox="1"/>
          <p:nvPr userDrawn="1"/>
        </p:nvSpPr>
        <p:spPr>
          <a:xfrm>
            <a:off x="3404616" y="6499934"/>
            <a:ext cx="5382768" cy="215444"/>
          </a:xfrm>
          <a:prstGeom prst="rect">
            <a:avLst/>
          </a:prstGeom>
          <a:noFill/>
        </p:spPr>
        <p:txBody>
          <a:bodyPr wrap="square" lIns="0" rtlCol="0">
            <a:spAutoFit/>
          </a:bodyPr>
          <a:lstStyle/>
          <a:p>
            <a:pPr algn="ctr"/>
            <a:r>
              <a:rPr lang="es-ES_tradnl" sz="800">
                <a:solidFill>
                  <a:schemeClr val="accent1"/>
                </a:solidFill>
              </a:rPr>
              <a:t>© TODOS LOS DERECHOS RESERVADOS POR INTERCOLOMBIA S.A. E.S.P.</a:t>
            </a:r>
          </a:p>
        </p:txBody>
      </p:sp>
      <p:pic>
        <p:nvPicPr>
          <p:cNvPr id="10" name="Imagen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5261941" cy="2790000"/>
          </a:xfrm>
          <a:prstGeom prst="rect">
            <a:avLst/>
          </a:prstGeom>
        </p:spPr>
      </p:pic>
      <p:cxnSp>
        <p:nvCxnSpPr>
          <p:cNvPr id="11" name="Conector recto 10"/>
          <p:cNvCxnSpPr/>
          <p:nvPr userDrawn="1"/>
        </p:nvCxnSpPr>
        <p:spPr>
          <a:xfrm>
            <a:off x="3686556" y="5568772"/>
            <a:ext cx="0" cy="524057"/>
          </a:xfrm>
          <a:prstGeom prst="line">
            <a:avLst/>
          </a:prstGeom>
        </p:spPr>
        <p:style>
          <a:lnRef idx="1">
            <a:schemeClr val="accent1"/>
          </a:lnRef>
          <a:fillRef idx="0">
            <a:schemeClr val="accent1"/>
          </a:fillRef>
          <a:effectRef idx="0">
            <a:schemeClr val="accent1"/>
          </a:effectRef>
          <a:fontRef idx="minor">
            <a:schemeClr val="tx1"/>
          </a:fontRef>
        </p:style>
      </p:cxnSp>
      <p:sp>
        <p:nvSpPr>
          <p:cNvPr id="12" name="CuadroTexto 11"/>
          <p:cNvSpPr txBox="1"/>
          <p:nvPr userDrawn="1"/>
        </p:nvSpPr>
        <p:spPr>
          <a:xfrm>
            <a:off x="3816096" y="5553801"/>
            <a:ext cx="1943099" cy="553998"/>
          </a:xfrm>
          <a:prstGeom prst="rect">
            <a:avLst/>
          </a:prstGeom>
          <a:noFill/>
        </p:spPr>
        <p:txBody>
          <a:bodyPr wrap="square" lIns="0" tIns="0" rIns="0" bIns="0" rtlCol="0">
            <a:spAutoFit/>
          </a:bodyPr>
          <a:lstStyle/>
          <a:p>
            <a:r>
              <a:rPr lang="de-DE" sz="1200" err="1">
                <a:solidFill>
                  <a:schemeClr val="bg2"/>
                </a:solidFill>
              </a:rPr>
              <a:t>Calle</a:t>
            </a:r>
            <a:r>
              <a:rPr lang="de-DE" sz="1200">
                <a:solidFill>
                  <a:schemeClr val="bg2"/>
                </a:solidFill>
              </a:rPr>
              <a:t> 12 </a:t>
            </a:r>
            <a:r>
              <a:rPr lang="de-DE" sz="1200" err="1">
                <a:solidFill>
                  <a:schemeClr val="bg2"/>
                </a:solidFill>
              </a:rPr>
              <a:t>Sur</a:t>
            </a:r>
            <a:r>
              <a:rPr lang="de-DE" sz="1200">
                <a:solidFill>
                  <a:schemeClr val="bg2"/>
                </a:solidFill>
              </a:rPr>
              <a:t>   18 – 168 </a:t>
            </a:r>
            <a:r>
              <a:rPr lang="de-DE" sz="1200" err="1">
                <a:solidFill>
                  <a:schemeClr val="bg2"/>
                </a:solidFill>
              </a:rPr>
              <a:t>Bloque</a:t>
            </a:r>
            <a:r>
              <a:rPr lang="de-DE" sz="1200">
                <a:solidFill>
                  <a:schemeClr val="bg2"/>
                </a:solidFill>
              </a:rPr>
              <a:t> 1</a:t>
            </a:r>
          </a:p>
          <a:p>
            <a:r>
              <a:rPr lang="de-DE" sz="1200" err="1">
                <a:solidFill>
                  <a:schemeClr val="bg2"/>
                </a:solidFill>
              </a:rPr>
              <a:t>Pisos</a:t>
            </a:r>
            <a:r>
              <a:rPr lang="de-DE" sz="1200">
                <a:solidFill>
                  <a:schemeClr val="bg2"/>
                </a:solidFill>
              </a:rPr>
              <a:t> 2 </a:t>
            </a:r>
            <a:r>
              <a:rPr lang="de-DE" sz="1200" err="1">
                <a:solidFill>
                  <a:schemeClr val="bg2"/>
                </a:solidFill>
              </a:rPr>
              <a:t>y</a:t>
            </a:r>
            <a:r>
              <a:rPr lang="de-DE" sz="1200">
                <a:solidFill>
                  <a:schemeClr val="bg2"/>
                </a:solidFill>
              </a:rPr>
              <a:t> 3  Medellín, </a:t>
            </a:r>
            <a:r>
              <a:rPr lang="de-DE" sz="1200" err="1">
                <a:solidFill>
                  <a:schemeClr val="bg2"/>
                </a:solidFill>
              </a:rPr>
              <a:t>Colombia</a:t>
            </a:r>
            <a:endParaRPr lang="de-DE" sz="1200">
              <a:solidFill>
                <a:schemeClr val="bg2"/>
              </a:solidFill>
            </a:endParaRPr>
          </a:p>
          <a:p>
            <a:r>
              <a:rPr lang="de-DE" sz="1200">
                <a:solidFill>
                  <a:schemeClr val="bg2"/>
                </a:solidFill>
              </a:rPr>
              <a:t>Tel: + 57 4 3252400 </a:t>
            </a:r>
            <a:endParaRPr lang="es-ES_tradnl" sz="1200">
              <a:solidFill>
                <a:schemeClr val="bg2"/>
              </a:solidFill>
            </a:endParaRPr>
          </a:p>
        </p:txBody>
      </p:sp>
    </p:spTree>
    <p:extLst>
      <p:ext uri="{BB962C8B-B14F-4D97-AF65-F5344CB8AC3E}">
        <p14:creationId xmlns:p14="http://schemas.microsoft.com/office/powerpoint/2010/main" val="4961478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Diapositiva en blanco 2">
  <p:cSld name="Diapositiva en blanco 2">
    <p:spTree>
      <p:nvGrpSpPr>
        <p:cNvPr id="1" name="Shape 116"/>
        <p:cNvGrpSpPr/>
        <p:nvPr/>
      </p:nvGrpSpPr>
      <p:grpSpPr>
        <a:xfrm>
          <a:off x="0" y="0"/>
          <a:ext cx="0" cy="0"/>
          <a:chOff x="0" y="0"/>
          <a:chExt cx="0" cy="0"/>
        </a:xfrm>
      </p:grpSpPr>
      <p:pic>
        <p:nvPicPr>
          <p:cNvPr id="117" name="Google Shape;117;p22" descr="Picture 9"/>
          <p:cNvPicPr preferRelativeResize="0"/>
          <p:nvPr/>
        </p:nvPicPr>
        <p:blipFill rotWithShape="1">
          <a:blip r:embed="rId2">
            <a:alphaModFix/>
          </a:blip>
          <a:srcRect/>
          <a:stretch/>
        </p:blipFill>
        <p:spPr>
          <a:xfrm>
            <a:off x="2665" y="0"/>
            <a:ext cx="12192001" cy="6858000"/>
          </a:xfrm>
          <a:prstGeom prst="rect">
            <a:avLst/>
          </a:prstGeom>
          <a:noFill/>
          <a:ln>
            <a:noFill/>
          </a:ln>
        </p:spPr>
      </p:pic>
      <p:pic>
        <p:nvPicPr>
          <p:cNvPr id="118" name="Google Shape;118;p22" descr="Picture 3"/>
          <p:cNvPicPr preferRelativeResize="0"/>
          <p:nvPr/>
        </p:nvPicPr>
        <p:blipFill rotWithShape="1">
          <a:blip r:embed="rId3">
            <a:alphaModFix/>
          </a:blip>
          <a:srcRect/>
          <a:stretch/>
        </p:blipFill>
        <p:spPr>
          <a:xfrm>
            <a:off x="2467" y="0"/>
            <a:ext cx="12187067" cy="6858000"/>
          </a:xfrm>
          <a:prstGeom prst="rect">
            <a:avLst/>
          </a:prstGeom>
          <a:noFill/>
          <a:ln>
            <a:noFill/>
          </a:ln>
        </p:spPr>
      </p:pic>
      <p:sp>
        <p:nvSpPr>
          <p:cNvPr id="119" name="Google Shape;119;p22"/>
          <p:cNvSpPr txBox="1">
            <a:spLocks noGrp="1"/>
          </p:cNvSpPr>
          <p:nvPr>
            <p:ph type="sldNum" idx="12"/>
          </p:nvPr>
        </p:nvSpPr>
        <p:spPr>
          <a:xfrm>
            <a:off x="11415461" y="6356350"/>
            <a:ext cx="298262" cy="307340"/>
          </a:xfrm>
          <a:prstGeom prst="rect">
            <a:avLst/>
          </a:prstGeom>
          <a:noFill/>
          <a:ln>
            <a:noFill/>
          </a:ln>
        </p:spPr>
        <p:txBody>
          <a:bodyPr spcFirstLastPara="1" wrap="square" lIns="45700" tIns="45700" rIns="45700" bIns="45700" anchor="t" anchorCtr="0">
            <a:noAutofit/>
          </a:bodyPr>
          <a:lstStyle>
            <a:lvl1pPr marL="0" marR="0" lvl="0" indent="0" algn="l">
              <a:lnSpc>
                <a:spcPct val="100000"/>
              </a:lnSpc>
              <a:spcBef>
                <a:spcPts val="0"/>
              </a:spcBef>
              <a:spcAft>
                <a:spcPts val="0"/>
              </a:spcAft>
              <a:buClr>
                <a:srgbClr val="033085"/>
              </a:buClr>
              <a:buSzPts val="1400"/>
              <a:buFont typeface="Tahoma"/>
              <a:buNone/>
              <a:defRPr sz="1400" b="0" i="0" u="none" strike="noStrike" cap="none">
                <a:solidFill>
                  <a:srgbClr val="033085"/>
                </a:solidFill>
                <a:latin typeface="Tahoma"/>
                <a:ea typeface="Tahoma"/>
                <a:cs typeface="Tahoma"/>
                <a:sym typeface="Tahoma"/>
              </a:defRPr>
            </a:lvl1pPr>
            <a:lvl2pPr marL="0" marR="0" lvl="1" indent="0" algn="l">
              <a:lnSpc>
                <a:spcPct val="100000"/>
              </a:lnSpc>
              <a:spcBef>
                <a:spcPts val="0"/>
              </a:spcBef>
              <a:spcAft>
                <a:spcPts val="0"/>
              </a:spcAft>
              <a:buClr>
                <a:srgbClr val="033085"/>
              </a:buClr>
              <a:buSzPts val="1400"/>
              <a:buFont typeface="Tahoma"/>
              <a:buNone/>
              <a:defRPr sz="1400" b="0" i="0" u="none" strike="noStrike" cap="none">
                <a:solidFill>
                  <a:srgbClr val="033085"/>
                </a:solidFill>
                <a:latin typeface="Tahoma"/>
                <a:ea typeface="Tahoma"/>
                <a:cs typeface="Tahoma"/>
                <a:sym typeface="Tahoma"/>
              </a:defRPr>
            </a:lvl2pPr>
            <a:lvl3pPr marL="0" marR="0" lvl="2" indent="0" algn="l">
              <a:lnSpc>
                <a:spcPct val="100000"/>
              </a:lnSpc>
              <a:spcBef>
                <a:spcPts val="0"/>
              </a:spcBef>
              <a:spcAft>
                <a:spcPts val="0"/>
              </a:spcAft>
              <a:buClr>
                <a:srgbClr val="033085"/>
              </a:buClr>
              <a:buSzPts val="1400"/>
              <a:buFont typeface="Tahoma"/>
              <a:buNone/>
              <a:defRPr sz="1400" b="0" i="0" u="none" strike="noStrike" cap="none">
                <a:solidFill>
                  <a:srgbClr val="033085"/>
                </a:solidFill>
                <a:latin typeface="Tahoma"/>
                <a:ea typeface="Tahoma"/>
                <a:cs typeface="Tahoma"/>
                <a:sym typeface="Tahoma"/>
              </a:defRPr>
            </a:lvl3pPr>
            <a:lvl4pPr marL="0" marR="0" lvl="3" indent="0" algn="l">
              <a:lnSpc>
                <a:spcPct val="100000"/>
              </a:lnSpc>
              <a:spcBef>
                <a:spcPts val="0"/>
              </a:spcBef>
              <a:spcAft>
                <a:spcPts val="0"/>
              </a:spcAft>
              <a:buClr>
                <a:srgbClr val="033085"/>
              </a:buClr>
              <a:buSzPts val="1400"/>
              <a:buFont typeface="Tahoma"/>
              <a:buNone/>
              <a:defRPr sz="1400" b="0" i="0" u="none" strike="noStrike" cap="none">
                <a:solidFill>
                  <a:srgbClr val="033085"/>
                </a:solidFill>
                <a:latin typeface="Tahoma"/>
                <a:ea typeface="Tahoma"/>
                <a:cs typeface="Tahoma"/>
                <a:sym typeface="Tahoma"/>
              </a:defRPr>
            </a:lvl4pPr>
            <a:lvl5pPr marL="0" marR="0" lvl="4" indent="0" algn="l">
              <a:lnSpc>
                <a:spcPct val="100000"/>
              </a:lnSpc>
              <a:spcBef>
                <a:spcPts val="0"/>
              </a:spcBef>
              <a:spcAft>
                <a:spcPts val="0"/>
              </a:spcAft>
              <a:buClr>
                <a:srgbClr val="033085"/>
              </a:buClr>
              <a:buSzPts val="1400"/>
              <a:buFont typeface="Tahoma"/>
              <a:buNone/>
              <a:defRPr sz="1400" b="0" i="0" u="none" strike="noStrike" cap="none">
                <a:solidFill>
                  <a:srgbClr val="033085"/>
                </a:solidFill>
                <a:latin typeface="Tahoma"/>
                <a:ea typeface="Tahoma"/>
                <a:cs typeface="Tahoma"/>
                <a:sym typeface="Tahoma"/>
              </a:defRPr>
            </a:lvl5pPr>
            <a:lvl6pPr marL="0" marR="0" lvl="5" indent="0" algn="l">
              <a:lnSpc>
                <a:spcPct val="100000"/>
              </a:lnSpc>
              <a:spcBef>
                <a:spcPts val="0"/>
              </a:spcBef>
              <a:spcAft>
                <a:spcPts val="0"/>
              </a:spcAft>
              <a:buClr>
                <a:srgbClr val="033085"/>
              </a:buClr>
              <a:buSzPts val="1400"/>
              <a:buFont typeface="Tahoma"/>
              <a:buNone/>
              <a:defRPr sz="1400" b="0" i="0" u="none" strike="noStrike" cap="none">
                <a:solidFill>
                  <a:srgbClr val="033085"/>
                </a:solidFill>
                <a:latin typeface="Tahoma"/>
                <a:ea typeface="Tahoma"/>
                <a:cs typeface="Tahoma"/>
                <a:sym typeface="Tahoma"/>
              </a:defRPr>
            </a:lvl6pPr>
            <a:lvl7pPr marL="0" marR="0" lvl="6" indent="0" algn="l">
              <a:lnSpc>
                <a:spcPct val="100000"/>
              </a:lnSpc>
              <a:spcBef>
                <a:spcPts val="0"/>
              </a:spcBef>
              <a:spcAft>
                <a:spcPts val="0"/>
              </a:spcAft>
              <a:buClr>
                <a:srgbClr val="033085"/>
              </a:buClr>
              <a:buSzPts val="1400"/>
              <a:buFont typeface="Tahoma"/>
              <a:buNone/>
              <a:defRPr sz="1400" b="0" i="0" u="none" strike="noStrike" cap="none">
                <a:solidFill>
                  <a:srgbClr val="033085"/>
                </a:solidFill>
                <a:latin typeface="Tahoma"/>
                <a:ea typeface="Tahoma"/>
                <a:cs typeface="Tahoma"/>
                <a:sym typeface="Tahoma"/>
              </a:defRPr>
            </a:lvl7pPr>
            <a:lvl8pPr marL="0" marR="0" lvl="7" indent="0" algn="l">
              <a:lnSpc>
                <a:spcPct val="100000"/>
              </a:lnSpc>
              <a:spcBef>
                <a:spcPts val="0"/>
              </a:spcBef>
              <a:spcAft>
                <a:spcPts val="0"/>
              </a:spcAft>
              <a:buClr>
                <a:srgbClr val="033085"/>
              </a:buClr>
              <a:buSzPts val="1400"/>
              <a:buFont typeface="Tahoma"/>
              <a:buNone/>
              <a:defRPr sz="1400" b="0" i="0" u="none" strike="noStrike" cap="none">
                <a:solidFill>
                  <a:srgbClr val="033085"/>
                </a:solidFill>
                <a:latin typeface="Tahoma"/>
                <a:ea typeface="Tahoma"/>
                <a:cs typeface="Tahoma"/>
                <a:sym typeface="Tahoma"/>
              </a:defRPr>
            </a:lvl8pPr>
            <a:lvl9pPr marL="0" marR="0" lvl="8" indent="0" algn="l">
              <a:lnSpc>
                <a:spcPct val="100000"/>
              </a:lnSpc>
              <a:spcBef>
                <a:spcPts val="0"/>
              </a:spcBef>
              <a:spcAft>
                <a:spcPts val="0"/>
              </a:spcAft>
              <a:buClr>
                <a:srgbClr val="033085"/>
              </a:buClr>
              <a:buSzPts val="1400"/>
              <a:buFont typeface="Tahoma"/>
              <a:buNone/>
              <a:defRPr sz="1400" b="0" i="0" u="none" strike="noStrike" cap="none">
                <a:solidFill>
                  <a:srgbClr val="033085"/>
                </a:solidFill>
                <a:latin typeface="Tahoma"/>
                <a:ea typeface="Tahoma"/>
                <a:cs typeface="Tahoma"/>
                <a:sym typeface="Tahoma"/>
              </a:defRPr>
            </a:lvl9pPr>
          </a:lstStyle>
          <a:p>
            <a:pPr marL="0" lvl="0" indent="0" algn="l" rtl="0">
              <a:spcBef>
                <a:spcPts val="0"/>
              </a:spcBef>
              <a:spcAft>
                <a:spcPts val="0"/>
              </a:spcAft>
              <a:buNone/>
            </a:pPr>
            <a:fld id="{00000000-1234-1234-1234-123412341234}" type="slidenum">
              <a:rPr lang="en-US"/>
              <a:t>‹Nº›</a:t>
            </a:fld>
            <a:endParaRPr>
              <a:solidFill>
                <a:srgbClr val="FFFFFF"/>
              </a:solidFill>
            </a:endParaRPr>
          </a:p>
        </p:txBody>
      </p:sp>
    </p:spTree>
    <p:extLst>
      <p:ext uri="{BB962C8B-B14F-4D97-AF65-F5344CB8AC3E}">
        <p14:creationId xmlns:p14="http://schemas.microsoft.com/office/powerpoint/2010/main" val="836675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eparador título - Blanco">
    <p:spTree>
      <p:nvGrpSpPr>
        <p:cNvPr id="1" name=""/>
        <p:cNvGrpSpPr/>
        <p:nvPr/>
      </p:nvGrpSpPr>
      <p:grpSpPr>
        <a:xfrm>
          <a:off x="0" y="0"/>
          <a:ext cx="0" cy="0"/>
          <a:chOff x="0" y="0"/>
          <a:chExt cx="0" cy="0"/>
        </a:xfrm>
      </p:grpSpPr>
      <p:sp>
        <p:nvSpPr>
          <p:cNvPr id="2" name="Título 1"/>
          <p:cNvSpPr>
            <a:spLocks noGrp="1"/>
          </p:cNvSpPr>
          <p:nvPr>
            <p:ph type="ctrTitle"/>
          </p:nvPr>
        </p:nvSpPr>
        <p:spPr>
          <a:xfrm>
            <a:off x="550863" y="1520825"/>
            <a:ext cx="5545137" cy="3816350"/>
          </a:xfrm>
          <a:ln>
            <a:noFill/>
          </a:ln>
        </p:spPr>
        <p:txBody>
          <a:bodyPr wrap="square" tIns="46800" rIns="360000" anchor="ctr">
            <a:noAutofit/>
          </a:bodyPr>
          <a:lstStyle>
            <a:lvl1pPr algn="r">
              <a:lnSpc>
                <a:spcPct val="80000"/>
              </a:lnSpc>
              <a:defRPr sz="3600">
                <a:solidFill>
                  <a:schemeClr val="accent1"/>
                </a:solidFill>
              </a:defRPr>
            </a:lvl1pPr>
          </a:lstStyle>
          <a:p>
            <a:r>
              <a:rPr lang="es-ES"/>
              <a:t>Haga clic para modificar el estilo de título del patrón</a:t>
            </a:r>
            <a:endParaRPr lang="es-CO"/>
          </a:p>
        </p:txBody>
      </p:sp>
      <p:sp>
        <p:nvSpPr>
          <p:cNvPr id="3" name="Subtítulo 2"/>
          <p:cNvSpPr>
            <a:spLocks noGrp="1"/>
          </p:cNvSpPr>
          <p:nvPr>
            <p:ph type="subTitle" idx="1"/>
          </p:nvPr>
        </p:nvSpPr>
        <p:spPr>
          <a:xfrm>
            <a:off x="6096000" y="1520825"/>
            <a:ext cx="5545138" cy="3816350"/>
          </a:xfrm>
        </p:spPr>
        <p:txBody>
          <a:bodyPr lIns="360000" anchor="ct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cxnSp>
        <p:nvCxnSpPr>
          <p:cNvPr id="5" name="Conector recto 4"/>
          <p:cNvCxnSpPr/>
          <p:nvPr userDrawn="1"/>
        </p:nvCxnSpPr>
        <p:spPr>
          <a:xfrm>
            <a:off x="6096000" y="2709000"/>
            <a:ext cx="0" cy="144000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6341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parador título - Cian">
    <p:spTree>
      <p:nvGrpSpPr>
        <p:cNvPr id="1" name=""/>
        <p:cNvGrpSpPr/>
        <p:nvPr/>
      </p:nvGrpSpPr>
      <p:grpSpPr>
        <a:xfrm>
          <a:off x="0" y="0"/>
          <a:ext cx="0" cy="0"/>
          <a:chOff x="0" y="0"/>
          <a:chExt cx="0" cy="0"/>
        </a:xfrm>
      </p:grpSpPr>
      <p:sp>
        <p:nvSpPr>
          <p:cNvPr id="11" name="Rectángulo 10"/>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Título 1"/>
          <p:cNvSpPr>
            <a:spLocks noGrp="1"/>
          </p:cNvSpPr>
          <p:nvPr>
            <p:ph type="ctrTitle"/>
          </p:nvPr>
        </p:nvSpPr>
        <p:spPr>
          <a:xfrm>
            <a:off x="550863" y="1520825"/>
            <a:ext cx="5545137" cy="3816350"/>
          </a:xfrm>
          <a:ln>
            <a:noFill/>
          </a:ln>
        </p:spPr>
        <p:txBody>
          <a:bodyPr wrap="square" tIns="46800" rIns="360000" anchor="ctr">
            <a:noAutofit/>
          </a:bodyPr>
          <a:lstStyle>
            <a:lvl1pPr algn="r">
              <a:lnSpc>
                <a:spcPct val="80000"/>
              </a:lnSpc>
              <a:defRPr sz="3600">
                <a:solidFill>
                  <a:schemeClr val="bg1"/>
                </a:solidFill>
              </a:defRPr>
            </a:lvl1pPr>
          </a:lstStyle>
          <a:p>
            <a:r>
              <a:rPr lang="es-ES"/>
              <a:t>Haga clic para modificar el estilo de título del patrón</a:t>
            </a:r>
            <a:endParaRPr lang="es-CO"/>
          </a:p>
        </p:txBody>
      </p:sp>
      <p:sp>
        <p:nvSpPr>
          <p:cNvPr id="3" name="Subtítulo 2"/>
          <p:cNvSpPr>
            <a:spLocks noGrp="1"/>
          </p:cNvSpPr>
          <p:nvPr>
            <p:ph type="subTitle" idx="1"/>
          </p:nvPr>
        </p:nvSpPr>
        <p:spPr>
          <a:xfrm>
            <a:off x="6096000" y="1520825"/>
            <a:ext cx="5545138" cy="3816350"/>
          </a:xfrm>
        </p:spPr>
        <p:txBody>
          <a:bodyPr lIns="360000" anchor="ct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cxnSp>
        <p:nvCxnSpPr>
          <p:cNvPr id="5" name="Conector recto 4"/>
          <p:cNvCxnSpPr/>
          <p:nvPr userDrawn="1"/>
        </p:nvCxnSpPr>
        <p:spPr>
          <a:xfrm>
            <a:off x="6096000" y="2709000"/>
            <a:ext cx="0" cy="1440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CuadroTexto 12"/>
          <p:cNvSpPr txBox="1"/>
          <p:nvPr userDrawn="1"/>
        </p:nvSpPr>
        <p:spPr>
          <a:xfrm>
            <a:off x="3395472" y="6499934"/>
            <a:ext cx="5401056" cy="215444"/>
          </a:xfrm>
          <a:prstGeom prst="rect">
            <a:avLst/>
          </a:prstGeom>
          <a:noFill/>
        </p:spPr>
        <p:txBody>
          <a:bodyPr wrap="square" lIns="0" rtlCol="0">
            <a:spAutoFit/>
          </a:bodyPr>
          <a:lstStyle/>
          <a:p>
            <a:pPr algn="ctr"/>
            <a:r>
              <a:rPr lang="es-ES_tradnl" sz="800">
                <a:solidFill>
                  <a:schemeClr val="bg2"/>
                </a:solidFill>
              </a:rPr>
              <a:t>© TODOS LOS DERECHOS RESERVADOS POR INTERCOLOMBIA S.A. E.S.P.</a:t>
            </a:r>
          </a:p>
        </p:txBody>
      </p:sp>
      <p:pic>
        <p:nvPicPr>
          <p:cNvPr id="8" name="Imagen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86909" y="-411"/>
            <a:ext cx="2754161" cy="1458000"/>
          </a:xfrm>
          <a:prstGeom prst="rect">
            <a:avLst/>
          </a:prstGeom>
        </p:spPr>
      </p:pic>
    </p:spTree>
    <p:extLst>
      <p:ext uri="{BB962C8B-B14F-4D97-AF65-F5344CB8AC3E}">
        <p14:creationId xmlns:p14="http://schemas.microsoft.com/office/powerpoint/2010/main" val="103881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eparador título - Azul">
    <p:spTree>
      <p:nvGrpSpPr>
        <p:cNvPr id="1" name=""/>
        <p:cNvGrpSpPr/>
        <p:nvPr/>
      </p:nvGrpSpPr>
      <p:grpSpPr>
        <a:xfrm>
          <a:off x="0" y="0"/>
          <a:ext cx="0" cy="0"/>
          <a:chOff x="0" y="0"/>
          <a:chExt cx="0" cy="0"/>
        </a:xfrm>
      </p:grpSpPr>
      <p:sp>
        <p:nvSpPr>
          <p:cNvPr id="11" name="Rectángulo 10"/>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Título 1"/>
          <p:cNvSpPr>
            <a:spLocks noGrp="1"/>
          </p:cNvSpPr>
          <p:nvPr>
            <p:ph type="ctrTitle"/>
          </p:nvPr>
        </p:nvSpPr>
        <p:spPr>
          <a:xfrm>
            <a:off x="550863" y="1520825"/>
            <a:ext cx="5545137" cy="3816350"/>
          </a:xfrm>
          <a:ln>
            <a:noFill/>
          </a:ln>
        </p:spPr>
        <p:txBody>
          <a:bodyPr wrap="square" tIns="46800" rIns="360000" anchor="ctr">
            <a:noAutofit/>
          </a:bodyPr>
          <a:lstStyle>
            <a:lvl1pPr algn="r">
              <a:lnSpc>
                <a:spcPct val="80000"/>
              </a:lnSpc>
              <a:defRPr sz="3600">
                <a:solidFill>
                  <a:schemeClr val="bg1"/>
                </a:solidFill>
              </a:defRPr>
            </a:lvl1pPr>
          </a:lstStyle>
          <a:p>
            <a:r>
              <a:rPr lang="es-ES"/>
              <a:t>Haga clic para modificar el estilo de título del patrón</a:t>
            </a:r>
            <a:endParaRPr lang="es-CO"/>
          </a:p>
        </p:txBody>
      </p:sp>
      <p:sp>
        <p:nvSpPr>
          <p:cNvPr id="3" name="Subtítulo 2"/>
          <p:cNvSpPr>
            <a:spLocks noGrp="1"/>
          </p:cNvSpPr>
          <p:nvPr>
            <p:ph type="subTitle" idx="1"/>
          </p:nvPr>
        </p:nvSpPr>
        <p:spPr>
          <a:xfrm>
            <a:off x="6096000" y="1520825"/>
            <a:ext cx="5545138" cy="3816350"/>
          </a:xfrm>
        </p:spPr>
        <p:txBody>
          <a:bodyPr lIns="360000" anchor="ct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cxnSp>
        <p:nvCxnSpPr>
          <p:cNvPr id="5" name="Conector recto 4"/>
          <p:cNvCxnSpPr/>
          <p:nvPr userDrawn="1"/>
        </p:nvCxnSpPr>
        <p:spPr>
          <a:xfrm>
            <a:off x="6096000" y="2709000"/>
            <a:ext cx="0" cy="14400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CuadroTexto 12"/>
          <p:cNvSpPr txBox="1"/>
          <p:nvPr userDrawn="1"/>
        </p:nvSpPr>
        <p:spPr>
          <a:xfrm>
            <a:off x="3395472" y="6499934"/>
            <a:ext cx="5401056" cy="215444"/>
          </a:xfrm>
          <a:prstGeom prst="rect">
            <a:avLst/>
          </a:prstGeom>
          <a:noFill/>
        </p:spPr>
        <p:txBody>
          <a:bodyPr wrap="square" lIns="0" rtlCol="0">
            <a:spAutoFit/>
          </a:bodyPr>
          <a:lstStyle/>
          <a:p>
            <a:pPr algn="ctr"/>
            <a:r>
              <a:rPr lang="es-ES_tradnl" sz="800">
                <a:solidFill>
                  <a:schemeClr val="accent1"/>
                </a:solidFill>
              </a:rPr>
              <a:t>© TODOS LOS DERECHOS RESERVADOS POR INTERCOLOMBIA S.A. E.S.P.</a:t>
            </a:r>
          </a:p>
        </p:txBody>
      </p:sp>
      <p:pic>
        <p:nvPicPr>
          <p:cNvPr id="8" name="Imagen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86909" y="-411"/>
            <a:ext cx="2754161" cy="1458000"/>
          </a:xfrm>
          <a:prstGeom prst="rect">
            <a:avLst/>
          </a:prstGeom>
        </p:spPr>
      </p:pic>
    </p:spTree>
    <p:extLst>
      <p:ext uri="{BB962C8B-B14F-4D97-AF65-F5344CB8AC3E}">
        <p14:creationId xmlns:p14="http://schemas.microsoft.com/office/powerpoint/2010/main" val="106892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Separador título - Degrade1">
    <p:spTree>
      <p:nvGrpSpPr>
        <p:cNvPr id="1" name=""/>
        <p:cNvGrpSpPr/>
        <p:nvPr/>
      </p:nvGrpSpPr>
      <p:grpSpPr>
        <a:xfrm>
          <a:off x="0" y="0"/>
          <a:ext cx="0" cy="0"/>
          <a:chOff x="0" y="0"/>
          <a:chExt cx="0" cy="0"/>
        </a:xfrm>
      </p:grpSpPr>
      <p:pic>
        <p:nvPicPr>
          <p:cNvPr id="6" name="Imagen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 y="1"/>
            <a:ext cx="12191998" cy="6857998"/>
          </a:xfrm>
          <a:prstGeom prst="rect">
            <a:avLst/>
          </a:prstGeom>
        </p:spPr>
      </p:pic>
      <p:sp>
        <p:nvSpPr>
          <p:cNvPr id="2" name="Título 1"/>
          <p:cNvSpPr>
            <a:spLocks noGrp="1"/>
          </p:cNvSpPr>
          <p:nvPr>
            <p:ph type="ctrTitle"/>
          </p:nvPr>
        </p:nvSpPr>
        <p:spPr>
          <a:xfrm>
            <a:off x="550863" y="1520825"/>
            <a:ext cx="5545137" cy="3816350"/>
          </a:xfrm>
          <a:ln>
            <a:noFill/>
          </a:ln>
        </p:spPr>
        <p:txBody>
          <a:bodyPr wrap="square" tIns="46800" rIns="360000" anchor="ctr">
            <a:noAutofit/>
          </a:bodyPr>
          <a:lstStyle>
            <a:lvl1pPr algn="r">
              <a:lnSpc>
                <a:spcPct val="80000"/>
              </a:lnSpc>
              <a:defRPr sz="3600">
                <a:solidFill>
                  <a:schemeClr val="bg1"/>
                </a:solidFill>
              </a:defRPr>
            </a:lvl1pPr>
          </a:lstStyle>
          <a:p>
            <a:r>
              <a:rPr lang="es-ES"/>
              <a:t>Haga clic para modificar el estilo de título del patrón</a:t>
            </a:r>
            <a:endParaRPr lang="es-CO"/>
          </a:p>
        </p:txBody>
      </p:sp>
      <p:sp>
        <p:nvSpPr>
          <p:cNvPr id="3" name="Subtítulo 2"/>
          <p:cNvSpPr>
            <a:spLocks noGrp="1"/>
          </p:cNvSpPr>
          <p:nvPr>
            <p:ph type="subTitle" idx="1"/>
          </p:nvPr>
        </p:nvSpPr>
        <p:spPr>
          <a:xfrm>
            <a:off x="6096000" y="1520825"/>
            <a:ext cx="5545138" cy="3816350"/>
          </a:xfrm>
        </p:spPr>
        <p:txBody>
          <a:bodyPr lIns="360000" anchor="ct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cxnSp>
        <p:nvCxnSpPr>
          <p:cNvPr id="5" name="Conector recto 4"/>
          <p:cNvCxnSpPr/>
          <p:nvPr userDrawn="1"/>
        </p:nvCxnSpPr>
        <p:spPr>
          <a:xfrm>
            <a:off x="6096000" y="2709000"/>
            <a:ext cx="0" cy="14400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CuadroTexto 11"/>
          <p:cNvSpPr txBox="1"/>
          <p:nvPr userDrawn="1"/>
        </p:nvSpPr>
        <p:spPr>
          <a:xfrm>
            <a:off x="3395472" y="6499934"/>
            <a:ext cx="5401056" cy="215444"/>
          </a:xfrm>
          <a:prstGeom prst="rect">
            <a:avLst/>
          </a:prstGeom>
          <a:noFill/>
        </p:spPr>
        <p:txBody>
          <a:bodyPr wrap="square" lIns="0" rtlCol="0">
            <a:spAutoFit/>
          </a:bodyPr>
          <a:lstStyle/>
          <a:p>
            <a:pPr algn="ctr"/>
            <a:r>
              <a:rPr lang="es-ES_tradnl" sz="800">
                <a:solidFill>
                  <a:schemeClr val="accent1"/>
                </a:solidFill>
              </a:rPr>
              <a:t>© TODOS LOS DERECHOS RESERVADOS POR INTERCOLOMBIA S.A. E.S.P.</a:t>
            </a:r>
          </a:p>
        </p:txBody>
      </p:sp>
      <p:pic>
        <p:nvPicPr>
          <p:cNvPr id="8" name="Imagen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86909" y="-411"/>
            <a:ext cx="2754161" cy="1458000"/>
          </a:xfrm>
          <a:prstGeom prst="rect">
            <a:avLst/>
          </a:prstGeom>
        </p:spPr>
      </p:pic>
    </p:spTree>
    <p:extLst>
      <p:ext uri="{BB962C8B-B14F-4D97-AF65-F5344CB8AC3E}">
        <p14:creationId xmlns:p14="http://schemas.microsoft.com/office/powerpoint/2010/main" val="2132416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Separador título - Degrade2">
    <p:spTree>
      <p:nvGrpSpPr>
        <p:cNvPr id="1" name=""/>
        <p:cNvGrpSpPr/>
        <p:nvPr/>
      </p:nvGrpSpPr>
      <p:grpSpPr>
        <a:xfrm>
          <a:off x="0" y="0"/>
          <a:ext cx="0" cy="0"/>
          <a:chOff x="0" y="0"/>
          <a:chExt cx="0" cy="0"/>
        </a:xfrm>
      </p:grpSpPr>
      <p:pic>
        <p:nvPicPr>
          <p:cNvPr id="6" name="Imagen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 y="0"/>
            <a:ext cx="12191996" cy="6857998"/>
          </a:xfrm>
          <a:prstGeom prst="rect">
            <a:avLst/>
          </a:prstGeom>
        </p:spPr>
      </p:pic>
      <p:sp>
        <p:nvSpPr>
          <p:cNvPr id="2" name="Título 1"/>
          <p:cNvSpPr>
            <a:spLocks noGrp="1"/>
          </p:cNvSpPr>
          <p:nvPr>
            <p:ph type="ctrTitle"/>
          </p:nvPr>
        </p:nvSpPr>
        <p:spPr>
          <a:xfrm>
            <a:off x="550863" y="1520825"/>
            <a:ext cx="5545137" cy="3816350"/>
          </a:xfrm>
          <a:ln>
            <a:noFill/>
          </a:ln>
        </p:spPr>
        <p:txBody>
          <a:bodyPr wrap="square" tIns="46800" rIns="360000" anchor="ctr">
            <a:noAutofit/>
          </a:bodyPr>
          <a:lstStyle>
            <a:lvl1pPr algn="r">
              <a:lnSpc>
                <a:spcPct val="80000"/>
              </a:lnSpc>
              <a:defRPr sz="3600">
                <a:solidFill>
                  <a:schemeClr val="bg1"/>
                </a:solidFill>
              </a:defRPr>
            </a:lvl1pPr>
          </a:lstStyle>
          <a:p>
            <a:r>
              <a:rPr lang="es-ES"/>
              <a:t>Haga clic para modificar el estilo de título del patrón</a:t>
            </a:r>
            <a:endParaRPr lang="es-CO"/>
          </a:p>
        </p:txBody>
      </p:sp>
      <p:sp>
        <p:nvSpPr>
          <p:cNvPr id="3" name="Subtítulo 2"/>
          <p:cNvSpPr>
            <a:spLocks noGrp="1"/>
          </p:cNvSpPr>
          <p:nvPr>
            <p:ph type="subTitle" idx="1"/>
          </p:nvPr>
        </p:nvSpPr>
        <p:spPr>
          <a:xfrm>
            <a:off x="6096000" y="1520825"/>
            <a:ext cx="5545138" cy="3816350"/>
          </a:xfrm>
        </p:spPr>
        <p:txBody>
          <a:bodyPr lIns="360000" anchor="ct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cxnSp>
        <p:nvCxnSpPr>
          <p:cNvPr id="5" name="Conector recto 4"/>
          <p:cNvCxnSpPr/>
          <p:nvPr userDrawn="1"/>
        </p:nvCxnSpPr>
        <p:spPr>
          <a:xfrm>
            <a:off x="6096000" y="2709000"/>
            <a:ext cx="0" cy="14400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CuadroTexto 11"/>
          <p:cNvSpPr txBox="1"/>
          <p:nvPr userDrawn="1"/>
        </p:nvSpPr>
        <p:spPr>
          <a:xfrm>
            <a:off x="3395472" y="6499934"/>
            <a:ext cx="5401056" cy="215444"/>
          </a:xfrm>
          <a:prstGeom prst="rect">
            <a:avLst/>
          </a:prstGeom>
          <a:noFill/>
        </p:spPr>
        <p:txBody>
          <a:bodyPr wrap="square" lIns="0" rtlCol="0">
            <a:spAutoFit/>
          </a:bodyPr>
          <a:lstStyle/>
          <a:p>
            <a:pPr algn="ctr"/>
            <a:r>
              <a:rPr lang="es-ES_tradnl" sz="800">
                <a:solidFill>
                  <a:schemeClr val="accent1"/>
                </a:solidFill>
              </a:rPr>
              <a:t>© TODOS LOS DERECHOS RESERVADOS POR INTERCOLOMBIA S.A. E.S.P.</a:t>
            </a:r>
          </a:p>
        </p:txBody>
      </p:sp>
      <p:pic>
        <p:nvPicPr>
          <p:cNvPr id="8" name="Imagen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86909" y="-411"/>
            <a:ext cx="2754161" cy="1458000"/>
          </a:xfrm>
          <a:prstGeom prst="rect">
            <a:avLst/>
          </a:prstGeom>
        </p:spPr>
      </p:pic>
    </p:spTree>
    <p:extLst>
      <p:ext uri="{BB962C8B-B14F-4D97-AF65-F5344CB8AC3E}">
        <p14:creationId xmlns:p14="http://schemas.microsoft.com/office/powerpoint/2010/main" val="573082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Separador título - Degrade3">
    <p:spTree>
      <p:nvGrpSpPr>
        <p:cNvPr id="1" name=""/>
        <p:cNvGrpSpPr/>
        <p:nvPr/>
      </p:nvGrpSpPr>
      <p:grpSpPr>
        <a:xfrm>
          <a:off x="0" y="0"/>
          <a:ext cx="0" cy="0"/>
          <a:chOff x="0" y="0"/>
          <a:chExt cx="0" cy="0"/>
        </a:xfrm>
      </p:grpSpPr>
      <p:pic>
        <p:nvPicPr>
          <p:cNvPr id="6" name="Imagen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 y="0"/>
            <a:ext cx="12191996" cy="6857997"/>
          </a:xfrm>
          <a:prstGeom prst="rect">
            <a:avLst/>
          </a:prstGeom>
        </p:spPr>
      </p:pic>
      <p:sp>
        <p:nvSpPr>
          <p:cNvPr id="2" name="Título 1"/>
          <p:cNvSpPr>
            <a:spLocks noGrp="1"/>
          </p:cNvSpPr>
          <p:nvPr>
            <p:ph type="ctrTitle"/>
          </p:nvPr>
        </p:nvSpPr>
        <p:spPr>
          <a:xfrm>
            <a:off x="550863" y="1520825"/>
            <a:ext cx="5545137" cy="3816350"/>
          </a:xfrm>
          <a:ln>
            <a:noFill/>
          </a:ln>
        </p:spPr>
        <p:txBody>
          <a:bodyPr wrap="square" tIns="46800" rIns="360000" anchor="ctr">
            <a:noAutofit/>
          </a:bodyPr>
          <a:lstStyle>
            <a:lvl1pPr algn="r">
              <a:lnSpc>
                <a:spcPct val="80000"/>
              </a:lnSpc>
              <a:defRPr sz="3600">
                <a:solidFill>
                  <a:schemeClr val="bg1"/>
                </a:solidFill>
              </a:defRPr>
            </a:lvl1pPr>
          </a:lstStyle>
          <a:p>
            <a:r>
              <a:rPr lang="es-ES"/>
              <a:t>Haga clic para modificar el estilo de título del patrón</a:t>
            </a:r>
            <a:endParaRPr lang="es-CO"/>
          </a:p>
        </p:txBody>
      </p:sp>
      <p:sp>
        <p:nvSpPr>
          <p:cNvPr id="3" name="Subtítulo 2"/>
          <p:cNvSpPr>
            <a:spLocks noGrp="1"/>
          </p:cNvSpPr>
          <p:nvPr>
            <p:ph type="subTitle" idx="1"/>
          </p:nvPr>
        </p:nvSpPr>
        <p:spPr>
          <a:xfrm>
            <a:off x="6096000" y="1520825"/>
            <a:ext cx="5545138" cy="3816350"/>
          </a:xfrm>
        </p:spPr>
        <p:txBody>
          <a:bodyPr lIns="360000" anchor="ct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cxnSp>
        <p:nvCxnSpPr>
          <p:cNvPr id="5" name="Conector recto 4"/>
          <p:cNvCxnSpPr/>
          <p:nvPr userDrawn="1"/>
        </p:nvCxnSpPr>
        <p:spPr>
          <a:xfrm>
            <a:off x="6096000" y="2709000"/>
            <a:ext cx="0" cy="14400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CuadroTexto 11"/>
          <p:cNvSpPr txBox="1"/>
          <p:nvPr userDrawn="1"/>
        </p:nvSpPr>
        <p:spPr>
          <a:xfrm>
            <a:off x="3395472" y="6499934"/>
            <a:ext cx="5401056" cy="215444"/>
          </a:xfrm>
          <a:prstGeom prst="rect">
            <a:avLst/>
          </a:prstGeom>
          <a:noFill/>
        </p:spPr>
        <p:txBody>
          <a:bodyPr wrap="square" lIns="0" rtlCol="0">
            <a:spAutoFit/>
          </a:bodyPr>
          <a:lstStyle/>
          <a:p>
            <a:pPr algn="ctr"/>
            <a:r>
              <a:rPr lang="es-ES_tradnl" sz="800">
                <a:solidFill>
                  <a:schemeClr val="accent1"/>
                </a:solidFill>
              </a:rPr>
              <a:t>© TODOS LOS DERECHOS RESERVADOS POR INTERCOLOMBIA S.A. E.S.P.</a:t>
            </a:r>
          </a:p>
        </p:txBody>
      </p:sp>
      <p:pic>
        <p:nvPicPr>
          <p:cNvPr id="8" name="Imagen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86909" y="-411"/>
            <a:ext cx="2754161" cy="1458000"/>
          </a:xfrm>
          <a:prstGeom prst="rect">
            <a:avLst/>
          </a:prstGeom>
        </p:spPr>
      </p:pic>
    </p:spTree>
    <p:extLst>
      <p:ext uri="{BB962C8B-B14F-4D97-AF65-F5344CB8AC3E}">
        <p14:creationId xmlns:p14="http://schemas.microsoft.com/office/powerpoint/2010/main" val="1783834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Separador título - Degrade4">
    <p:spTree>
      <p:nvGrpSpPr>
        <p:cNvPr id="1" name=""/>
        <p:cNvGrpSpPr/>
        <p:nvPr/>
      </p:nvGrpSpPr>
      <p:grpSpPr>
        <a:xfrm>
          <a:off x="0" y="0"/>
          <a:ext cx="0" cy="0"/>
          <a:chOff x="0" y="0"/>
          <a:chExt cx="0" cy="0"/>
        </a:xfrm>
      </p:grpSpPr>
      <p:pic>
        <p:nvPicPr>
          <p:cNvPr id="6" name="Imagen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 y="0"/>
            <a:ext cx="12191994" cy="6857997"/>
          </a:xfrm>
          <a:prstGeom prst="rect">
            <a:avLst/>
          </a:prstGeom>
        </p:spPr>
      </p:pic>
      <p:sp>
        <p:nvSpPr>
          <p:cNvPr id="2" name="Título 1"/>
          <p:cNvSpPr>
            <a:spLocks noGrp="1"/>
          </p:cNvSpPr>
          <p:nvPr>
            <p:ph type="ctrTitle"/>
          </p:nvPr>
        </p:nvSpPr>
        <p:spPr>
          <a:xfrm>
            <a:off x="550863" y="1520825"/>
            <a:ext cx="5545137" cy="3816350"/>
          </a:xfrm>
          <a:ln>
            <a:noFill/>
          </a:ln>
        </p:spPr>
        <p:txBody>
          <a:bodyPr wrap="square" tIns="46800" rIns="360000" anchor="ctr">
            <a:noAutofit/>
          </a:bodyPr>
          <a:lstStyle>
            <a:lvl1pPr algn="r">
              <a:lnSpc>
                <a:spcPct val="80000"/>
              </a:lnSpc>
              <a:defRPr sz="3600">
                <a:solidFill>
                  <a:schemeClr val="bg1"/>
                </a:solidFill>
              </a:defRPr>
            </a:lvl1pPr>
          </a:lstStyle>
          <a:p>
            <a:r>
              <a:rPr lang="es-ES"/>
              <a:t>Haga clic para modificar el estilo de título del patrón</a:t>
            </a:r>
            <a:endParaRPr lang="es-CO"/>
          </a:p>
        </p:txBody>
      </p:sp>
      <p:sp>
        <p:nvSpPr>
          <p:cNvPr id="3" name="Subtítulo 2"/>
          <p:cNvSpPr>
            <a:spLocks noGrp="1"/>
          </p:cNvSpPr>
          <p:nvPr>
            <p:ph type="subTitle" idx="1"/>
          </p:nvPr>
        </p:nvSpPr>
        <p:spPr>
          <a:xfrm>
            <a:off x="6096000" y="1520825"/>
            <a:ext cx="5545138" cy="3816350"/>
          </a:xfrm>
        </p:spPr>
        <p:txBody>
          <a:bodyPr lIns="360000" anchor="ct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cxnSp>
        <p:nvCxnSpPr>
          <p:cNvPr id="5" name="Conector recto 4"/>
          <p:cNvCxnSpPr/>
          <p:nvPr userDrawn="1"/>
        </p:nvCxnSpPr>
        <p:spPr>
          <a:xfrm>
            <a:off x="6096000" y="2709000"/>
            <a:ext cx="0" cy="14400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CuadroTexto 11"/>
          <p:cNvSpPr txBox="1"/>
          <p:nvPr userDrawn="1"/>
        </p:nvSpPr>
        <p:spPr>
          <a:xfrm>
            <a:off x="3395472" y="6499934"/>
            <a:ext cx="5401056" cy="215444"/>
          </a:xfrm>
          <a:prstGeom prst="rect">
            <a:avLst/>
          </a:prstGeom>
          <a:noFill/>
        </p:spPr>
        <p:txBody>
          <a:bodyPr wrap="square" lIns="0" rtlCol="0">
            <a:spAutoFit/>
          </a:bodyPr>
          <a:lstStyle/>
          <a:p>
            <a:pPr algn="ctr"/>
            <a:r>
              <a:rPr lang="es-ES_tradnl" sz="800">
                <a:solidFill>
                  <a:schemeClr val="accent1"/>
                </a:solidFill>
              </a:rPr>
              <a:t>© TODOS LOS DERECHOS RESERVADOS POR INTERCOLOMBIA S.A. E.S.P.</a:t>
            </a:r>
          </a:p>
        </p:txBody>
      </p:sp>
      <p:pic>
        <p:nvPicPr>
          <p:cNvPr id="8" name="Imagen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86909" y="-411"/>
            <a:ext cx="2754161" cy="1458000"/>
          </a:xfrm>
          <a:prstGeom prst="rect">
            <a:avLst/>
          </a:prstGeom>
        </p:spPr>
      </p:pic>
    </p:spTree>
    <p:extLst>
      <p:ext uri="{BB962C8B-B14F-4D97-AF65-F5344CB8AC3E}">
        <p14:creationId xmlns:p14="http://schemas.microsoft.com/office/powerpoint/2010/main" val="261673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554182" y="246274"/>
            <a:ext cx="7950547" cy="1148078"/>
          </a:xfrm>
          <a:prstGeom prst="rect">
            <a:avLst/>
          </a:prstGeom>
        </p:spPr>
        <p:txBody>
          <a:bodyPr vert="horz" lIns="0" tIns="0" rIns="0" bIns="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554182" y="1520825"/>
            <a:ext cx="11083636" cy="4787900"/>
          </a:xfrm>
          <a:prstGeom prst="rect">
            <a:avLst/>
          </a:prstGeom>
        </p:spPr>
        <p:txBody>
          <a:bodyPr vert="horz" lIns="0" tIns="45720" rIns="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número de diapositiva 5"/>
          <p:cNvSpPr>
            <a:spLocks noGrp="1"/>
          </p:cNvSpPr>
          <p:nvPr>
            <p:ph type="sldNum" sz="quarter" idx="4"/>
          </p:nvPr>
        </p:nvSpPr>
        <p:spPr>
          <a:xfrm>
            <a:off x="10493982" y="6425094"/>
            <a:ext cx="1147156" cy="365125"/>
          </a:xfrm>
          <a:prstGeom prst="rect">
            <a:avLst/>
          </a:prstGeom>
        </p:spPr>
        <p:txBody>
          <a:bodyPr vert="horz" lIns="91440" tIns="45720" rIns="0" bIns="45720" rtlCol="0" anchor="ctr"/>
          <a:lstStyle>
            <a:lvl1pPr algn="r">
              <a:defRPr sz="1200">
                <a:solidFill>
                  <a:schemeClr val="accent1"/>
                </a:solidFill>
              </a:defRPr>
            </a:lvl1pPr>
          </a:lstStyle>
          <a:p>
            <a:fld id="{DCD0AB7F-C450-4E44-9012-0106CB6B2FE9}" type="slidenum">
              <a:rPr lang="es-ES_tradnl" smtClean="0"/>
              <a:pPr/>
              <a:t>‹Nº›</a:t>
            </a:fld>
            <a:endParaRPr lang="es-ES_tradnl"/>
          </a:p>
        </p:txBody>
      </p:sp>
      <p:sp>
        <p:nvSpPr>
          <p:cNvPr id="8" name="CuadroTexto 7"/>
          <p:cNvSpPr txBox="1"/>
          <p:nvPr userDrawn="1"/>
        </p:nvSpPr>
        <p:spPr>
          <a:xfrm>
            <a:off x="3395472" y="6499934"/>
            <a:ext cx="5401056" cy="215444"/>
          </a:xfrm>
          <a:prstGeom prst="rect">
            <a:avLst/>
          </a:prstGeom>
          <a:noFill/>
        </p:spPr>
        <p:txBody>
          <a:bodyPr wrap="square" lIns="0" rtlCol="0">
            <a:spAutoFit/>
          </a:bodyPr>
          <a:lstStyle/>
          <a:p>
            <a:pPr algn="ctr"/>
            <a:r>
              <a:rPr lang="es-ES_tradnl" sz="800">
                <a:solidFill>
                  <a:schemeClr val="accent1"/>
                </a:solidFill>
              </a:rPr>
              <a:t>© TODOS LOS DERECHOS RESERVADOS POR INTERCOLOMBIA S.A. E.S.P.</a:t>
            </a:r>
          </a:p>
        </p:txBody>
      </p:sp>
      <p:pic>
        <p:nvPicPr>
          <p:cNvPr id="10" name="Imagen 9"/>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9186908" y="-411"/>
            <a:ext cx="2754164" cy="1458000"/>
          </a:xfrm>
          <a:prstGeom prst="rect">
            <a:avLst/>
          </a:prstGeom>
        </p:spPr>
      </p:pic>
    </p:spTree>
    <p:extLst>
      <p:ext uri="{BB962C8B-B14F-4D97-AF65-F5344CB8AC3E}">
        <p14:creationId xmlns:p14="http://schemas.microsoft.com/office/powerpoint/2010/main" val="879335247"/>
      </p:ext>
    </p:extLst>
  </p:cSld>
  <p:clrMap bg1="lt1" tx1="dk1" bg2="lt2" tx2="dk2" accent1="accent1" accent2="accent2" accent3="accent3" accent4="accent4" accent5="accent5" accent6="accent6" hlink="hlink" folHlink="folHlink"/>
  <p:sldLayoutIdLst>
    <p:sldLayoutId id="2147483679" r:id="rId1"/>
    <p:sldLayoutId id="2147483661" r:id="rId2"/>
    <p:sldLayoutId id="2147483662" r:id="rId3"/>
    <p:sldLayoutId id="2147483681" r:id="rId4"/>
    <p:sldLayoutId id="2147483682" r:id="rId5"/>
    <p:sldLayoutId id="2147483686" r:id="rId6"/>
    <p:sldLayoutId id="2147483687" r:id="rId7"/>
    <p:sldLayoutId id="2147483688" r:id="rId8"/>
    <p:sldLayoutId id="2147483698" r:id="rId9"/>
    <p:sldLayoutId id="2147483699" r:id="rId10"/>
    <p:sldLayoutId id="2147483695" r:id="rId11"/>
    <p:sldLayoutId id="2147483691" r:id="rId12"/>
    <p:sldLayoutId id="2147483694" r:id="rId13"/>
    <p:sldLayoutId id="2147483696" r:id="rId14"/>
    <p:sldLayoutId id="2147483697" r:id="rId15"/>
    <p:sldLayoutId id="2147483663" r:id="rId16"/>
    <p:sldLayoutId id="2147483664" r:id="rId17"/>
    <p:sldLayoutId id="2147483665" r:id="rId18"/>
    <p:sldLayoutId id="2147483666" r:id="rId19"/>
    <p:sldLayoutId id="2147483669" r:id="rId20"/>
    <p:sldLayoutId id="2147483667" r:id="rId21"/>
    <p:sldLayoutId id="2147483668" r:id="rId22"/>
    <p:sldLayoutId id="2147483673" r:id="rId23"/>
    <p:sldLayoutId id="2147483680" r:id="rId24"/>
    <p:sldLayoutId id="2147483701" r:id="rId25"/>
  </p:sldLayoutIdLst>
  <p:txStyles>
    <p:title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p15:clr>
            <a:srgbClr val="F26B43"/>
          </p15:clr>
        </p15:guide>
        <p15:guide id="4" pos="3840">
          <p15:clr>
            <a:srgbClr val="F26B43"/>
          </p15:clr>
        </p15:guide>
        <p15:guide id="5" pos="347" userDrawn="1">
          <p15:clr>
            <a:srgbClr val="F26B43"/>
          </p15:clr>
        </p15:guide>
        <p15:guide id="6" pos="7333" userDrawn="1">
          <p15:clr>
            <a:srgbClr val="F26B43"/>
          </p15:clr>
        </p15:guide>
        <p15:guide id="7" orient="horz" pos="731" userDrawn="1">
          <p15:clr>
            <a:srgbClr val="F26B43"/>
          </p15:clr>
        </p15:guide>
        <p15:guide id="8" orient="horz" pos="3974" userDrawn="1">
          <p15:clr>
            <a:srgbClr val="F26B43"/>
          </p15:clr>
        </p15:guide>
        <p15:guide id="9" orient="horz" pos="95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5.xml"/><Relationship Id="rId5" Type="http://schemas.openxmlformats.org/officeDocument/2006/relationships/image" Target="../media/image33.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image" Target="../media/image32.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874520" y="2595865"/>
            <a:ext cx="9174480" cy="1666270"/>
          </a:xfrm>
        </p:spPr>
        <p:txBody>
          <a:bodyPr wrap="square">
            <a:noAutofit/>
          </a:bodyPr>
          <a:lstStyle/>
          <a:p>
            <a:br>
              <a:rPr lang="es-ES_tradnl" sz="2400" dirty="0"/>
            </a:br>
            <a:r>
              <a:rPr lang="es-ES_tradnl" sz="2400" dirty="0"/>
              <a:t>AVANCE RENOVACIÓN SUBESTACIÓN YUMBO</a:t>
            </a:r>
          </a:p>
        </p:txBody>
      </p:sp>
      <p:sp>
        <p:nvSpPr>
          <p:cNvPr id="3" name="Subtítulo 2"/>
          <p:cNvSpPr>
            <a:spLocks noGrp="1"/>
          </p:cNvSpPr>
          <p:nvPr>
            <p:ph type="subTitle" idx="1"/>
          </p:nvPr>
        </p:nvSpPr>
        <p:spPr/>
        <p:txBody>
          <a:bodyPr/>
          <a:lstStyle/>
          <a:p>
            <a:endParaRPr lang="es-ES_tradnl" dirty="0"/>
          </a:p>
          <a:p>
            <a:r>
              <a:rPr lang="es-ES_tradnl" dirty="0"/>
              <a:t>CONSEJO NACIONAL DE OPERACIÓN</a:t>
            </a:r>
          </a:p>
          <a:p>
            <a:endParaRPr lang="es-ES_tradnl" dirty="0"/>
          </a:p>
          <a:p>
            <a:r>
              <a:rPr lang="es-ES_tradnl" dirty="0"/>
              <a:t>03 de febrero de 2022</a:t>
            </a:r>
          </a:p>
          <a:p>
            <a:endParaRPr lang="es-ES_tradnl" dirty="0"/>
          </a:p>
        </p:txBody>
      </p:sp>
    </p:spTree>
    <p:extLst>
      <p:ext uri="{BB962C8B-B14F-4D97-AF65-F5344CB8AC3E}">
        <p14:creationId xmlns:p14="http://schemas.microsoft.com/office/powerpoint/2010/main" val="725631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2193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DF8B64E3-D063-4B28-9965-57FEF4457225}"/>
              </a:ext>
            </a:extLst>
          </p:cNvPr>
          <p:cNvSpPr>
            <a:spLocks noGrp="1" noChangeArrowheads="1"/>
          </p:cNvSpPr>
          <p:nvPr>
            <p:ph type="title"/>
          </p:nvPr>
        </p:nvSpPr>
        <p:spPr>
          <a:noFill/>
        </p:spPr>
        <p:txBody>
          <a:bodyPr/>
          <a:lstStyle/>
          <a:p>
            <a:pPr eaLnBrk="1" hangingPunct="1"/>
            <a:r>
              <a:rPr lang="es-CO" altLang="es-CO"/>
              <a:t>Objeto</a:t>
            </a:r>
            <a:endParaRPr lang="es-ES" altLang="es-CO"/>
          </a:p>
        </p:txBody>
      </p:sp>
      <p:sp>
        <p:nvSpPr>
          <p:cNvPr id="26627" name="Rectangle 3">
            <a:extLst>
              <a:ext uri="{FF2B5EF4-FFF2-40B4-BE49-F238E27FC236}">
                <a16:creationId xmlns:a16="http://schemas.microsoft.com/office/drawing/2014/main" id="{6E2EE58A-B4F1-433D-B569-719898587301}"/>
              </a:ext>
            </a:extLst>
          </p:cNvPr>
          <p:cNvSpPr>
            <a:spLocks noGrp="1" noChangeArrowheads="1"/>
          </p:cNvSpPr>
          <p:nvPr>
            <p:ph type="body" idx="1"/>
          </p:nvPr>
        </p:nvSpPr>
        <p:spPr>
          <a:xfrm>
            <a:off x="1363571" y="5308736"/>
            <a:ext cx="8685951" cy="1009650"/>
          </a:xfrm>
        </p:spPr>
        <p:txBody>
          <a:bodyPr/>
          <a:lstStyle/>
          <a:p>
            <a:pPr marL="0" indent="0" algn="just">
              <a:buNone/>
            </a:pPr>
            <a:r>
              <a:rPr lang="es-ES" altLang="es-CO" sz="1600" dirty="0">
                <a:latin typeface="Arial" panose="020B0604020202020204" pitchFamily="34" charset="0"/>
                <a:cs typeface="Arial" panose="020B0604020202020204" pitchFamily="34" charset="0"/>
              </a:rPr>
              <a:t>El proyecto tiene por objeto la renovación de equipos de control, protección,</a:t>
            </a:r>
            <a:r>
              <a:rPr lang="es-CO" altLang="es-CO" sz="1600" dirty="0">
                <a:latin typeface="Arial" panose="020B0604020202020204" pitchFamily="34" charset="0"/>
                <a:cs typeface="Arial" panose="020B0604020202020204" pitchFamily="34" charset="0"/>
              </a:rPr>
              <a:t> servicios auxiliares, cableado y cambio de algunos equipos de patio de la subestación Yumbo 230 kV.</a:t>
            </a:r>
            <a:endParaRPr lang="es-ES" altLang="es-CO" sz="1600" dirty="0">
              <a:latin typeface="Arial" panose="020B0604020202020204" pitchFamily="34" charset="0"/>
              <a:cs typeface="Arial" panose="020B0604020202020204" pitchFamily="34" charset="0"/>
            </a:endParaRPr>
          </a:p>
          <a:p>
            <a:pPr marL="0" indent="0" algn="just">
              <a:buNone/>
            </a:pPr>
            <a:endParaRPr lang="es-CO" altLang="es-CO" dirty="0"/>
          </a:p>
        </p:txBody>
      </p:sp>
      <p:pic>
        <p:nvPicPr>
          <p:cNvPr id="26629" name="Picture 6">
            <a:extLst>
              <a:ext uri="{FF2B5EF4-FFF2-40B4-BE49-F238E27FC236}">
                <a16:creationId xmlns:a16="http://schemas.microsoft.com/office/drawing/2014/main" id="{4B080250-D2EF-4196-A389-07527F5658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4468" y="464168"/>
            <a:ext cx="6480176" cy="4713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upo 39">
            <a:extLst>
              <a:ext uri="{FF2B5EF4-FFF2-40B4-BE49-F238E27FC236}">
                <a16:creationId xmlns:a16="http://schemas.microsoft.com/office/drawing/2014/main" id="{6ADF551A-C897-4969-8B97-A6DEFF74D11D}"/>
              </a:ext>
            </a:extLst>
          </p:cNvPr>
          <p:cNvGrpSpPr/>
          <p:nvPr/>
        </p:nvGrpSpPr>
        <p:grpSpPr>
          <a:xfrm>
            <a:off x="118145" y="512233"/>
            <a:ext cx="7376255" cy="5518495"/>
            <a:chOff x="1960456" y="648070"/>
            <a:chExt cx="7787226" cy="5663430"/>
          </a:xfrm>
        </p:grpSpPr>
        <p:pic>
          <p:nvPicPr>
            <p:cNvPr id="41" name="Imagen 40">
              <a:extLst>
                <a:ext uri="{FF2B5EF4-FFF2-40B4-BE49-F238E27FC236}">
                  <a16:creationId xmlns:a16="http://schemas.microsoft.com/office/drawing/2014/main" id="{A2BB708F-561A-4E78-8401-E1BFB7B01EA1}"/>
                </a:ext>
              </a:extLst>
            </p:cNvPr>
            <p:cNvPicPr>
              <a:picLocks noChangeAspect="1"/>
            </p:cNvPicPr>
            <p:nvPr/>
          </p:nvPicPr>
          <p:blipFill rotWithShape="1">
            <a:blip r:embed="rId3"/>
            <a:srcRect l="8038" t="2335" r="1153" b="3581"/>
            <a:stretch/>
          </p:blipFill>
          <p:spPr>
            <a:xfrm>
              <a:off x="1960456" y="1002653"/>
              <a:ext cx="7689572" cy="5308847"/>
            </a:xfrm>
            <a:prstGeom prst="rect">
              <a:avLst/>
            </a:prstGeom>
          </p:spPr>
        </p:pic>
        <p:sp>
          <p:nvSpPr>
            <p:cNvPr id="42" name="Rectángulo 41">
              <a:extLst>
                <a:ext uri="{FF2B5EF4-FFF2-40B4-BE49-F238E27FC236}">
                  <a16:creationId xmlns:a16="http://schemas.microsoft.com/office/drawing/2014/main" id="{528BFD08-748D-4236-927F-A946A4FA69FD}"/>
                </a:ext>
              </a:extLst>
            </p:cNvPr>
            <p:cNvSpPr/>
            <p:nvPr/>
          </p:nvSpPr>
          <p:spPr>
            <a:xfrm>
              <a:off x="8575829" y="648070"/>
              <a:ext cx="1171853" cy="710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3" name="Rectángulo 42">
              <a:extLst>
                <a:ext uri="{FF2B5EF4-FFF2-40B4-BE49-F238E27FC236}">
                  <a16:creationId xmlns:a16="http://schemas.microsoft.com/office/drawing/2014/main" id="{7A04BF0A-D345-42B1-B4A5-653C417A3142}"/>
                </a:ext>
              </a:extLst>
            </p:cNvPr>
            <p:cNvSpPr/>
            <p:nvPr/>
          </p:nvSpPr>
          <p:spPr>
            <a:xfrm>
              <a:off x="7989902" y="4563121"/>
              <a:ext cx="1660125" cy="187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22" name="Title 1">
            <a:extLst>
              <a:ext uri="{FF2B5EF4-FFF2-40B4-BE49-F238E27FC236}">
                <a16:creationId xmlns:a16="http://schemas.microsoft.com/office/drawing/2014/main" id="{2CED6691-4FC9-45DE-9B78-4B1BAFC20785}"/>
              </a:ext>
            </a:extLst>
          </p:cNvPr>
          <p:cNvSpPr txBox="1">
            <a:spLocks/>
          </p:cNvSpPr>
          <p:nvPr/>
        </p:nvSpPr>
        <p:spPr>
          <a:xfrm>
            <a:off x="463398" y="-163645"/>
            <a:ext cx="1023515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00338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MX" dirty="0">
                <a:solidFill>
                  <a:srgbClr val="002060"/>
                </a:solidFill>
              </a:rPr>
              <a:t>Alcance</a:t>
            </a:r>
            <a:endParaRPr lang="es-MX" dirty="0"/>
          </a:p>
        </p:txBody>
      </p:sp>
      <p:sp>
        <p:nvSpPr>
          <p:cNvPr id="80" name="Elipse 79">
            <a:extLst>
              <a:ext uri="{FF2B5EF4-FFF2-40B4-BE49-F238E27FC236}">
                <a16:creationId xmlns:a16="http://schemas.microsoft.com/office/drawing/2014/main" id="{DDB62E0E-7CE1-4B68-A9DB-1D6EAC11AC0E}"/>
              </a:ext>
            </a:extLst>
          </p:cNvPr>
          <p:cNvSpPr/>
          <p:nvPr/>
        </p:nvSpPr>
        <p:spPr>
          <a:xfrm>
            <a:off x="10510827" y="1660661"/>
            <a:ext cx="401340" cy="401340"/>
          </a:xfrm>
          <a:prstGeom prst="ellipse">
            <a:avLst/>
          </a:prstGeom>
          <a:solidFill>
            <a:sysClr val="window" lastClr="FFFFFF"/>
          </a:solidFill>
          <a:ln w="12700" cap="flat" cmpd="sng" algn="ctr">
            <a:noFill/>
            <a:prstDash val="solid"/>
            <a:miter lim="800000"/>
          </a:ln>
          <a:effectLst/>
        </p:spPr>
        <p:txBody>
          <a:bodyPr rtlCol="0" anchor="ctr"/>
          <a:lstStyle/>
          <a:p>
            <a:pPr algn="ctr">
              <a:buClrTx/>
            </a:pPr>
            <a:endParaRPr lang="es-CO" sz="1800" kern="12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nvGrpSpPr>
          <p:cNvPr id="39" name="Grupo 38">
            <a:extLst>
              <a:ext uri="{FF2B5EF4-FFF2-40B4-BE49-F238E27FC236}">
                <a16:creationId xmlns:a16="http://schemas.microsoft.com/office/drawing/2014/main" id="{A569D50A-C933-49B1-AAAD-0B38CE12E3B7}"/>
              </a:ext>
            </a:extLst>
          </p:cNvPr>
          <p:cNvGrpSpPr/>
          <p:nvPr/>
        </p:nvGrpSpPr>
        <p:grpSpPr>
          <a:xfrm>
            <a:off x="6906714" y="521161"/>
            <a:ext cx="5041572" cy="5656740"/>
            <a:chOff x="6906714" y="521161"/>
            <a:chExt cx="5041572" cy="5656740"/>
          </a:xfrm>
        </p:grpSpPr>
        <p:pic>
          <p:nvPicPr>
            <p:cNvPr id="19" name="Imagen 1">
              <a:extLst>
                <a:ext uri="{FF2B5EF4-FFF2-40B4-BE49-F238E27FC236}">
                  <a16:creationId xmlns:a16="http://schemas.microsoft.com/office/drawing/2014/main" id="{BAEB0F2A-8A8B-4BF1-AF12-6F13675D65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7865" y="3759029"/>
              <a:ext cx="2743774" cy="1844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n 19">
              <a:extLst>
                <a:ext uri="{FF2B5EF4-FFF2-40B4-BE49-F238E27FC236}">
                  <a16:creationId xmlns:a16="http://schemas.microsoft.com/office/drawing/2014/main" id="{66068F6B-3291-43DA-BC4A-3EAA1E1219A6}"/>
                </a:ext>
              </a:extLst>
            </p:cNvPr>
            <p:cNvPicPr>
              <a:picLocks noChangeAspect="1"/>
            </p:cNvPicPr>
            <p:nvPr/>
          </p:nvPicPr>
          <p:blipFill>
            <a:blip r:embed="rId5"/>
            <a:stretch>
              <a:fillRect/>
            </a:stretch>
          </p:blipFill>
          <p:spPr>
            <a:xfrm>
              <a:off x="6906714" y="1582445"/>
              <a:ext cx="3232596" cy="2125374"/>
            </a:xfrm>
            <a:prstGeom prst="rect">
              <a:avLst/>
            </a:prstGeom>
          </p:spPr>
        </p:pic>
        <p:sp>
          <p:nvSpPr>
            <p:cNvPr id="18" name="CuadroTexto 17">
              <a:extLst>
                <a:ext uri="{FF2B5EF4-FFF2-40B4-BE49-F238E27FC236}">
                  <a16:creationId xmlns:a16="http://schemas.microsoft.com/office/drawing/2014/main" id="{79F8493F-B758-4C28-ACAC-866CC3E0E774}"/>
                </a:ext>
              </a:extLst>
            </p:cNvPr>
            <p:cNvSpPr txBox="1"/>
            <p:nvPr/>
          </p:nvSpPr>
          <p:spPr>
            <a:xfrm>
              <a:off x="6940425" y="521161"/>
              <a:ext cx="3491862" cy="954107"/>
            </a:xfrm>
            <a:prstGeom prst="rect">
              <a:avLst/>
            </a:prstGeom>
            <a:noFill/>
          </p:spPr>
          <p:txBody>
            <a:bodyPr wrap="square" rtlCol="0">
              <a:spAutoFit/>
            </a:bodyPr>
            <a:lstStyle/>
            <a:p>
              <a:r>
                <a:rPr lang="es-MX" sz="1400" dirty="0"/>
                <a:t>Cambio de 38 seccionadores</a:t>
              </a:r>
            </a:p>
            <a:p>
              <a:r>
                <a:rPr lang="es-MX" sz="1400" dirty="0"/>
                <a:t>12 transformadores de corriente</a:t>
              </a:r>
            </a:p>
            <a:p>
              <a:r>
                <a:rPr lang="es-MX" sz="1400" dirty="0"/>
                <a:t>9 transformadores de tensión y</a:t>
              </a:r>
            </a:p>
            <a:p>
              <a:r>
                <a:rPr lang="es-MX" sz="1400" dirty="0"/>
                <a:t>9 descargadores de sobretensión</a:t>
              </a:r>
              <a:endParaRPr lang="es-CO" sz="1400" dirty="0"/>
            </a:p>
          </p:txBody>
        </p:sp>
        <p:pic>
          <p:nvPicPr>
            <p:cNvPr id="27" name="Imagen 26">
              <a:extLst>
                <a:ext uri="{FF2B5EF4-FFF2-40B4-BE49-F238E27FC236}">
                  <a16:creationId xmlns:a16="http://schemas.microsoft.com/office/drawing/2014/main" id="{1F1377A4-81CD-4862-8BBC-2B79CC3309ED}"/>
                </a:ext>
              </a:extLst>
            </p:cNvPr>
            <p:cNvPicPr>
              <a:picLocks noChangeAspect="1"/>
            </p:cNvPicPr>
            <p:nvPr/>
          </p:nvPicPr>
          <p:blipFill>
            <a:blip r:embed="rId6"/>
            <a:stretch>
              <a:fillRect/>
            </a:stretch>
          </p:blipFill>
          <p:spPr>
            <a:xfrm>
              <a:off x="10229298" y="1550077"/>
              <a:ext cx="1718988" cy="2189737"/>
            </a:xfrm>
            <a:prstGeom prst="rect">
              <a:avLst/>
            </a:prstGeom>
          </p:spPr>
        </p:pic>
        <p:sp>
          <p:nvSpPr>
            <p:cNvPr id="2" name="CuadroTexto 1">
              <a:extLst>
                <a:ext uri="{FF2B5EF4-FFF2-40B4-BE49-F238E27FC236}">
                  <a16:creationId xmlns:a16="http://schemas.microsoft.com/office/drawing/2014/main" id="{E2BB50BB-FBDE-49A3-A5C1-E56CFBED8A60}"/>
                </a:ext>
              </a:extLst>
            </p:cNvPr>
            <p:cNvSpPr txBox="1"/>
            <p:nvPr/>
          </p:nvSpPr>
          <p:spPr>
            <a:xfrm>
              <a:off x="7165189" y="5654681"/>
              <a:ext cx="4498762" cy="523220"/>
            </a:xfrm>
            <a:prstGeom prst="rect">
              <a:avLst/>
            </a:prstGeom>
            <a:noFill/>
          </p:spPr>
          <p:txBody>
            <a:bodyPr wrap="square" rtlCol="0">
              <a:spAutoFit/>
            </a:bodyPr>
            <a:lstStyle/>
            <a:p>
              <a:pPr algn="just"/>
              <a:r>
                <a:rPr lang="es-MX" sz="1400" dirty="0"/>
                <a:t>El cambio de los equipos de patio incluye el cambio de las Cimentaciones y de los soportes metálicos</a:t>
              </a:r>
              <a:endParaRPr lang="es-CO" sz="1400" dirty="0"/>
            </a:p>
          </p:txBody>
        </p:sp>
      </p:grpSp>
      <p:grpSp>
        <p:nvGrpSpPr>
          <p:cNvPr id="45" name="Grupo 44">
            <a:extLst>
              <a:ext uri="{FF2B5EF4-FFF2-40B4-BE49-F238E27FC236}">
                <a16:creationId xmlns:a16="http://schemas.microsoft.com/office/drawing/2014/main" id="{5F998E73-DBC5-4E0E-A2EC-AD54F55C1D0D}"/>
              </a:ext>
            </a:extLst>
          </p:cNvPr>
          <p:cNvGrpSpPr/>
          <p:nvPr/>
        </p:nvGrpSpPr>
        <p:grpSpPr>
          <a:xfrm>
            <a:off x="7044167" y="1694210"/>
            <a:ext cx="5580981" cy="3503129"/>
            <a:chOff x="843215" y="1535121"/>
            <a:chExt cx="5580981" cy="3503129"/>
          </a:xfrm>
        </p:grpSpPr>
        <p:pic>
          <p:nvPicPr>
            <p:cNvPr id="46" name="Imagen 45">
              <a:extLst>
                <a:ext uri="{FF2B5EF4-FFF2-40B4-BE49-F238E27FC236}">
                  <a16:creationId xmlns:a16="http://schemas.microsoft.com/office/drawing/2014/main" id="{2EB328D3-71BF-4200-B28D-662EA818465A}"/>
                </a:ext>
              </a:extLst>
            </p:cNvPr>
            <p:cNvPicPr>
              <a:picLocks noChangeAspect="1"/>
            </p:cNvPicPr>
            <p:nvPr/>
          </p:nvPicPr>
          <p:blipFill>
            <a:blip r:embed="rId7"/>
            <a:stretch>
              <a:fillRect/>
            </a:stretch>
          </p:blipFill>
          <p:spPr>
            <a:xfrm>
              <a:off x="3280169" y="2099038"/>
              <a:ext cx="2630948" cy="2931223"/>
            </a:xfrm>
            <a:prstGeom prst="rect">
              <a:avLst/>
            </a:prstGeom>
          </p:spPr>
        </p:pic>
        <p:sp>
          <p:nvSpPr>
            <p:cNvPr id="47" name="CuadroTexto 46">
              <a:extLst>
                <a:ext uri="{FF2B5EF4-FFF2-40B4-BE49-F238E27FC236}">
                  <a16:creationId xmlns:a16="http://schemas.microsoft.com/office/drawing/2014/main" id="{0EFBC3B6-C823-4D66-B277-FFE6DDD39407}"/>
                </a:ext>
              </a:extLst>
            </p:cNvPr>
            <p:cNvSpPr txBox="1"/>
            <p:nvPr/>
          </p:nvSpPr>
          <p:spPr>
            <a:xfrm>
              <a:off x="1030756" y="1535121"/>
              <a:ext cx="5393440" cy="686451"/>
            </a:xfrm>
            <a:prstGeom prst="rect">
              <a:avLst/>
            </a:prstGeom>
            <a:noFill/>
          </p:spPr>
          <p:txBody>
            <a:bodyPr wrap="square" rtlCol="0">
              <a:spAutoFit/>
            </a:bodyPr>
            <a:lstStyle/>
            <a:p>
              <a:r>
                <a:rPr lang="es-MX" dirty="0"/>
                <a:t>Cambio de los sistemas de protección y control</a:t>
              </a:r>
              <a:endParaRPr lang="es-CO" dirty="0"/>
            </a:p>
          </p:txBody>
        </p:sp>
        <p:pic>
          <p:nvPicPr>
            <p:cNvPr id="48" name="Imagen 47">
              <a:extLst>
                <a:ext uri="{FF2B5EF4-FFF2-40B4-BE49-F238E27FC236}">
                  <a16:creationId xmlns:a16="http://schemas.microsoft.com/office/drawing/2014/main" id="{978D271A-50EF-4B77-AF4E-584FE08A177D}"/>
                </a:ext>
              </a:extLst>
            </p:cNvPr>
            <p:cNvPicPr>
              <a:picLocks noChangeAspect="1"/>
            </p:cNvPicPr>
            <p:nvPr/>
          </p:nvPicPr>
          <p:blipFill>
            <a:blip r:embed="rId8"/>
            <a:stretch>
              <a:fillRect/>
            </a:stretch>
          </p:blipFill>
          <p:spPr>
            <a:xfrm>
              <a:off x="843215" y="2074833"/>
              <a:ext cx="2391433" cy="2963417"/>
            </a:xfrm>
            <a:prstGeom prst="rect">
              <a:avLst/>
            </a:prstGeom>
          </p:spPr>
        </p:pic>
      </p:grpSp>
      <p:grpSp>
        <p:nvGrpSpPr>
          <p:cNvPr id="53" name="Grupo 52">
            <a:extLst>
              <a:ext uri="{FF2B5EF4-FFF2-40B4-BE49-F238E27FC236}">
                <a16:creationId xmlns:a16="http://schemas.microsoft.com/office/drawing/2014/main" id="{22C06D55-F510-49F7-A574-B297E8287A51}"/>
              </a:ext>
            </a:extLst>
          </p:cNvPr>
          <p:cNvGrpSpPr/>
          <p:nvPr/>
        </p:nvGrpSpPr>
        <p:grpSpPr>
          <a:xfrm>
            <a:off x="6856714" y="1540852"/>
            <a:ext cx="5248814" cy="3581345"/>
            <a:chOff x="6067479" y="1773744"/>
            <a:chExt cx="5520112" cy="3744187"/>
          </a:xfrm>
        </p:grpSpPr>
        <p:sp>
          <p:nvSpPr>
            <p:cNvPr id="54" name="CuadroTexto 53">
              <a:extLst>
                <a:ext uri="{FF2B5EF4-FFF2-40B4-BE49-F238E27FC236}">
                  <a16:creationId xmlns:a16="http://schemas.microsoft.com/office/drawing/2014/main" id="{69E778EF-ABB8-472A-B3CF-7653D813A7F9}"/>
                </a:ext>
              </a:extLst>
            </p:cNvPr>
            <p:cNvSpPr txBox="1"/>
            <p:nvPr/>
          </p:nvSpPr>
          <p:spPr>
            <a:xfrm>
              <a:off x="6067479" y="1773744"/>
              <a:ext cx="3801826" cy="270993"/>
            </a:xfrm>
            <a:prstGeom prst="rect">
              <a:avLst/>
            </a:prstGeom>
            <a:noFill/>
          </p:spPr>
          <p:txBody>
            <a:bodyPr wrap="square" rtlCol="0">
              <a:spAutoFit/>
            </a:bodyPr>
            <a:lstStyle/>
            <a:p>
              <a:r>
                <a:rPr lang="es-MX" dirty="0"/>
                <a:t>Cambio sistema de servicios auxiliares</a:t>
              </a:r>
              <a:endParaRPr lang="es-CO" dirty="0"/>
            </a:p>
          </p:txBody>
        </p:sp>
        <p:pic>
          <p:nvPicPr>
            <p:cNvPr id="55" name="Imagen 54">
              <a:extLst>
                <a:ext uri="{FF2B5EF4-FFF2-40B4-BE49-F238E27FC236}">
                  <a16:creationId xmlns:a16="http://schemas.microsoft.com/office/drawing/2014/main" id="{770FCF4D-DBA0-42A9-A75D-5A4F81B263C5}"/>
                </a:ext>
              </a:extLst>
            </p:cNvPr>
            <p:cNvPicPr>
              <a:picLocks noChangeAspect="1"/>
            </p:cNvPicPr>
            <p:nvPr/>
          </p:nvPicPr>
          <p:blipFill>
            <a:blip r:embed="rId9"/>
            <a:stretch>
              <a:fillRect/>
            </a:stretch>
          </p:blipFill>
          <p:spPr>
            <a:xfrm>
              <a:off x="6136086" y="2151327"/>
              <a:ext cx="2529414" cy="3366604"/>
            </a:xfrm>
            <a:prstGeom prst="rect">
              <a:avLst/>
            </a:prstGeom>
          </p:spPr>
        </p:pic>
        <p:pic>
          <p:nvPicPr>
            <p:cNvPr id="56" name="Imagen 55">
              <a:extLst>
                <a:ext uri="{FF2B5EF4-FFF2-40B4-BE49-F238E27FC236}">
                  <a16:creationId xmlns:a16="http://schemas.microsoft.com/office/drawing/2014/main" id="{69E5340B-B078-42E5-A8C5-AC43FD505304}"/>
                </a:ext>
              </a:extLst>
            </p:cNvPr>
            <p:cNvPicPr>
              <a:picLocks noChangeAspect="1"/>
            </p:cNvPicPr>
            <p:nvPr/>
          </p:nvPicPr>
          <p:blipFill>
            <a:blip r:embed="rId10"/>
            <a:stretch>
              <a:fillRect/>
            </a:stretch>
          </p:blipFill>
          <p:spPr>
            <a:xfrm>
              <a:off x="8699006" y="2151327"/>
              <a:ext cx="2888585" cy="3366603"/>
            </a:xfrm>
            <a:prstGeom prst="rect">
              <a:avLst/>
            </a:prstGeom>
          </p:spPr>
        </p:pic>
      </p:grpSp>
      <p:grpSp>
        <p:nvGrpSpPr>
          <p:cNvPr id="57" name="Grupo 56">
            <a:extLst>
              <a:ext uri="{FF2B5EF4-FFF2-40B4-BE49-F238E27FC236}">
                <a16:creationId xmlns:a16="http://schemas.microsoft.com/office/drawing/2014/main" id="{D37C9115-622C-4235-B842-AB0895E41313}"/>
              </a:ext>
            </a:extLst>
          </p:cNvPr>
          <p:cNvGrpSpPr/>
          <p:nvPr/>
        </p:nvGrpSpPr>
        <p:grpSpPr>
          <a:xfrm>
            <a:off x="6828001" y="1223486"/>
            <a:ext cx="5409850" cy="4022413"/>
            <a:chOff x="194857" y="3210910"/>
            <a:chExt cx="5125840" cy="3451353"/>
          </a:xfrm>
        </p:grpSpPr>
        <p:sp>
          <p:nvSpPr>
            <p:cNvPr id="58" name="CuadroTexto 57">
              <a:extLst>
                <a:ext uri="{FF2B5EF4-FFF2-40B4-BE49-F238E27FC236}">
                  <a16:creationId xmlns:a16="http://schemas.microsoft.com/office/drawing/2014/main" id="{AD25C3D6-9BEE-45E1-9F60-F8D4FAB8B559}"/>
                </a:ext>
              </a:extLst>
            </p:cNvPr>
            <p:cNvSpPr txBox="1"/>
            <p:nvPr/>
          </p:nvSpPr>
          <p:spPr>
            <a:xfrm>
              <a:off x="194857" y="3210910"/>
              <a:ext cx="5125840" cy="369332"/>
            </a:xfrm>
            <a:prstGeom prst="rect">
              <a:avLst/>
            </a:prstGeom>
            <a:noFill/>
          </p:spPr>
          <p:txBody>
            <a:bodyPr wrap="square" rtlCol="0">
              <a:spAutoFit/>
            </a:bodyPr>
            <a:lstStyle/>
            <a:p>
              <a:pPr algn="ctr"/>
              <a:r>
                <a:rPr lang="es-MX" dirty="0"/>
                <a:t>Construcción de cárcamos y cambio del cableado</a:t>
              </a:r>
              <a:endParaRPr lang="es-CO" dirty="0"/>
            </a:p>
          </p:txBody>
        </p:sp>
        <p:pic>
          <p:nvPicPr>
            <p:cNvPr id="59" name="Imagen 58">
              <a:extLst>
                <a:ext uri="{FF2B5EF4-FFF2-40B4-BE49-F238E27FC236}">
                  <a16:creationId xmlns:a16="http://schemas.microsoft.com/office/drawing/2014/main" id="{506D3E34-C975-4CCB-BA7D-45D9440DC1AF}"/>
                </a:ext>
              </a:extLst>
            </p:cNvPr>
            <p:cNvPicPr>
              <a:picLocks noChangeAspect="1"/>
            </p:cNvPicPr>
            <p:nvPr/>
          </p:nvPicPr>
          <p:blipFill>
            <a:blip r:embed="rId11"/>
            <a:stretch>
              <a:fillRect/>
            </a:stretch>
          </p:blipFill>
          <p:spPr>
            <a:xfrm>
              <a:off x="473911" y="3605549"/>
              <a:ext cx="2283866" cy="3056714"/>
            </a:xfrm>
            <a:prstGeom prst="rect">
              <a:avLst/>
            </a:prstGeom>
          </p:spPr>
        </p:pic>
        <p:pic>
          <p:nvPicPr>
            <p:cNvPr id="60" name="Imagen 59">
              <a:extLst>
                <a:ext uri="{FF2B5EF4-FFF2-40B4-BE49-F238E27FC236}">
                  <a16:creationId xmlns:a16="http://schemas.microsoft.com/office/drawing/2014/main" id="{00599101-5A90-4B4A-BD09-A9D28AA0E7B0}"/>
                </a:ext>
              </a:extLst>
            </p:cNvPr>
            <p:cNvPicPr>
              <a:picLocks noChangeAspect="1"/>
            </p:cNvPicPr>
            <p:nvPr/>
          </p:nvPicPr>
          <p:blipFill>
            <a:blip r:embed="rId12"/>
            <a:stretch>
              <a:fillRect/>
            </a:stretch>
          </p:blipFill>
          <p:spPr>
            <a:xfrm>
              <a:off x="2814312" y="3647090"/>
              <a:ext cx="2279629" cy="2998739"/>
            </a:xfrm>
            <a:prstGeom prst="rect">
              <a:avLst/>
            </a:prstGeom>
          </p:spPr>
        </p:pic>
      </p:grpSp>
      <p:grpSp>
        <p:nvGrpSpPr>
          <p:cNvPr id="68" name="Grupo 67">
            <a:extLst>
              <a:ext uri="{FF2B5EF4-FFF2-40B4-BE49-F238E27FC236}">
                <a16:creationId xmlns:a16="http://schemas.microsoft.com/office/drawing/2014/main" id="{0E8F3D74-CA3A-4A5F-8BA3-DFB8274041FF}"/>
              </a:ext>
            </a:extLst>
          </p:cNvPr>
          <p:cNvGrpSpPr/>
          <p:nvPr/>
        </p:nvGrpSpPr>
        <p:grpSpPr>
          <a:xfrm>
            <a:off x="6910093" y="1171056"/>
            <a:ext cx="5479037" cy="3972932"/>
            <a:chOff x="2248719" y="1068624"/>
            <a:chExt cx="5479037" cy="3972932"/>
          </a:xfrm>
        </p:grpSpPr>
        <p:pic>
          <p:nvPicPr>
            <p:cNvPr id="62" name="Imagen 61">
              <a:extLst>
                <a:ext uri="{FF2B5EF4-FFF2-40B4-BE49-F238E27FC236}">
                  <a16:creationId xmlns:a16="http://schemas.microsoft.com/office/drawing/2014/main" id="{F6B6357F-2700-4B59-B95B-731A2B791CA3}"/>
                </a:ext>
              </a:extLst>
            </p:cNvPr>
            <p:cNvPicPr>
              <a:picLocks noChangeAspect="1"/>
            </p:cNvPicPr>
            <p:nvPr/>
          </p:nvPicPr>
          <p:blipFill>
            <a:blip r:embed="rId13"/>
            <a:stretch>
              <a:fillRect/>
            </a:stretch>
          </p:blipFill>
          <p:spPr>
            <a:xfrm>
              <a:off x="2343316" y="1477180"/>
              <a:ext cx="2373500" cy="3540284"/>
            </a:xfrm>
            <a:prstGeom prst="rect">
              <a:avLst/>
            </a:prstGeom>
          </p:spPr>
        </p:pic>
        <p:sp>
          <p:nvSpPr>
            <p:cNvPr id="64" name="CuadroTexto 63">
              <a:extLst>
                <a:ext uri="{FF2B5EF4-FFF2-40B4-BE49-F238E27FC236}">
                  <a16:creationId xmlns:a16="http://schemas.microsoft.com/office/drawing/2014/main" id="{3929E9E1-5783-41EA-8003-431E769E076B}"/>
                </a:ext>
              </a:extLst>
            </p:cNvPr>
            <p:cNvSpPr txBox="1"/>
            <p:nvPr/>
          </p:nvSpPr>
          <p:spPr>
            <a:xfrm>
              <a:off x="2248719" y="1068624"/>
              <a:ext cx="5479037" cy="369332"/>
            </a:xfrm>
            <a:prstGeom prst="rect">
              <a:avLst/>
            </a:prstGeom>
            <a:noFill/>
          </p:spPr>
          <p:txBody>
            <a:bodyPr wrap="square" rtlCol="0">
              <a:spAutoFit/>
            </a:bodyPr>
            <a:lstStyle/>
            <a:p>
              <a:r>
                <a:rPr lang="es-MX" dirty="0"/>
                <a:t>Cambio del sistema de filtros y drenajes, y grava</a:t>
              </a:r>
              <a:endParaRPr lang="es-CO" dirty="0"/>
            </a:p>
          </p:txBody>
        </p:sp>
        <p:pic>
          <p:nvPicPr>
            <p:cNvPr id="65" name="Imagen 64">
              <a:extLst>
                <a:ext uri="{FF2B5EF4-FFF2-40B4-BE49-F238E27FC236}">
                  <a16:creationId xmlns:a16="http://schemas.microsoft.com/office/drawing/2014/main" id="{79D804CA-8115-4086-AB44-85B238EE0ACD}"/>
                </a:ext>
              </a:extLst>
            </p:cNvPr>
            <p:cNvPicPr>
              <a:picLocks noChangeAspect="1"/>
            </p:cNvPicPr>
            <p:nvPr/>
          </p:nvPicPr>
          <p:blipFill>
            <a:blip r:embed="rId14"/>
            <a:stretch>
              <a:fillRect/>
            </a:stretch>
          </p:blipFill>
          <p:spPr>
            <a:xfrm>
              <a:off x="4753670" y="1628936"/>
              <a:ext cx="2175323" cy="1614972"/>
            </a:xfrm>
            <a:prstGeom prst="rect">
              <a:avLst/>
            </a:prstGeom>
          </p:spPr>
        </p:pic>
        <p:pic>
          <p:nvPicPr>
            <p:cNvPr id="67" name="Imagen 66">
              <a:extLst>
                <a:ext uri="{FF2B5EF4-FFF2-40B4-BE49-F238E27FC236}">
                  <a16:creationId xmlns:a16="http://schemas.microsoft.com/office/drawing/2014/main" id="{C6898ED4-A62A-457A-971D-5DA969E32738}"/>
                </a:ext>
              </a:extLst>
            </p:cNvPr>
            <p:cNvPicPr>
              <a:picLocks noChangeAspect="1"/>
            </p:cNvPicPr>
            <p:nvPr/>
          </p:nvPicPr>
          <p:blipFill>
            <a:blip r:embed="rId15"/>
            <a:stretch>
              <a:fillRect/>
            </a:stretch>
          </p:blipFill>
          <p:spPr>
            <a:xfrm>
              <a:off x="4745834" y="3399650"/>
              <a:ext cx="2198165" cy="1641906"/>
            </a:xfrm>
            <a:prstGeom prst="rect">
              <a:avLst/>
            </a:prstGeom>
          </p:spPr>
        </p:pic>
      </p:grpSp>
    </p:spTree>
    <p:extLst>
      <p:ext uri="{BB962C8B-B14F-4D97-AF65-F5344CB8AC3E}">
        <p14:creationId xmlns:p14="http://schemas.microsoft.com/office/powerpoint/2010/main" val="296527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subTnLst>
                                    <p:set>
                                      <p:cBhvr override="childStyle">
                                        <p:cTn dur="1" fill="hold" display="0" masterRel="nextClick" afterEffect="1"/>
                                        <p:tgtEl>
                                          <p:spTgt spid="39"/>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subTnLst>
                                    <p:set>
                                      <p:cBhvr override="childStyle">
                                        <p:cTn dur="1" fill="hold" display="0" masterRel="nextClick" afterEffect="1"/>
                                        <p:tgtEl>
                                          <p:spTgt spid="4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subTnLst>
                                    <p:set>
                                      <p:cBhvr override="childStyle">
                                        <p:cTn dur="1" fill="hold" display="0" masterRel="nextClick" afterEffect="1"/>
                                        <p:tgtEl>
                                          <p:spTgt spid="53"/>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subTnLst>
                                    <p:set>
                                      <p:cBhvr override="childStyle">
                                        <p:cTn dur="1" fill="hold" display="0" masterRel="nextClick" afterEffect="1"/>
                                        <p:tgtEl>
                                          <p:spTgt spid="57"/>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2CED6691-4FC9-45DE-9B78-4B1BAFC20785}"/>
              </a:ext>
            </a:extLst>
          </p:cNvPr>
          <p:cNvSpPr txBox="1">
            <a:spLocks/>
          </p:cNvSpPr>
          <p:nvPr/>
        </p:nvSpPr>
        <p:spPr>
          <a:xfrm>
            <a:off x="463398" y="-163645"/>
            <a:ext cx="1023515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00338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MX" dirty="0">
                <a:solidFill>
                  <a:srgbClr val="002060"/>
                </a:solidFill>
              </a:rPr>
              <a:t>Acciones implementadas</a:t>
            </a:r>
            <a:endParaRPr lang="es-MX" dirty="0"/>
          </a:p>
        </p:txBody>
      </p:sp>
      <p:sp>
        <p:nvSpPr>
          <p:cNvPr id="80" name="Elipse 79">
            <a:extLst>
              <a:ext uri="{FF2B5EF4-FFF2-40B4-BE49-F238E27FC236}">
                <a16:creationId xmlns:a16="http://schemas.microsoft.com/office/drawing/2014/main" id="{DDB62E0E-7CE1-4B68-A9DB-1D6EAC11AC0E}"/>
              </a:ext>
            </a:extLst>
          </p:cNvPr>
          <p:cNvSpPr/>
          <p:nvPr/>
        </p:nvSpPr>
        <p:spPr>
          <a:xfrm>
            <a:off x="10510827" y="1660661"/>
            <a:ext cx="401340" cy="401340"/>
          </a:xfrm>
          <a:prstGeom prst="ellipse">
            <a:avLst/>
          </a:prstGeom>
          <a:solidFill>
            <a:sysClr val="window" lastClr="FFFFFF"/>
          </a:solidFill>
          <a:ln w="12700" cap="flat" cmpd="sng" algn="ctr">
            <a:noFill/>
            <a:prstDash val="solid"/>
            <a:miter lim="800000"/>
          </a:ln>
          <a:effectLst/>
        </p:spPr>
        <p:txBody>
          <a:bodyPr rtlCol="0" anchor="ctr"/>
          <a:lstStyle/>
          <a:p>
            <a:pPr algn="ctr">
              <a:buClrTx/>
            </a:pPr>
            <a:endParaRPr lang="es-CO" sz="1800" kern="12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 name="CuadroTexto 9">
            <a:extLst>
              <a:ext uri="{FF2B5EF4-FFF2-40B4-BE49-F238E27FC236}">
                <a16:creationId xmlns:a16="http://schemas.microsoft.com/office/drawing/2014/main" id="{3347401A-F2C9-45AE-AF38-850C8664496B}"/>
              </a:ext>
            </a:extLst>
          </p:cNvPr>
          <p:cNvSpPr txBox="1"/>
          <p:nvPr/>
        </p:nvSpPr>
        <p:spPr>
          <a:xfrm>
            <a:off x="3048000" y="3163371"/>
            <a:ext cx="6096000" cy="369332"/>
          </a:xfrm>
          <a:prstGeom prst="rect">
            <a:avLst/>
          </a:prstGeom>
          <a:noFill/>
        </p:spPr>
        <p:txBody>
          <a:bodyPr wrap="square">
            <a:spAutoFit/>
          </a:bodyPr>
          <a:lstStyle/>
          <a:p>
            <a:r>
              <a:rPr lang="es-MX" dirty="0">
                <a:solidFill>
                  <a:srgbClr val="000000"/>
                </a:solidFill>
                <a:latin typeface="Calibri" panose="020F0502020204030204" pitchFamily="34" charset="0"/>
                <a:cs typeface="Calibri" panose="020F0502020204030204" pitchFamily="34" charset="0"/>
              </a:rPr>
              <a:t>»</a:t>
            </a:r>
            <a:endParaRPr lang="es-CO" dirty="0"/>
          </a:p>
        </p:txBody>
      </p:sp>
      <p:sp>
        <p:nvSpPr>
          <p:cNvPr id="11" name="CuadroTexto 10">
            <a:extLst>
              <a:ext uri="{FF2B5EF4-FFF2-40B4-BE49-F238E27FC236}">
                <a16:creationId xmlns:a16="http://schemas.microsoft.com/office/drawing/2014/main" id="{24774F1F-308E-4217-9CA8-2E101FE54834}"/>
              </a:ext>
            </a:extLst>
          </p:cNvPr>
          <p:cNvSpPr txBox="1"/>
          <p:nvPr/>
        </p:nvSpPr>
        <p:spPr>
          <a:xfrm>
            <a:off x="8078680" y="1161918"/>
            <a:ext cx="3974558" cy="5755422"/>
          </a:xfrm>
          <a:prstGeom prst="rect">
            <a:avLst/>
          </a:prstGeom>
          <a:noFill/>
        </p:spPr>
        <p:txBody>
          <a:bodyPr wrap="square" rtlCol="0">
            <a:spAutoFit/>
          </a:bodyPr>
          <a:lstStyle/>
          <a:p>
            <a:pPr marL="285750" indent="-285750" algn="just">
              <a:spcAft>
                <a:spcPts val="600"/>
              </a:spcAft>
              <a:buFont typeface="Wingdings" panose="05000000000000000000" pitchFamily="2" charset="2"/>
              <a:buChar char="q"/>
            </a:pPr>
            <a:r>
              <a:rPr lang="es-MX" sz="1600" dirty="0">
                <a:solidFill>
                  <a:srgbClr val="000000"/>
                </a:solidFill>
                <a:latin typeface="Arial" panose="020B0604020202020204" pitchFamily="34" charset="0"/>
                <a:cs typeface="Arial" panose="020B0604020202020204" pitchFamily="34" charset="0"/>
              </a:rPr>
              <a:t>Instalación de dos subestaciones Móviles para adelantar en forma simultánea la renovación de dos bahías.</a:t>
            </a:r>
          </a:p>
          <a:p>
            <a:pPr marL="285750" indent="-285750" algn="just">
              <a:spcAft>
                <a:spcPts val="600"/>
              </a:spcAft>
              <a:buFont typeface="Wingdings" panose="05000000000000000000" pitchFamily="2" charset="2"/>
              <a:buChar char="q"/>
            </a:pPr>
            <a:r>
              <a:rPr lang="es-MX" sz="1600" dirty="0">
                <a:solidFill>
                  <a:srgbClr val="000000"/>
                </a:solidFill>
                <a:latin typeface="Arial" panose="020B0604020202020204" pitchFamily="34" charset="0"/>
                <a:cs typeface="Arial" panose="020B0604020202020204" pitchFamily="34" charset="0"/>
              </a:rPr>
              <a:t>Tener </a:t>
            </a:r>
            <a:r>
              <a:rPr lang="es-CO" sz="1600" dirty="0">
                <a:solidFill>
                  <a:srgbClr val="000000"/>
                </a:solidFill>
                <a:latin typeface="Arial" panose="020B0604020202020204" pitchFamily="34" charset="0"/>
                <a:cs typeface="Arial" panose="020B0604020202020204" pitchFamily="34" charset="0"/>
              </a:rPr>
              <a:t>conectado Alto </a:t>
            </a:r>
            <a:r>
              <a:rPr lang="es-CO" sz="1600" dirty="0" err="1">
                <a:solidFill>
                  <a:srgbClr val="000000"/>
                </a:solidFill>
                <a:latin typeface="Arial" panose="020B0604020202020204" pitchFamily="34" charset="0"/>
                <a:cs typeface="Arial" panose="020B0604020202020204" pitchFamily="34" charset="0"/>
              </a:rPr>
              <a:t>Anchicaya</a:t>
            </a:r>
            <a:r>
              <a:rPr lang="es-CO" sz="1600" dirty="0">
                <a:solidFill>
                  <a:srgbClr val="000000"/>
                </a:solidFill>
                <a:latin typeface="Arial" panose="020B0604020202020204" pitchFamily="34" charset="0"/>
                <a:cs typeface="Arial" panose="020B0604020202020204" pitchFamily="34" charset="0"/>
              </a:rPr>
              <a:t> con la bahía alférez en un mismo nodo.</a:t>
            </a:r>
          </a:p>
          <a:p>
            <a:pPr marL="285750" indent="-285750" algn="just">
              <a:spcAft>
                <a:spcPts val="600"/>
              </a:spcAft>
              <a:buFont typeface="Wingdings" panose="05000000000000000000" pitchFamily="2" charset="2"/>
              <a:buChar char="q"/>
            </a:pPr>
            <a:r>
              <a:rPr lang="es-MX" sz="1600" dirty="0">
                <a:solidFill>
                  <a:srgbClr val="000000"/>
                </a:solidFill>
                <a:latin typeface="Arial" panose="020B0604020202020204" pitchFamily="34" charset="0"/>
                <a:cs typeface="Arial" panose="020B0604020202020204" pitchFamily="34" charset="0"/>
              </a:rPr>
              <a:t>Barra 3 seccionada lo que permitió tener dos subestaciones barra sencilla.</a:t>
            </a:r>
          </a:p>
          <a:p>
            <a:pPr marL="285750" indent="-285750" algn="just">
              <a:spcAft>
                <a:spcPts val="600"/>
              </a:spcAft>
              <a:buFont typeface="Wingdings" panose="05000000000000000000" pitchFamily="2" charset="2"/>
              <a:buChar char="q"/>
            </a:pPr>
            <a:r>
              <a:rPr lang="es-MX" sz="1600" dirty="0">
                <a:solidFill>
                  <a:srgbClr val="000000"/>
                </a:solidFill>
                <a:latin typeface="Arial" panose="020B0604020202020204" pitchFamily="34" charset="0"/>
                <a:cs typeface="Arial" panose="020B0604020202020204" pitchFamily="34" charset="0"/>
              </a:rPr>
              <a:t>Durante la renovación usar los gabinetes de protección actuales y usar las Móviles solo como equipo de maniobra</a:t>
            </a:r>
          </a:p>
          <a:p>
            <a:pPr marL="285750" indent="-285750" algn="just">
              <a:spcAft>
                <a:spcPts val="600"/>
              </a:spcAft>
              <a:buFont typeface="Wingdings" panose="05000000000000000000" pitchFamily="2" charset="2"/>
              <a:buChar char="q"/>
            </a:pPr>
            <a:r>
              <a:rPr lang="es-MX" sz="1600" dirty="0">
                <a:solidFill>
                  <a:srgbClr val="000000"/>
                </a:solidFill>
                <a:latin typeface="Arial" panose="020B0604020202020204" pitchFamily="34" charset="0"/>
                <a:cs typeface="Arial" panose="020B0604020202020204" pitchFamily="34" charset="0"/>
              </a:rPr>
              <a:t>Implementar la función distancia en las bahías de transformación de CELSIA.</a:t>
            </a:r>
          </a:p>
          <a:p>
            <a:pPr marL="285750" indent="-285750" algn="just">
              <a:spcAft>
                <a:spcPts val="600"/>
              </a:spcAft>
              <a:buFont typeface="Wingdings" panose="05000000000000000000" pitchFamily="2" charset="2"/>
              <a:buChar char="q"/>
            </a:pPr>
            <a:r>
              <a:rPr lang="es-MX" sz="1600" dirty="0">
                <a:solidFill>
                  <a:srgbClr val="000000"/>
                </a:solidFill>
                <a:latin typeface="Arial" panose="020B0604020202020204" pitchFamily="34" charset="0"/>
                <a:cs typeface="Arial" panose="020B0604020202020204" pitchFamily="34" charset="0"/>
              </a:rPr>
              <a:t>Reajuste de zonas reversa de protecciones distancia de todas las bahías.</a:t>
            </a:r>
          </a:p>
          <a:p>
            <a:pPr marL="285750" indent="-285750" algn="just">
              <a:buFont typeface="Wingdings" panose="05000000000000000000" pitchFamily="2" charset="2"/>
              <a:buChar char="q"/>
            </a:pPr>
            <a:endParaRPr lang="es-MX" sz="1600" dirty="0">
              <a:solidFill>
                <a:srgbClr val="000000"/>
              </a:solidFill>
              <a:latin typeface="Arial" panose="020B0604020202020204" pitchFamily="34" charset="0"/>
              <a:cs typeface="Arial" panose="020B0604020202020204" pitchFamily="34" charset="0"/>
            </a:endParaRPr>
          </a:p>
          <a:p>
            <a:pPr algn="just"/>
            <a:endParaRPr lang="es-MX" dirty="0">
              <a:solidFill>
                <a:srgbClr val="000000"/>
              </a:solidFill>
              <a:latin typeface="Arial" panose="020B0604020202020204" pitchFamily="34" charset="0"/>
            </a:endParaRPr>
          </a:p>
        </p:txBody>
      </p:sp>
      <p:pic>
        <p:nvPicPr>
          <p:cNvPr id="3" name="Imagen 2">
            <a:extLst>
              <a:ext uri="{FF2B5EF4-FFF2-40B4-BE49-F238E27FC236}">
                <a16:creationId xmlns:a16="http://schemas.microsoft.com/office/drawing/2014/main" id="{34087D5F-4746-4A42-8E89-C703A2D96EAE}"/>
              </a:ext>
            </a:extLst>
          </p:cNvPr>
          <p:cNvPicPr>
            <a:picLocks noChangeAspect="1"/>
          </p:cNvPicPr>
          <p:nvPr/>
        </p:nvPicPr>
        <p:blipFill>
          <a:blip r:embed="rId3"/>
          <a:stretch>
            <a:fillRect/>
          </a:stretch>
        </p:blipFill>
        <p:spPr>
          <a:xfrm>
            <a:off x="0" y="719941"/>
            <a:ext cx="8135272" cy="5512183"/>
          </a:xfrm>
          <a:prstGeom prst="rect">
            <a:avLst/>
          </a:prstGeom>
        </p:spPr>
      </p:pic>
      <p:pic>
        <p:nvPicPr>
          <p:cNvPr id="7" name="Imagen 6">
            <a:extLst>
              <a:ext uri="{FF2B5EF4-FFF2-40B4-BE49-F238E27FC236}">
                <a16:creationId xmlns:a16="http://schemas.microsoft.com/office/drawing/2014/main" id="{DDE14E18-8110-4049-BD1C-324FB0376502}"/>
              </a:ext>
            </a:extLst>
          </p:cNvPr>
          <p:cNvPicPr>
            <a:picLocks noChangeAspect="1"/>
          </p:cNvPicPr>
          <p:nvPr/>
        </p:nvPicPr>
        <p:blipFill>
          <a:blip r:embed="rId4"/>
          <a:stretch>
            <a:fillRect/>
          </a:stretch>
        </p:blipFill>
        <p:spPr>
          <a:xfrm>
            <a:off x="117450" y="827714"/>
            <a:ext cx="917682" cy="1523530"/>
          </a:xfrm>
          <a:prstGeom prst="rect">
            <a:avLst/>
          </a:prstGeom>
        </p:spPr>
      </p:pic>
      <p:pic>
        <p:nvPicPr>
          <p:cNvPr id="9" name="Imagen 8">
            <a:extLst>
              <a:ext uri="{FF2B5EF4-FFF2-40B4-BE49-F238E27FC236}">
                <a16:creationId xmlns:a16="http://schemas.microsoft.com/office/drawing/2014/main" id="{F0CA6A07-1333-4B6C-8E12-461D6B9D8DC2}"/>
              </a:ext>
            </a:extLst>
          </p:cNvPr>
          <p:cNvPicPr>
            <a:picLocks noChangeAspect="1"/>
          </p:cNvPicPr>
          <p:nvPr/>
        </p:nvPicPr>
        <p:blipFill>
          <a:blip r:embed="rId5"/>
          <a:stretch>
            <a:fillRect/>
          </a:stretch>
        </p:blipFill>
        <p:spPr>
          <a:xfrm>
            <a:off x="6478015" y="3348037"/>
            <a:ext cx="1441081" cy="1080006"/>
          </a:xfrm>
          <a:prstGeom prst="rect">
            <a:avLst/>
          </a:prstGeom>
        </p:spPr>
      </p:pic>
    </p:spTree>
    <p:extLst>
      <p:ext uri="{BB962C8B-B14F-4D97-AF65-F5344CB8AC3E}">
        <p14:creationId xmlns:p14="http://schemas.microsoft.com/office/powerpoint/2010/main" val="4178710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C0B8C0E-FFCB-4CBA-A161-D5C8A98AAAE7}"/>
              </a:ext>
            </a:extLst>
          </p:cNvPr>
          <p:cNvPicPr>
            <a:picLocks noChangeAspect="1"/>
          </p:cNvPicPr>
          <p:nvPr/>
        </p:nvPicPr>
        <p:blipFill>
          <a:blip r:embed="rId3"/>
          <a:stretch>
            <a:fillRect/>
          </a:stretch>
        </p:blipFill>
        <p:spPr>
          <a:xfrm>
            <a:off x="58695" y="765947"/>
            <a:ext cx="7860646" cy="5326106"/>
          </a:xfrm>
          <a:prstGeom prst="rect">
            <a:avLst/>
          </a:prstGeom>
        </p:spPr>
      </p:pic>
      <p:sp>
        <p:nvSpPr>
          <p:cNvPr id="22" name="Title 1">
            <a:extLst>
              <a:ext uri="{FF2B5EF4-FFF2-40B4-BE49-F238E27FC236}">
                <a16:creationId xmlns:a16="http://schemas.microsoft.com/office/drawing/2014/main" id="{2CED6691-4FC9-45DE-9B78-4B1BAFC20785}"/>
              </a:ext>
            </a:extLst>
          </p:cNvPr>
          <p:cNvSpPr txBox="1">
            <a:spLocks/>
          </p:cNvSpPr>
          <p:nvPr/>
        </p:nvSpPr>
        <p:spPr>
          <a:xfrm>
            <a:off x="463398" y="-163645"/>
            <a:ext cx="1023515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00338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MX" dirty="0">
                <a:solidFill>
                  <a:srgbClr val="002060"/>
                </a:solidFill>
              </a:rPr>
              <a:t>Acciones implementadas</a:t>
            </a:r>
            <a:endParaRPr lang="es-MX" dirty="0"/>
          </a:p>
        </p:txBody>
      </p:sp>
      <p:sp>
        <p:nvSpPr>
          <p:cNvPr id="80" name="Elipse 79">
            <a:extLst>
              <a:ext uri="{FF2B5EF4-FFF2-40B4-BE49-F238E27FC236}">
                <a16:creationId xmlns:a16="http://schemas.microsoft.com/office/drawing/2014/main" id="{DDB62E0E-7CE1-4B68-A9DB-1D6EAC11AC0E}"/>
              </a:ext>
            </a:extLst>
          </p:cNvPr>
          <p:cNvSpPr/>
          <p:nvPr/>
        </p:nvSpPr>
        <p:spPr>
          <a:xfrm>
            <a:off x="10510827" y="1660661"/>
            <a:ext cx="401340" cy="401340"/>
          </a:xfrm>
          <a:prstGeom prst="ellipse">
            <a:avLst/>
          </a:prstGeom>
          <a:solidFill>
            <a:sysClr val="window" lastClr="FFFFFF"/>
          </a:solidFill>
          <a:ln w="12700" cap="flat" cmpd="sng" algn="ctr">
            <a:noFill/>
            <a:prstDash val="solid"/>
            <a:miter lim="800000"/>
          </a:ln>
          <a:effectLst/>
        </p:spPr>
        <p:txBody>
          <a:bodyPr rtlCol="0" anchor="ctr"/>
          <a:lstStyle/>
          <a:p>
            <a:pPr algn="ctr">
              <a:buClrTx/>
            </a:pPr>
            <a:endParaRPr lang="es-CO" sz="1800" kern="12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CuadroTexto 10">
            <a:extLst>
              <a:ext uri="{FF2B5EF4-FFF2-40B4-BE49-F238E27FC236}">
                <a16:creationId xmlns:a16="http://schemas.microsoft.com/office/drawing/2014/main" id="{24774F1F-308E-4217-9CA8-2E101FE54834}"/>
              </a:ext>
            </a:extLst>
          </p:cNvPr>
          <p:cNvSpPr txBox="1"/>
          <p:nvPr/>
        </p:nvSpPr>
        <p:spPr>
          <a:xfrm>
            <a:off x="7901129" y="1188552"/>
            <a:ext cx="4039341" cy="4278094"/>
          </a:xfrm>
          <a:prstGeom prst="rect">
            <a:avLst/>
          </a:prstGeom>
          <a:noFill/>
        </p:spPr>
        <p:txBody>
          <a:bodyPr wrap="square" rtlCol="0">
            <a:spAutoFit/>
          </a:bodyPr>
          <a:lstStyle/>
          <a:p>
            <a:pPr marL="285750" indent="-285750" algn="just">
              <a:spcAft>
                <a:spcPts val="600"/>
              </a:spcAft>
              <a:buFont typeface="Wingdings" panose="05000000000000000000" pitchFamily="2" charset="2"/>
              <a:buChar char="q"/>
            </a:pPr>
            <a:r>
              <a:rPr lang="es-MX" sz="1600" dirty="0">
                <a:solidFill>
                  <a:srgbClr val="000000"/>
                </a:solidFill>
                <a:latin typeface="Arial" panose="020B0604020202020204" pitchFamily="34" charset="0"/>
                <a:cs typeface="Arial" panose="020B0604020202020204" pitchFamily="34" charset="0"/>
              </a:rPr>
              <a:t>Acople indisponible durante el proceso de renovación.</a:t>
            </a:r>
          </a:p>
          <a:p>
            <a:pPr marL="285750" indent="-285750" algn="just">
              <a:spcAft>
                <a:spcPts val="600"/>
              </a:spcAft>
              <a:buFont typeface="Wingdings" panose="05000000000000000000" pitchFamily="2" charset="2"/>
              <a:buChar char="q"/>
            </a:pPr>
            <a:r>
              <a:rPr lang="es-MX" sz="1600" dirty="0">
                <a:solidFill>
                  <a:srgbClr val="000000"/>
                </a:solidFill>
                <a:latin typeface="Arial" panose="020B0604020202020204" pitchFamily="34" charset="0"/>
                <a:cs typeface="Arial" panose="020B0604020202020204" pitchFamily="34" charset="0"/>
              </a:rPr>
              <a:t>Instalación de gabinetes y tendido de cable y conexionado previo a la desconexión de las bahías.</a:t>
            </a:r>
          </a:p>
          <a:p>
            <a:pPr marL="285750" indent="-285750" algn="just">
              <a:spcAft>
                <a:spcPts val="600"/>
              </a:spcAft>
              <a:buFont typeface="Wingdings" panose="05000000000000000000" pitchFamily="2" charset="2"/>
              <a:buChar char="q"/>
            </a:pPr>
            <a:r>
              <a:rPr lang="es-MX" sz="1600" dirty="0">
                <a:solidFill>
                  <a:srgbClr val="000000"/>
                </a:solidFill>
                <a:latin typeface="Arial" panose="020B0604020202020204" pitchFamily="34" charset="0"/>
                <a:cs typeface="Arial" panose="020B0604020202020204" pitchFamily="34" charset="0"/>
              </a:rPr>
              <a:t>Habilitar la caseta de la Global </a:t>
            </a:r>
            <a:r>
              <a:rPr lang="es-MX" sz="1600" dirty="0" err="1">
                <a:solidFill>
                  <a:srgbClr val="000000"/>
                </a:solidFill>
                <a:latin typeface="Arial" panose="020B0604020202020204" pitchFamily="34" charset="0"/>
                <a:cs typeface="Arial" panose="020B0604020202020204" pitchFamily="34" charset="0"/>
              </a:rPr>
              <a:t>Crossing</a:t>
            </a:r>
            <a:r>
              <a:rPr lang="es-MX" sz="1600" dirty="0">
                <a:solidFill>
                  <a:srgbClr val="000000"/>
                </a:solidFill>
                <a:latin typeface="Arial" panose="020B0604020202020204" pitchFamily="34" charset="0"/>
                <a:cs typeface="Arial" panose="020B0604020202020204" pitchFamily="34" charset="0"/>
              </a:rPr>
              <a:t> como caseta de relés.</a:t>
            </a:r>
          </a:p>
          <a:p>
            <a:pPr marL="285750" indent="-285750" algn="just">
              <a:spcAft>
                <a:spcPts val="600"/>
              </a:spcAft>
              <a:buFont typeface="Wingdings" panose="05000000000000000000" pitchFamily="2" charset="2"/>
              <a:buChar char="q"/>
            </a:pPr>
            <a:r>
              <a:rPr lang="es-MX" sz="1600" dirty="0" err="1">
                <a:solidFill>
                  <a:srgbClr val="000000"/>
                </a:solidFill>
                <a:latin typeface="Arial" panose="020B0604020202020204" pitchFamily="34" charset="0"/>
                <a:cs typeface="Arial" panose="020B0604020202020204" pitchFamily="34" charset="0"/>
              </a:rPr>
              <a:t>Recierres</a:t>
            </a:r>
            <a:r>
              <a:rPr lang="es-MX" sz="1600" dirty="0">
                <a:solidFill>
                  <a:srgbClr val="000000"/>
                </a:solidFill>
                <a:latin typeface="Arial" panose="020B0604020202020204" pitchFamily="34" charset="0"/>
                <a:cs typeface="Arial" panose="020B0604020202020204" pitchFamily="34" charset="0"/>
              </a:rPr>
              <a:t> habilitados y </a:t>
            </a:r>
            <a:r>
              <a:rPr lang="es-MX" sz="1600" dirty="0" err="1">
                <a:solidFill>
                  <a:srgbClr val="000000"/>
                </a:solidFill>
                <a:latin typeface="Arial" panose="020B0604020202020204" pitchFamily="34" charset="0"/>
                <a:cs typeface="Arial" panose="020B0604020202020204" pitchFamily="34" charset="0"/>
              </a:rPr>
              <a:t>teleprotecciones</a:t>
            </a:r>
            <a:r>
              <a:rPr lang="es-MX" sz="1600" dirty="0">
                <a:solidFill>
                  <a:srgbClr val="000000"/>
                </a:solidFill>
                <a:latin typeface="Arial" panose="020B0604020202020204" pitchFamily="34" charset="0"/>
                <a:cs typeface="Arial" panose="020B0604020202020204" pitchFamily="34" charset="0"/>
              </a:rPr>
              <a:t> en funcionamiento</a:t>
            </a:r>
          </a:p>
          <a:p>
            <a:pPr marL="285750" indent="-285750" algn="just">
              <a:spcAft>
                <a:spcPts val="600"/>
              </a:spcAft>
              <a:buFont typeface="Wingdings" panose="05000000000000000000" pitchFamily="2" charset="2"/>
              <a:buChar char="q"/>
            </a:pPr>
            <a:r>
              <a:rPr lang="es-MX" sz="1600" dirty="0">
                <a:solidFill>
                  <a:srgbClr val="000000"/>
                </a:solidFill>
                <a:latin typeface="Arial" panose="020B0604020202020204" pitchFamily="34" charset="0"/>
                <a:cs typeface="Arial" panose="020B0604020202020204" pitchFamily="34" charset="0"/>
              </a:rPr>
              <a:t>Diferencial de barras apagada</a:t>
            </a:r>
          </a:p>
          <a:p>
            <a:pPr marL="285750" indent="-285750" algn="just">
              <a:spcAft>
                <a:spcPts val="600"/>
              </a:spcAft>
              <a:buFont typeface="Wingdings" panose="05000000000000000000" pitchFamily="2" charset="2"/>
              <a:buChar char="q"/>
            </a:pPr>
            <a:r>
              <a:rPr lang="es-MX" sz="1600" dirty="0">
                <a:solidFill>
                  <a:srgbClr val="000000"/>
                </a:solidFill>
                <a:latin typeface="Arial" panose="020B0604020202020204" pitchFamily="34" charset="0"/>
                <a:cs typeface="Arial" panose="020B0604020202020204" pitchFamily="34" charset="0"/>
              </a:rPr>
              <a:t>Instalar la nueva diferencial de barras desde el inicio del proyecto e ir integrando los nuevos equipos a medida que se van renovando.</a:t>
            </a:r>
          </a:p>
          <a:p>
            <a:pPr algn="just"/>
            <a:endParaRPr lang="es-MX" dirty="0">
              <a:solidFill>
                <a:srgbClr val="000000"/>
              </a:solidFill>
              <a:latin typeface="Arial" panose="020B0604020202020204" pitchFamily="34" charset="0"/>
            </a:endParaRPr>
          </a:p>
        </p:txBody>
      </p:sp>
      <p:pic>
        <p:nvPicPr>
          <p:cNvPr id="13" name="Imagen 12">
            <a:extLst>
              <a:ext uri="{FF2B5EF4-FFF2-40B4-BE49-F238E27FC236}">
                <a16:creationId xmlns:a16="http://schemas.microsoft.com/office/drawing/2014/main" id="{BFFD8668-37C3-46D2-9D7E-8C7908B021F0}"/>
              </a:ext>
            </a:extLst>
          </p:cNvPr>
          <p:cNvPicPr>
            <a:picLocks noChangeAspect="1"/>
          </p:cNvPicPr>
          <p:nvPr/>
        </p:nvPicPr>
        <p:blipFill>
          <a:blip r:embed="rId4"/>
          <a:stretch>
            <a:fillRect/>
          </a:stretch>
        </p:blipFill>
        <p:spPr>
          <a:xfrm>
            <a:off x="6193654" y="3251447"/>
            <a:ext cx="1513289" cy="1134122"/>
          </a:xfrm>
          <a:prstGeom prst="rect">
            <a:avLst/>
          </a:prstGeom>
        </p:spPr>
      </p:pic>
      <p:pic>
        <p:nvPicPr>
          <p:cNvPr id="14" name="Imagen 13">
            <a:extLst>
              <a:ext uri="{FF2B5EF4-FFF2-40B4-BE49-F238E27FC236}">
                <a16:creationId xmlns:a16="http://schemas.microsoft.com/office/drawing/2014/main" id="{7349898A-FBC0-43DB-A528-2A83AFEDD57C}"/>
              </a:ext>
            </a:extLst>
          </p:cNvPr>
          <p:cNvPicPr>
            <a:picLocks noChangeAspect="1"/>
          </p:cNvPicPr>
          <p:nvPr/>
        </p:nvPicPr>
        <p:blipFill>
          <a:blip r:embed="rId5"/>
          <a:stretch>
            <a:fillRect/>
          </a:stretch>
        </p:blipFill>
        <p:spPr>
          <a:xfrm>
            <a:off x="159800" y="860703"/>
            <a:ext cx="963692" cy="1599916"/>
          </a:xfrm>
          <a:prstGeom prst="rect">
            <a:avLst/>
          </a:prstGeom>
        </p:spPr>
      </p:pic>
    </p:spTree>
    <p:extLst>
      <p:ext uri="{BB962C8B-B14F-4D97-AF65-F5344CB8AC3E}">
        <p14:creationId xmlns:p14="http://schemas.microsoft.com/office/powerpoint/2010/main" val="2464593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2CED6691-4FC9-45DE-9B78-4B1BAFC20785}"/>
              </a:ext>
            </a:extLst>
          </p:cNvPr>
          <p:cNvSpPr txBox="1">
            <a:spLocks/>
          </p:cNvSpPr>
          <p:nvPr/>
        </p:nvSpPr>
        <p:spPr>
          <a:xfrm>
            <a:off x="463398" y="-163645"/>
            <a:ext cx="1023515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00338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MX" dirty="0">
                <a:solidFill>
                  <a:srgbClr val="002060"/>
                </a:solidFill>
              </a:rPr>
              <a:t>Condiciones operativas – Enero 2022</a:t>
            </a:r>
            <a:endParaRPr lang="es-MX" dirty="0"/>
          </a:p>
        </p:txBody>
      </p:sp>
      <p:sp>
        <p:nvSpPr>
          <p:cNvPr id="80" name="Elipse 79">
            <a:extLst>
              <a:ext uri="{FF2B5EF4-FFF2-40B4-BE49-F238E27FC236}">
                <a16:creationId xmlns:a16="http://schemas.microsoft.com/office/drawing/2014/main" id="{DDB62E0E-7CE1-4B68-A9DB-1D6EAC11AC0E}"/>
              </a:ext>
            </a:extLst>
          </p:cNvPr>
          <p:cNvSpPr/>
          <p:nvPr/>
        </p:nvSpPr>
        <p:spPr>
          <a:xfrm>
            <a:off x="10510827" y="1660661"/>
            <a:ext cx="401340" cy="401340"/>
          </a:xfrm>
          <a:prstGeom prst="ellipse">
            <a:avLst/>
          </a:prstGeom>
          <a:solidFill>
            <a:sysClr val="window" lastClr="FFFFFF"/>
          </a:solidFill>
          <a:ln w="12700" cap="flat" cmpd="sng" algn="ctr">
            <a:noFill/>
            <a:prstDash val="solid"/>
            <a:miter lim="800000"/>
          </a:ln>
          <a:effectLst/>
        </p:spPr>
        <p:txBody>
          <a:bodyPr rtlCol="0" anchor="ctr"/>
          <a:lstStyle/>
          <a:p>
            <a:pPr algn="ctr">
              <a:buClrTx/>
            </a:pPr>
            <a:endParaRPr lang="es-CO" sz="1800" kern="12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 name="CuadroTexto 9">
            <a:extLst>
              <a:ext uri="{FF2B5EF4-FFF2-40B4-BE49-F238E27FC236}">
                <a16:creationId xmlns:a16="http://schemas.microsoft.com/office/drawing/2014/main" id="{3347401A-F2C9-45AE-AF38-850C8664496B}"/>
              </a:ext>
            </a:extLst>
          </p:cNvPr>
          <p:cNvSpPr txBox="1"/>
          <p:nvPr/>
        </p:nvSpPr>
        <p:spPr>
          <a:xfrm>
            <a:off x="3048000" y="3163371"/>
            <a:ext cx="6096000" cy="369332"/>
          </a:xfrm>
          <a:prstGeom prst="rect">
            <a:avLst/>
          </a:prstGeom>
          <a:noFill/>
        </p:spPr>
        <p:txBody>
          <a:bodyPr wrap="square">
            <a:spAutoFit/>
          </a:bodyPr>
          <a:lstStyle/>
          <a:p>
            <a:r>
              <a:rPr lang="es-MX" dirty="0">
                <a:solidFill>
                  <a:srgbClr val="000000"/>
                </a:solidFill>
                <a:latin typeface="Calibri" panose="020F0502020204030204" pitchFamily="34" charset="0"/>
                <a:cs typeface="Calibri" panose="020F0502020204030204" pitchFamily="34" charset="0"/>
              </a:rPr>
              <a:t>»</a:t>
            </a:r>
            <a:endParaRPr lang="es-CO" dirty="0"/>
          </a:p>
        </p:txBody>
      </p:sp>
      <p:sp>
        <p:nvSpPr>
          <p:cNvPr id="11" name="CuadroTexto 10">
            <a:extLst>
              <a:ext uri="{FF2B5EF4-FFF2-40B4-BE49-F238E27FC236}">
                <a16:creationId xmlns:a16="http://schemas.microsoft.com/office/drawing/2014/main" id="{24774F1F-308E-4217-9CA8-2E101FE54834}"/>
              </a:ext>
            </a:extLst>
          </p:cNvPr>
          <p:cNvSpPr txBox="1"/>
          <p:nvPr/>
        </p:nvSpPr>
        <p:spPr>
          <a:xfrm>
            <a:off x="8337332" y="885325"/>
            <a:ext cx="3391270" cy="3046988"/>
          </a:xfrm>
          <a:prstGeom prst="rect">
            <a:avLst/>
          </a:prstGeom>
          <a:noFill/>
        </p:spPr>
        <p:txBody>
          <a:bodyPr wrap="square" rtlCol="0">
            <a:spAutoFit/>
          </a:bodyPr>
          <a:lstStyle/>
          <a:p>
            <a:pPr marL="285750" indent="-285750" algn="just">
              <a:spcAft>
                <a:spcPts val="600"/>
              </a:spcAft>
              <a:buFont typeface="Wingdings" panose="05000000000000000000" pitchFamily="2" charset="2"/>
              <a:buChar char="q"/>
            </a:pPr>
            <a:r>
              <a:rPr lang="es-MX" sz="1600" dirty="0">
                <a:solidFill>
                  <a:srgbClr val="000000"/>
                </a:solidFill>
                <a:latin typeface="Arial" panose="020B0604020202020204" pitchFamily="34" charset="0"/>
                <a:cs typeface="Arial" panose="020B0604020202020204" pitchFamily="34" charset="0"/>
              </a:rPr>
              <a:t>Barra 3 seccionada.</a:t>
            </a:r>
          </a:p>
          <a:p>
            <a:pPr marL="285750" indent="-285750" algn="just">
              <a:spcAft>
                <a:spcPts val="600"/>
              </a:spcAft>
              <a:buFont typeface="Wingdings" panose="05000000000000000000" pitchFamily="2" charset="2"/>
              <a:buChar char="q"/>
            </a:pPr>
            <a:r>
              <a:rPr lang="es-MX" sz="1600" dirty="0">
                <a:solidFill>
                  <a:srgbClr val="000000"/>
                </a:solidFill>
                <a:latin typeface="Arial" panose="020B0604020202020204" pitchFamily="34" charset="0"/>
                <a:cs typeface="Arial" panose="020B0604020202020204" pitchFamily="34" charset="0"/>
              </a:rPr>
              <a:t>Seccionamiento abierto</a:t>
            </a:r>
          </a:p>
          <a:p>
            <a:pPr marL="285750" indent="-285750" algn="just">
              <a:spcAft>
                <a:spcPts val="600"/>
              </a:spcAft>
              <a:buFont typeface="Wingdings" panose="05000000000000000000" pitchFamily="2" charset="2"/>
              <a:buChar char="q"/>
            </a:pPr>
            <a:r>
              <a:rPr lang="es-MX" sz="1600" dirty="0">
                <a:solidFill>
                  <a:srgbClr val="000000"/>
                </a:solidFill>
                <a:latin typeface="Arial" panose="020B0604020202020204" pitchFamily="34" charset="0"/>
                <a:cs typeface="Arial" panose="020B0604020202020204" pitchFamily="34" charset="0"/>
              </a:rPr>
              <a:t>Acople abierto</a:t>
            </a:r>
          </a:p>
          <a:p>
            <a:pPr marL="285750" indent="-285750" algn="just">
              <a:spcAft>
                <a:spcPts val="600"/>
              </a:spcAft>
              <a:buFont typeface="Wingdings" panose="05000000000000000000" pitchFamily="2" charset="2"/>
              <a:buChar char="q"/>
            </a:pPr>
            <a:r>
              <a:rPr lang="es-MX" sz="1600" dirty="0">
                <a:solidFill>
                  <a:srgbClr val="000000"/>
                </a:solidFill>
                <a:latin typeface="Arial" panose="020B0604020202020204" pitchFamily="34" charset="0"/>
                <a:cs typeface="Arial" panose="020B0604020202020204" pitchFamily="34" charset="0"/>
              </a:rPr>
              <a:t>ATR1 </a:t>
            </a:r>
            <a:r>
              <a:rPr lang="es-MX" sz="1600" dirty="0" err="1">
                <a:solidFill>
                  <a:srgbClr val="000000"/>
                </a:solidFill>
                <a:latin typeface="Arial" panose="020B0604020202020204" pitchFamily="34" charset="0"/>
                <a:cs typeface="Arial" panose="020B0604020202020204" pitchFamily="34" charset="0"/>
              </a:rPr>
              <a:t>desenergizado</a:t>
            </a:r>
            <a:r>
              <a:rPr lang="es-MX" sz="1600" dirty="0">
                <a:solidFill>
                  <a:srgbClr val="000000"/>
                </a:solidFill>
                <a:latin typeface="Arial" panose="020B0604020202020204" pitchFamily="34" charset="0"/>
                <a:cs typeface="Arial" panose="020B0604020202020204" pitchFamily="34" charset="0"/>
              </a:rPr>
              <a:t>.</a:t>
            </a:r>
          </a:p>
          <a:p>
            <a:pPr marL="285750" indent="-285750" algn="just">
              <a:spcAft>
                <a:spcPts val="600"/>
              </a:spcAft>
              <a:buFont typeface="Wingdings" panose="05000000000000000000" pitchFamily="2" charset="2"/>
              <a:buChar char="q"/>
            </a:pPr>
            <a:r>
              <a:rPr lang="es-MX" sz="1600" dirty="0">
                <a:solidFill>
                  <a:srgbClr val="000000"/>
                </a:solidFill>
                <a:latin typeface="Arial" panose="020B0604020202020204" pitchFamily="34" charset="0"/>
                <a:cs typeface="Arial" panose="020B0604020202020204" pitchFamily="34" charset="0"/>
              </a:rPr>
              <a:t>Móvil 1 desmontada.</a:t>
            </a:r>
          </a:p>
          <a:p>
            <a:pPr marL="285750" indent="-285750" algn="just">
              <a:spcAft>
                <a:spcPts val="600"/>
              </a:spcAft>
              <a:buFont typeface="Wingdings" panose="05000000000000000000" pitchFamily="2" charset="2"/>
              <a:buChar char="q"/>
            </a:pPr>
            <a:r>
              <a:rPr lang="es-MX" sz="1600" dirty="0">
                <a:solidFill>
                  <a:srgbClr val="000000"/>
                </a:solidFill>
                <a:latin typeface="Arial" panose="020B0604020202020204" pitchFamily="34" charset="0"/>
                <a:cs typeface="Arial" panose="020B0604020202020204" pitchFamily="34" charset="0"/>
              </a:rPr>
              <a:t>Bahía San Marcos conectada a la barra 1 sección 2, a través de la Móvil 2.</a:t>
            </a:r>
          </a:p>
          <a:p>
            <a:pPr marL="285750" indent="-285750" algn="just">
              <a:buFont typeface="Wingdings" panose="05000000000000000000" pitchFamily="2" charset="2"/>
              <a:buChar char="q"/>
            </a:pPr>
            <a:endParaRPr lang="es-MX" sz="1600" dirty="0">
              <a:solidFill>
                <a:srgbClr val="000000"/>
              </a:solidFill>
              <a:latin typeface="Arial" panose="020B0604020202020204" pitchFamily="34" charset="0"/>
              <a:cs typeface="Arial" panose="020B0604020202020204" pitchFamily="34" charset="0"/>
            </a:endParaRPr>
          </a:p>
          <a:p>
            <a:pPr algn="just"/>
            <a:endParaRPr lang="es-MX" dirty="0">
              <a:solidFill>
                <a:srgbClr val="000000"/>
              </a:solidFill>
              <a:latin typeface="Arial" panose="020B0604020202020204" pitchFamily="34" charset="0"/>
            </a:endParaRPr>
          </a:p>
        </p:txBody>
      </p:sp>
      <p:pic>
        <p:nvPicPr>
          <p:cNvPr id="3" name="Imagen 2">
            <a:extLst>
              <a:ext uri="{FF2B5EF4-FFF2-40B4-BE49-F238E27FC236}">
                <a16:creationId xmlns:a16="http://schemas.microsoft.com/office/drawing/2014/main" id="{216EE092-7DBE-40C9-8519-A11BFDB2C1EB}"/>
              </a:ext>
            </a:extLst>
          </p:cNvPr>
          <p:cNvPicPr>
            <a:picLocks noChangeAspect="1"/>
          </p:cNvPicPr>
          <p:nvPr/>
        </p:nvPicPr>
        <p:blipFill>
          <a:blip r:embed="rId3"/>
          <a:stretch>
            <a:fillRect/>
          </a:stretch>
        </p:blipFill>
        <p:spPr>
          <a:xfrm>
            <a:off x="292163" y="772356"/>
            <a:ext cx="7784100" cy="5293757"/>
          </a:xfrm>
          <a:prstGeom prst="rect">
            <a:avLst/>
          </a:prstGeom>
        </p:spPr>
      </p:pic>
      <p:pic>
        <p:nvPicPr>
          <p:cNvPr id="9" name="Imagen 8">
            <a:extLst>
              <a:ext uri="{FF2B5EF4-FFF2-40B4-BE49-F238E27FC236}">
                <a16:creationId xmlns:a16="http://schemas.microsoft.com/office/drawing/2014/main" id="{F0CA6A07-1333-4B6C-8E12-461D6B9D8DC2}"/>
              </a:ext>
            </a:extLst>
          </p:cNvPr>
          <p:cNvPicPr>
            <a:picLocks noChangeAspect="1"/>
          </p:cNvPicPr>
          <p:nvPr/>
        </p:nvPicPr>
        <p:blipFill>
          <a:blip r:embed="rId4"/>
          <a:stretch>
            <a:fillRect/>
          </a:stretch>
        </p:blipFill>
        <p:spPr>
          <a:xfrm>
            <a:off x="6551903" y="3268138"/>
            <a:ext cx="1441081" cy="1080006"/>
          </a:xfrm>
          <a:prstGeom prst="rect">
            <a:avLst/>
          </a:prstGeom>
        </p:spPr>
      </p:pic>
      <p:pic>
        <p:nvPicPr>
          <p:cNvPr id="4" name="Imagen 3">
            <a:extLst>
              <a:ext uri="{FF2B5EF4-FFF2-40B4-BE49-F238E27FC236}">
                <a16:creationId xmlns:a16="http://schemas.microsoft.com/office/drawing/2014/main" id="{80E761B4-BC70-430F-8F3F-2055C4AD0ECF}"/>
              </a:ext>
            </a:extLst>
          </p:cNvPr>
          <p:cNvPicPr>
            <a:picLocks noChangeAspect="1"/>
          </p:cNvPicPr>
          <p:nvPr/>
        </p:nvPicPr>
        <p:blipFill>
          <a:blip r:embed="rId5"/>
          <a:stretch>
            <a:fillRect/>
          </a:stretch>
        </p:blipFill>
        <p:spPr>
          <a:xfrm>
            <a:off x="8337332" y="3460572"/>
            <a:ext cx="3552455" cy="2670856"/>
          </a:xfrm>
          <a:prstGeom prst="rect">
            <a:avLst/>
          </a:prstGeom>
        </p:spPr>
      </p:pic>
      <p:pic>
        <p:nvPicPr>
          <p:cNvPr id="6" name="Imagen 5">
            <a:extLst>
              <a:ext uri="{FF2B5EF4-FFF2-40B4-BE49-F238E27FC236}">
                <a16:creationId xmlns:a16="http://schemas.microsoft.com/office/drawing/2014/main" id="{AF62AB35-7E16-41BD-8784-1A5C24122A09}"/>
              </a:ext>
            </a:extLst>
          </p:cNvPr>
          <p:cNvPicPr>
            <a:picLocks noChangeAspect="1"/>
          </p:cNvPicPr>
          <p:nvPr/>
        </p:nvPicPr>
        <p:blipFill>
          <a:blip r:embed="rId6"/>
          <a:stretch>
            <a:fillRect/>
          </a:stretch>
        </p:blipFill>
        <p:spPr>
          <a:xfrm>
            <a:off x="8145972" y="3532703"/>
            <a:ext cx="3935173" cy="2184613"/>
          </a:xfrm>
          <a:prstGeom prst="rect">
            <a:avLst/>
          </a:prstGeom>
        </p:spPr>
      </p:pic>
    </p:spTree>
    <p:extLst>
      <p:ext uri="{BB962C8B-B14F-4D97-AF65-F5344CB8AC3E}">
        <p14:creationId xmlns:p14="http://schemas.microsoft.com/office/powerpoint/2010/main" val="137529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2CED6691-4FC9-45DE-9B78-4B1BAFC20785}"/>
              </a:ext>
            </a:extLst>
          </p:cNvPr>
          <p:cNvSpPr txBox="1">
            <a:spLocks/>
          </p:cNvSpPr>
          <p:nvPr/>
        </p:nvSpPr>
        <p:spPr>
          <a:xfrm>
            <a:off x="7057748" y="-163645"/>
            <a:ext cx="36408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00338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MX" dirty="0">
                <a:solidFill>
                  <a:srgbClr val="002060"/>
                </a:solidFill>
              </a:rPr>
              <a:t>Cronograma</a:t>
            </a:r>
            <a:endParaRPr lang="es-MX" dirty="0"/>
          </a:p>
        </p:txBody>
      </p:sp>
      <p:sp>
        <p:nvSpPr>
          <p:cNvPr id="80" name="Elipse 79">
            <a:extLst>
              <a:ext uri="{FF2B5EF4-FFF2-40B4-BE49-F238E27FC236}">
                <a16:creationId xmlns:a16="http://schemas.microsoft.com/office/drawing/2014/main" id="{DDB62E0E-7CE1-4B68-A9DB-1D6EAC11AC0E}"/>
              </a:ext>
            </a:extLst>
          </p:cNvPr>
          <p:cNvSpPr/>
          <p:nvPr/>
        </p:nvSpPr>
        <p:spPr>
          <a:xfrm>
            <a:off x="10510827" y="1660661"/>
            <a:ext cx="401340" cy="401340"/>
          </a:xfrm>
          <a:prstGeom prst="ellipse">
            <a:avLst/>
          </a:prstGeom>
          <a:solidFill>
            <a:sysClr val="window" lastClr="FFFFFF"/>
          </a:solidFill>
          <a:ln w="12700" cap="flat" cmpd="sng" algn="ctr">
            <a:noFill/>
            <a:prstDash val="solid"/>
            <a:miter lim="800000"/>
          </a:ln>
          <a:effectLst/>
        </p:spPr>
        <p:txBody>
          <a:bodyPr rtlCol="0" anchor="ctr"/>
          <a:lstStyle/>
          <a:p>
            <a:pPr algn="ctr">
              <a:buClrTx/>
            </a:pPr>
            <a:endParaRPr lang="es-CO" sz="1800" kern="12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 name="CuadroTexto 1">
            <a:extLst>
              <a:ext uri="{FF2B5EF4-FFF2-40B4-BE49-F238E27FC236}">
                <a16:creationId xmlns:a16="http://schemas.microsoft.com/office/drawing/2014/main" id="{054738C0-B3C9-4623-B2B7-A9351F487563}"/>
              </a:ext>
            </a:extLst>
          </p:cNvPr>
          <p:cNvSpPr txBox="1"/>
          <p:nvPr/>
        </p:nvSpPr>
        <p:spPr>
          <a:xfrm>
            <a:off x="381739" y="1063576"/>
            <a:ext cx="11140045" cy="3278333"/>
          </a:xfrm>
          <a:prstGeom prst="rect">
            <a:avLst/>
          </a:prstGeom>
          <a:noFill/>
        </p:spPr>
        <p:txBody>
          <a:bodyPr wrap="square" rtlCol="0">
            <a:spAutoFit/>
          </a:bodyPr>
          <a:lstStyle/>
          <a:p>
            <a:pPr marL="285750" indent="-285750" algn="just">
              <a:buFont typeface="Wingdings" panose="05000000000000000000" pitchFamily="2" charset="2"/>
              <a:buChar char="q"/>
            </a:pPr>
            <a:endParaRPr lang="es-CO" dirty="0">
              <a:latin typeface="Calibri" panose="020F0502020204030204" pitchFamily="34" charset="0"/>
              <a:cs typeface="Calibri" panose="020F0502020204030204" pitchFamily="34" charset="0"/>
            </a:endParaRPr>
          </a:p>
          <a:p>
            <a:pPr marL="285750" indent="-285750" algn="just">
              <a:lnSpc>
                <a:spcPct val="150000"/>
              </a:lnSpc>
              <a:buFont typeface="Wingdings" panose="05000000000000000000" pitchFamily="2" charset="2"/>
              <a:buChar char="q"/>
            </a:pPr>
            <a:r>
              <a:rPr lang="es-CO" sz="1600" dirty="0">
                <a:latin typeface="Arial" panose="020B0604020202020204" pitchFamily="34" charset="0"/>
                <a:cs typeface="Arial" panose="020B0604020202020204" pitchFamily="34" charset="0"/>
              </a:rPr>
              <a:t>El cronograma inicial del proyecto tenía contemplado la terminación de actividades de renovación en diciembre de 2021, sin embargo el paro nacional ocasionado por las diferentes movilizaciones sociales generó un retraso de un poco más de dos meses. </a:t>
            </a:r>
          </a:p>
          <a:p>
            <a:pPr marL="285750" indent="-285750" algn="just">
              <a:lnSpc>
                <a:spcPct val="150000"/>
              </a:lnSpc>
              <a:buFont typeface="Wingdings" panose="05000000000000000000" pitchFamily="2" charset="2"/>
              <a:buChar char="q"/>
            </a:pPr>
            <a:r>
              <a:rPr lang="es-CO" sz="1600" dirty="0">
                <a:latin typeface="Arial" panose="020B0604020202020204" pitchFamily="34" charset="0"/>
                <a:cs typeface="Arial" panose="020B0604020202020204" pitchFamily="34" charset="0"/>
              </a:rPr>
              <a:t>Los contagios por </a:t>
            </a:r>
            <a:r>
              <a:rPr lang="es-CO" sz="1600" dirty="0" err="1">
                <a:latin typeface="Arial" panose="020B0604020202020204" pitchFamily="34" charset="0"/>
                <a:cs typeface="Arial" panose="020B0604020202020204" pitchFamily="34" charset="0"/>
              </a:rPr>
              <a:t>COVID</a:t>
            </a:r>
            <a:r>
              <a:rPr lang="es-CO" sz="1600" dirty="0">
                <a:latin typeface="Arial" panose="020B0604020202020204" pitchFamily="34" charset="0"/>
                <a:cs typeface="Arial" panose="020B0604020202020204" pitchFamily="34" charset="0"/>
              </a:rPr>
              <a:t> 19 obligó a la suspensión de actividades por algunos períodos de tiempo, y la implementación de protocolos de bioseguridad ralentizó la ejecución de los trabajos debido a que con el objeto de garantizar el distanciamiento social fue necesario disminuir el personal en algunos frentes de trabajo.</a:t>
            </a:r>
          </a:p>
          <a:p>
            <a:pPr marL="285750" indent="-285750" algn="just">
              <a:lnSpc>
                <a:spcPct val="150000"/>
              </a:lnSpc>
              <a:buFont typeface="Wingdings" panose="05000000000000000000" pitchFamily="2" charset="2"/>
              <a:buChar char="q"/>
            </a:pPr>
            <a:r>
              <a:rPr lang="es-CO" sz="1600" dirty="0">
                <a:latin typeface="Arial" panose="020B0604020202020204" pitchFamily="34" charset="0"/>
                <a:cs typeface="Arial" panose="020B0604020202020204" pitchFamily="34" charset="0"/>
              </a:rPr>
              <a:t>Lo anterior tuvo un impacto de casi tres meses en la ejecución del cronograma obligando al proyecto a mover su fecha de puesta en servicio para principios de abril de 2022.</a:t>
            </a:r>
          </a:p>
        </p:txBody>
      </p:sp>
    </p:spTree>
    <p:extLst>
      <p:ext uri="{BB962C8B-B14F-4D97-AF65-F5344CB8AC3E}">
        <p14:creationId xmlns:p14="http://schemas.microsoft.com/office/powerpoint/2010/main" val="3461164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2CED6691-4FC9-45DE-9B78-4B1BAFC20785}"/>
              </a:ext>
            </a:extLst>
          </p:cNvPr>
          <p:cNvSpPr txBox="1">
            <a:spLocks/>
          </p:cNvSpPr>
          <p:nvPr/>
        </p:nvSpPr>
        <p:spPr>
          <a:xfrm>
            <a:off x="463398" y="-163645"/>
            <a:ext cx="1023515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00338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MX" dirty="0">
                <a:solidFill>
                  <a:srgbClr val="002060"/>
                </a:solidFill>
              </a:rPr>
              <a:t>Bahías renovadas</a:t>
            </a:r>
            <a:endParaRPr lang="es-MX" dirty="0"/>
          </a:p>
        </p:txBody>
      </p:sp>
      <p:sp>
        <p:nvSpPr>
          <p:cNvPr id="80" name="Elipse 79">
            <a:extLst>
              <a:ext uri="{FF2B5EF4-FFF2-40B4-BE49-F238E27FC236}">
                <a16:creationId xmlns:a16="http://schemas.microsoft.com/office/drawing/2014/main" id="{DDB62E0E-7CE1-4B68-A9DB-1D6EAC11AC0E}"/>
              </a:ext>
            </a:extLst>
          </p:cNvPr>
          <p:cNvSpPr/>
          <p:nvPr/>
        </p:nvSpPr>
        <p:spPr>
          <a:xfrm>
            <a:off x="10510827" y="1660661"/>
            <a:ext cx="401340" cy="401340"/>
          </a:xfrm>
          <a:prstGeom prst="ellipse">
            <a:avLst/>
          </a:prstGeom>
          <a:solidFill>
            <a:sysClr val="window" lastClr="FFFFFF"/>
          </a:solidFill>
          <a:ln w="12700" cap="flat" cmpd="sng" algn="ctr">
            <a:noFill/>
            <a:prstDash val="solid"/>
            <a:miter lim="800000"/>
          </a:ln>
          <a:effectLst/>
        </p:spPr>
        <p:txBody>
          <a:bodyPr rtlCol="0" anchor="ctr"/>
          <a:lstStyle/>
          <a:p>
            <a:pPr algn="ctr">
              <a:buClrTx/>
            </a:pPr>
            <a:endParaRPr lang="es-CO" sz="1800" kern="12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7" name="Imagen 6">
            <a:extLst>
              <a:ext uri="{FF2B5EF4-FFF2-40B4-BE49-F238E27FC236}">
                <a16:creationId xmlns:a16="http://schemas.microsoft.com/office/drawing/2014/main" id="{24B7E03A-4209-4419-A948-8C9D18D02758}"/>
              </a:ext>
            </a:extLst>
          </p:cNvPr>
          <p:cNvPicPr>
            <a:picLocks noChangeAspect="1"/>
          </p:cNvPicPr>
          <p:nvPr/>
        </p:nvPicPr>
        <p:blipFill>
          <a:blip r:embed="rId3"/>
          <a:stretch>
            <a:fillRect/>
          </a:stretch>
        </p:blipFill>
        <p:spPr>
          <a:xfrm>
            <a:off x="397895" y="886925"/>
            <a:ext cx="7980169" cy="5382897"/>
          </a:xfrm>
          <a:prstGeom prst="rect">
            <a:avLst/>
          </a:prstGeom>
        </p:spPr>
      </p:pic>
      <p:sp>
        <p:nvSpPr>
          <p:cNvPr id="2" name="Rectángulo 1">
            <a:extLst>
              <a:ext uri="{FF2B5EF4-FFF2-40B4-BE49-F238E27FC236}">
                <a16:creationId xmlns:a16="http://schemas.microsoft.com/office/drawing/2014/main" id="{758C5779-7242-400A-A424-00711D85E030}"/>
              </a:ext>
            </a:extLst>
          </p:cNvPr>
          <p:cNvSpPr/>
          <p:nvPr/>
        </p:nvSpPr>
        <p:spPr>
          <a:xfrm>
            <a:off x="2440495" y="1117528"/>
            <a:ext cx="571500" cy="160305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Rectángulo 9">
            <a:extLst>
              <a:ext uri="{FF2B5EF4-FFF2-40B4-BE49-F238E27FC236}">
                <a16:creationId xmlns:a16="http://schemas.microsoft.com/office/drawing/2014/main" id="{F9DF5452-6125-44AB-962F-8C8AB8A694D4}"/>
              </a:ext>
            </a:extLst>
          </p:cNvPr>
          <p:cNvSpPr/>
          <p:nvPr/>
        </p:nvSpPr>
        <p:spPr>
          <a:xfrm>
            <a:off x="3056445" y="1123878"/>
            <a:ext cx="571500" cy="160305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Rectángulo 10">
            <a:extLst>
              <a:ext uri="{FF2B5EF4-FFF2-40B4-BE49-F238E27FC236}">
                <a16:creationId xmlns:a16="http://schemas.microsoft.com/office/drawing/2014/main" id="{396CA4AC-CDD7-4D19-802A-0B1550EB6149}"/>
              </a:ext>
            </a:extLst>
          </p:cNvPr>
          <p:cNvSpPr/>
          <p:nvPr/>
        </p:nvSpPr>
        <p:spPr>
          <a:xfrm>
            <a:off x="3672395" y="1130228"/>
            <a:ext cx="571500" cy="160305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Rectángulo 11">
            <a:extLst>
              <a:ext uri="{FF2B5EF4-FFF2-40B4-BE49-F238E27FC236}">
                <a16:creationId xmlns:a16="http://schemas.microsoft.com/office/drawing/2014/main" id="{763F371D-3042-45D5-BF71-AAA9277AA0EA}"/>
              </a:ext>
            </a:extLst>
          </p:cNvPr>
          <p:cNvSpPr/>
          <p:nvPr/>
        </p:nvSpPr>
        <p:spPr>
          <a:xfrm>
            <a:off x="4047045" y="2571810"/>
            <a:ext cx="571500" cy="30117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Rectángulo 12">
            <a:extLst>
              <a:ext uri="{FF2B5EF4-FFF2-40B4-BE49-F238E27FC236}">
                <a16:creationId xmlns:a16="http://schemas.microsoft.com/office/drawing/2014/main" id="{0B422A9A-057E-4F8A-8CBE-A69F95FF710B}"/>
              </a:ext>
            </a:extLst>
          </p:cNvPr>
          <p:cNvSpPr/>
          <p:nvPr/>
        </p:nvSpPr>
        <p:spPr>
          <a:xfrm>
            <a:off x="7177595" y="1139299"/>
            <a:ext cx="571500" cy="160305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Rectángulo 13">
            <a:extLst>
              <a:ext uri="{FF2B5EF4-FFF2-40B4-BE49-F238E27FC236}">
                <a16:creationId xmlns:a16="http://schemas.microsoft.com/office/drawing/2014/main" id="{1C8A3B1B-3E1E-40D0-9D60-B6D8BA3B407B}"/>
              </a:ext>
            </a:extLst>
          </p:cNvPr>
          <p:cNvSpPr/>
          <p:nvPr/>
        </p:nvSpPr>
        <p:spPr>
          <a:xfrm>
            <a:off x="4859845" y="3261875"/>
            <a:ext cx="571500" cy="160305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Rectángulo 14">
            <a:extLst>
              <a:ext uri="{FF2B5EF4-FFF2-40B4-BE49-F238E27FC236}">
                <a16:creationId xmlns:a16="http://schemas.microsoft.com/office/drawing/2014/main" id="{ADDD574D-D3A2-47A2-98A3-28DCD2F1AC14}"/>
              </a:ext>
            </a:extLst>
          </p:cNvPr>
          <p:cNvSpPr/>
          <p:nvPr/>
        </p:nvSpPr>
        <p:spPr>
          <a:xfrm>
            <a:off x="5722689" y="3261874"/>
            <a:ext cx="571500" cy="160305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Rectángulo 15">
            <a:extLst>
              <a:ext uri="{FF2B5EF4-FFF2-40B4-BE49-F238E27FC236}">
                <a16:creationId xmlns:a16="http://schemas.microsoft.com/office/drawing/2014/main" id="{89C013F5-5066-489B-9556-10BAAAB4ED7B}"/>
              </a:ext>
            </a:extLst>
          </p:cNvPr>
          <p:cNvSpPr/>
          <p:nvPr/>
        </p:nvSpPr>
        <p:spPr>
          <a:xfrm>
            <a:off x="3302837" y="3272718"/>
            <a:ext cx="571500" cy="1603053"/>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Rectángulo 16">
            <a:extLst>
              <a:ext uri="{FF2B5EF4-FFF2-40B4-BE49-F238E27FC236}">
                <a16:creationId xmlns:a16="http://schemas.microsoft.com/office/drawing/2014/main" id="{189FCCDE-C349-4AAB-9969-210318ACAC4A}"/>
              </a:ext>
            </a:extLst>
          </p:cNvPr>
          <p:cNvSpPr/>
          <p:nvPr/>
        </p:nvSpPr>
        <p:spPr>
          <a:xfrm>
            <a:off x="4659651" y="1130228"/>
            <a:ext cx="571500" cy="1603053"/>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nvGrpSpPr>
          <p:cNvPr id="3" name="Grupo 2">
            <a:extLst>
              <a:ext uri="{FF2B5EF4-FFF2-40B4-BE49-F238E27FC236}">
                <a16:creationId xmlns:a16="http://schemas.microsoft.com/office/drawing/2014/main" id="{7146ED43-6080-4893-B6D1-2172FA63B113}"/>
              </a:ext>
            </a:extLst>
          </p:cNvPr>
          <p:cNvGrpSpPr/>
          <p:nvPr/>
        </p:nvGrpSpPr>
        <p:grpSpPr>
          <a:xfrm>
            <a:off x="1802648" y="1113816"/>
            <a:ext cx="4971490" cy="1621336"/>
            <a:chOff x="2397453" y="1158206"/>
            <a:chExt cx="4971490" cy="1621336"/>
          </a:xfrm>
        </p:grpSpPr>
        <p:grpSp>
          <p:nvGrpSpPr>
            <p:cNvPr id="34" name="Grupo 33">
              <a:extLst>
                <a:ext uri="{FF2B5EF4-FFF2-40B4-BE49-F238E27FC236}">
                  <a16:creationId xmlns:a16="http://schemas.microsoft.com/office/drawing/2014/main" id="{0C94DCF9-04B3-484B-8D99-12ACD3A069B5}"/>
                </a:ext>
              </a:extLst>
            </p:cNvPr>
            <p:cNvGrpSpPr/>
            <p:nvPr/>
          </p:nvGrpSpPr>
          <p:grpSpPr>
            <a:xfrm>
              <a:off x="6797443" y="1176489"/>
              <a:ext cx="571500" cy="1603053"/>
              <a:chOff x="9704474" y="4596972"/>
              <a:chExt cx="571500" cy="1603053"/>
            </a:xfrm>
          </p:grpSpPr>
          <p:sp>
            <p:nvSpPr>
              <p:cNvPr id="18" name="Rectángulo 17">
                <a:extLst>
                  <a:ext uri="{FF2B5EF4-FFF2-40B4-BE49-F238E27FC236}">
                    <a16:creationId xmlns:a16="http://schemas.microsoft.com/office/drawing/2014/main" id="{B055AB9B-2EA3-4A93-A508-1B948563F83F}"/>
                  </a:ext>
                </a:extLst>
              </p:cNvPr>
              <p:cNvSpPr/>
              <p:nvPr/>
            </p:nvSpPr>
            <p:spPr>
              <a:xfrm>
                <a:off x="9704474" y="4596972"/>
                <a:ext cx="571500" cy="1603053"/>
              </a:xfrm>
              <a:prstGeom prst="rect">
                <a:avLst/>
              </a:prstGeom>
              <a:noFill/>
              <a:ln w="38100">
                <a:solidFill>
                  <a:srgbClr val="FF0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cxnSp>
            <p:nvCxnSpPr>
              <p:cNvPr id="5" name="Conector recto 4">
                <a:extLst>
                  <a:ext uri="{FF2B5EF4-FFF2-40B4-BE49-F238E27FC236}">
                    <a16:creationId xmlns:a16="http://schemas.microsoft.com/office/drawing/2014/main" id="{AFF6BA69-DEF6-428A-976A-E02855EC4F73}"/>
                  </a:ext>
                </a:extLst>
              </p:cNvPr>
              <p:cNvCxnSpPr/>
              <p:nvPr/>
            </p:nvCxnSpPr>
            <p:spPr>
              <a:xfrm flipV="1">
                <a:off x="9704474" y="4596972"/>
                <a:ext cx="167495" cy="241358"/>
              </a:xfrm>
              <a:prstGeom prst="line">
                <a:avLst/>
              </a:prstGeom>
              <a:ln w="38100">
                <a:solidFill>
                  <a:srgbClr val="FF0000">
                    <a:alpha val="25000"/>
                  </a:srgbClr>
                </a:solidFill>
              </a:ln>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7A7D72BF-088A-4C41-B8A4-823B3777DCD3}"/>
                  </a:ext>
                </a:extLst>
              </p:cNvPr>
              <p:cNvCxnSpPr>
                <a:cxnSpLocks/>
              </p:cNvCxnSpPr>
              <p:nvPr/>
            </p:nvCxnSpPr>
            <p:spPr>
              <a:xfrm flipV="1">
                <a:off x="9704474" y="4596972"/>
                <a:ext cx="460458" cy="563635"/>
              </a:xfrm>
              <a:prstGeom prst="line">
                <a:avLst/>
              </a:prstGeom>
              <a:ln w="38100">
                <a:solidFill>
                  <a:srgbClr val="FF0000">
                    <a:alpha val="25000"/>
                  </a:srgbClr>
                </a:solidFill>
              </a:ln>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7614D85C-9DB1-49A5-8976-0E86D4CCB4C2}"/>
                  </a:ext>
                </a:extLst>
              </p:cNvPr>
              <p:cNvCxnSpPr>
                <a:cxnSpLocks/>
              </p:cNvCxnSpPr>
              <p:nvPr/>
            </p:nvCxnSpPr>
            <p:spPr>
              <a:xfrm flipV="1">
                <a:off x="9704474" y="4838331"/>
                <a:ext cx="571500" cy="692457"/>
              </a:xfrm>
              <a:prstGeom prst="line">
                <a:avLst/>
              </a:prstGeom>
              <a:ln w="38100">
                <a:solidFill>
                  <a:srgbClr val="FF0000">
                    <a:alpha val="25000"/>
                  </a:srgbClr>
                </a:solidFill>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20070855-AE2C-4B27-8336-38A557247D41}"/>
                  </a:ext>
                </a:extLst>
              </p:cNvPr>
              <p:cNvCxnSpPr>
                <a:cxnSpLocks/>
              </p:cNvCxnSpPr>
              <p:nvPr/>
            </p:nvCxnSpPr>
            <p:spPr>
              <a:xfrm flipV="1">
                <a:off x="9704474" y="5256770"/>
                <a:ext cx="571500" cy="632466"/>
              </a:xfrm>
              <a:prstGeom prst="line">
                <a:avLst/>
              </a:prstGeom>
              <a:ln w="38100">
                <a:solidFill>
                  <a:srgbClr val="FF0000">
                    <a:alpha val="25000"/>
                  </a:srgbClr>
                </a:solidFill>
              </a:ln>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a16="http://schemas.microsoft.com/office/drawing/2014/main" id="{7488D932-C460-4739-ABF1-569ABE7B7D3E}"/>
                  </a:ext>
                </a:extLst>
              </p:cNvPr>
              <p:cNvCxnSpPr>
                <a:cxnSpLocks/>
              </p:cNvCxnSpPr>
              <p:nvPr/>
            </p:nvCxnSpPr>
            <p:spPr>
              <a:xfrm flipV="1">
                <a:off x="9788221" y="5626952"/>
                <a:ext cx="487753" cy="573073"/>
              </a:xfrm>
              <a:prstGeom prst="line">
                <a:avLst/>
              </a:prstGeom>
              <a:ln w="38100">
                <a:solidFill>
                  <a:srgbClr val="FF0000">
                    <a:alpha val="25000"/>
                  </a:srgbClr>
                </a:solidFill>
              </a:ln>
            </p:spPr>
            <p:style>
              <a:lnRef idx="1">
                <a:schemeClr val="accent1"/>
              </a:lnRef>
              <a:fillRef idx="0">
                <a:schemeClr val="accent1"/>
              </a:fillRef>
              <a:effectRef idx="0">
                <a:schemeClr val="accent1"/>
              </a:effectRef>
              <a:fontRef idx="minor">
                <a:schemeClr val="tx1"/>
              </a:fontRef>
            </p:style>
          </p:cxnSp>
          <p:cxnSp>
            <p:nvCxnSpPr>
              <p:cNvPr id="32" name="Conector recto 31">
                <a:extLst>
                  <a:ext uri="{FF2B5EF4-FFF2-40B4-BE49-F238E27FC236}">
                    <a16:creationId xmlns:a16="http://schemas.microsoft.com/office/drawing/2014/main" id="{8CE2BB24-87B7-45D0-8DD1-BEBEB7AF9C4A}"/>
                  </a:ext>
                </a:extLst>
              </p:cNvPr>
              <p:cNvCxnSpPr>
                <a:cxnSpLocks/>
              </p:cNvCxnSpPr>
              <p:nvPr/>
            </p:nvCxnSpPr>
            <p:spPr>
              <a:xfrm flipV="1">
                <a:off x="10081184" y="5949227"/>
                <a:ext cx="194790" cy="240562"/>
              </a:xfrm>
              <a:prstGeom prst="line">
                <a:avLst/>
              </a:prstGeom>
              <a:ln w="38100">
                <a:solidFill>
                  <a:srgbClr val="FF0000">
                    <a:alpha val="25000"/>
                  </a:srgbClr>
                </a:solidFill>
              </a:ln>
            </p:spPr>
            <p:style>
              <a:lnRef idx="1">
                <a:schemeClr val="accent1"/>
              </a:lnRef>
              <a:fillRef idx="0">
                <a:schemeClr val="accent1"/>
              </a:fillRef>
              <a:effectRef idx="0">
                <a:schemeClr val="accent1"/>
              </a:effectRef>
              <a:fontRef idx="minor">
                <a:schemeClr val="tx1"/>
              </a:fontRef>
            </p:style>
          </p:cxnSp>
        </p:grpSp>
        <p:grpSp>
          <p:nvGrpSpPr>
            <p:cNvPr id="36" name="Grupo 35">
              <a:extLst>
                <a:ext uri="{FF2B5EF4-FFF2-40B4-BE49-F238E27FC236}">
                  <a16:creationId xmlns:a16="http://schemas.microsoft.com/office/drawing/2014/main" id="{55310C62-3FFF-40D4-A99D-49ABA564B476}"/>
                </a:ext>
              </a:extLst>
            </p:cNvPr>
            <p:cNvGrpSpPr/>
            <p:nvPr/>
          </p:nvGrpSpPr>
          <p:grpSpPr>
            <a:xfrm>
              <a:off x="2397453" y="1158206"/>
              <a:ext cx="571500" cy="1603053"/>
              <a:chOff x="9704474" y="4596972"/>
              <a:chExt cx="571500" cy="1603053"/>
            </a:xfrm>
          </p:grpSpPr>
          <p:sp>
            <p:nvSpPr>
              <p:cNvPr id="37" name="Rectángulo 36">
                <a:extLst>
                  <a:ext uri="{FF2B5EF4-FFF2-40B4-BE49-F238E27FC236}">
                    <a16:creationId xmlns:a16="http://schemas.microsoft.com/office/drawing/2014/main" id="{1449DA1B-FDD5-4CDB-B64C-339FA13A4725}"/>
                  </a:ext>
                </a:extLst>
              </p:cNvPr>
              <p:cNvSpPr/>
              <p:nvPr/>
            </p:nvSpPr>
            <p:spPr>
              <a:xfrm>
                <a:off x="9704474" y="4596972"/>
                <a:ext cx="571500" cy="1603053"/>
              </a:xfrm>
              <a:prstGeom prst="rect">
                <a:avLst/>
              </a:prstGeom>
              <a:noFill/>
              <a:ln w="38100">
                <a:solidFill>
                  <a:srgbClr val="FF0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cxnSp>
            <p:nvCxnSpPr>
              <p:cNvPr id="38" name="Conector recto 37">
                <a:extLst>
                  <a:ext uri="{FF2B5EF4-FFF2-40B4-BE49-F238E27FC236}">
                    <a16:creationId xmlns:a16="http://schemas.microsoft.com/office/drawing/2014/main" id="{33B4F350-185A-4003-9FA9-A4EBFBC43BD4}"/>
                  </a:ext>
                </a:extLst>
              </p:cNvPr>
              <p:cNvCxnSpPr/>
              <p:nvPr/>
            </p:nvCxnSpPr>
            <p:spPr>
              <a:xfrm flipV="1">
                <a:off x="9704474" y="4596972"/>
                <a:ext cx="167495" cy="241358"/>
              </a:xfrm>
              <a:prstGeom prst="line">
                <a:avLst/>
              </a:prstGeom>
              <a:ln w="38100">
                <a:solidFill>
                  <a:srgbClr val="FF0000">
                    <a:alpha val="25000"/>
                  </a:srgbClr>
                </a:solidFill>
              </a:ln>
            </p:spPr>
            <p:style>
              <a:lnRef idx="1">
                <a:schemeClr val="accent1"/>
              </a:lnRef>
              <a:fillRef idx="0">
                <a:schemeClr val="accent1"/>
              </a:fillRef>
              <a:effectRef idx="0">
                <a:schemeClr val="accent1"/>
              </a:effectRef>
              <a:fontRef idx="minor">
                <a:schemeClr val="tx1"/>
              </a:fontRef>
            </p:style>
          </p:cxnSp>
          <p:cxnSp>
            <p:nvCxnSpPr>
              <p:cNvPr id="39" name="Conector recto 38">
                <a:extLst>
                  <a:ext uri="{FF2B5EF4-FFF2-40B4-BE49-F238E27FC236}">
                    <a16:creationId xmlns:a16="http://schemas.microsoft.com/office/drawing/2014/main" id="{5FD6F0BC-FE06-4A15-8920-043A8420BD85}"/>
                  </a:ext>
                </a:extLst>
              </p:cNvPr>
              <p:cNvCxnSpPr>
                <a:cxnSpLocks/>
              </p:cNvCxnSpPr>
              <p:nvPr/>
            </p:nvCxnSpPr>
            <p:spPr>
              <a:xfrm flipV="1">
                <a:off x="9704474" y="4596972"/>
                <a:ext cx="460458" cy="563635"/>
              </a:xfrm>
              <a:prstGeom prst="line">
                <a:avLst/>
              </a:prstGeom>
              <a:ln w="38100">
                <a:solidFill>
                  <a:srgbClr val="FF0000">
                    <a:alpha val="25000"/>
                  </a:srgbClr>
                </a:solidFill>
              </a:ln>
            </p:spPr>
            <p:style>
              <a:lnRef idx="1">
                <a:schemeClr val="accent1"/>
              </a:lnRef>
              <a:fillRef idx="0">
                <a:schemeClr val="accent1"/>
              </a:fillRef>
              <a:effectRef idx="0">
                <a:schemeClr val="accent1"/>
              </a:effectRef>
              <a:fontRef idx="minor">
                <a:schemeClr val="tx1"/>
              </a:fontRef>
            </p:style>
          </p:cxnSp>
          <p:cxnSp>
            <p:nvCxnSpPr>
              <p:cNvPr id="40" name="Conector recto 39">
                <a:extLst>
                  <a:ext uri="{FF2B5EF4-FFF2-40B4-BE49-F238E27FC236}">
                    <a16:creationId xmlns:a16="http://schemas.microsoft.com/office/drawing/2014/main" id="{FE1089D0-EEDF-475F-928A-36801BC2CAC9}"/>
                  </a:ext>
                </a:extLst>
              </p:cNvPr>
              <p:cNvCxnSpPr>
                <a:cxnSpLocks/>
              </p:cNvCxnSpPr>
              <p:nvPr/>
            </p:nvCxnSpPr>
            <p:spPr>
              <a:xfrm flipV="1">
                <a:off x="9704474" y="4838331"/>
                <a:ext cx="571500" cy="692457"/>
              </a:xfrm>
              <a:prstGeom prst="line">
                <a:avLst/>
              </a:prstGeom>
              <a:ln w="38100">
                <a:solidFill>
                  <a:srgbClr val="FF0000">
                    <a:alpha val="25000"/>
                  </a:srgbClr>
                </a:solidFill>
              </a:ln>
            </p:spPr>
            <p:style>
              <a:lnRef idx="1">
                <a:schemeClr val="accent1"/>
              </a:lnRef>
              <a:fillRef idx="0">
                <a:schemeClr val="accent1"/>
              </a:fillRef>
              <a:effectRef idx="0">
                <a:schemeClr val="accent1"/>
              </a:effectRef>
              <a:fontRef idx="minor">
                <a:schemeClr val="tx1"/>
              </a:fontRef>
            </p:style>
          </p:cxnSp>
          <p:cxnSp>
            <p:nvCxnSpPr>
              <p:cNvPr id="41" name="Conector recto 40">
                <a:extLst>
                  <a:ext uri="{FF2B5EF4-FFF2-40B4-BE49-F238E27FC236}">
                    <a16:creationId xmlns:a16="http://schemas.microsoft.com/office/drawing/2014/main" id="{67CB6B94-0311-4FB8-99B4-BD2AD605533E}"/>
                  </a:ext>
                </a:extLst>
              </p:cNvPr>
              <p:cNvCxnSpPr>
                <a:cxnSpLocks/>
              </p:cNvCxnSpPr>
              <p:nvPr/>
            </p:nvCxnSpPr>
            <p:spPr>
              <a:xfrm flipV="1">
                <a:off x="9704474" y="5256770"/>
                <a:ext cx="571500" cy="632466"/>
              </a:xfrm>
              <a:prstGeom prst="line">
                <a:avLst/>
              </a:prstGeom>
              <a:ln w="38100">
                <a:solidFill>
                  <a:srgbClr val="FF0000">
                    <a:alpha val="25000"/>
                  </a:srgbClr>
                </a:solidFill>
              </a:ln>
            </p:spPr>
            <p:style>
              <a:lnRef idx="1">
                <a:schemeClr val="accent1"/>
              </a:lnRef>
              <a:fillRef idx="0">
                <a:schemeClr val="accent1"/>
              </a:fillRef>
              <a:effectRef idx="0">
                <a:schemeClr val="accent1"/>
              </a:effectRef>
              <a:fontRef idx="minor">
                <a:schemeClr val="tx1"/>
              </a:fontRef>
            </p:style>
          </p:cxnSp>
          <p:cxnSp>
            <p:nvCxnSpPr>
              <p:cNvPr id="42" name="Conector recto 41">
                <a:extLst>
                  <a:ext uri="{FF2B5EF4-FFF2-40B4-BE49-F238E27FC236}">
                    <a16:creationId xmlns:a16="http://schemas.microsoft.com/office/drawing/2014/main" id="{898C5CFA-A3E2-47AA-B01F-EFF281BF664A}"/>
                  </a:ext>
                </a:extLst>
              </p:cNvPr>
              <p:cNvCxnSpPr>
                <a:cxnSpLocks/>
              </p:cNvCxnSpPr>
              <p:nvPr/>
            </p:nvCxnSpPr>
            <p:spPr>
              <a:xfrm flipV="1">
                <a:off x="9788221" y="5626952"/>
                <a:ext cx="487753" cy="573073"/>
              </a:xfrm>
              <a:prstGeom prst="line">
                <a:avLst/>
              </a:prstGeom>
              <a:ln w="38100">
                <a:solidFill>
                  <a:srgbClr val="FF0000">
                    <a:alpha val="25000"/>
                  </a:srgbClr>
                </a:solidFill>
              </a:ln>
            </p:spPr>
            <p:style>
              <a:lnRef idx="1">
                <a:schemeClr val="accent1"/>
              </a:lnRef>
              <a:fillRef idx="0">
                <a:schemeClr val="accent1"/>
              </a:fillRef>
              <a:effectRef idx="0">
                <a:schemeClr val="accent1"/>
              </a:effectRef>
              <a:fontRef idx="minor">
                <a:schemeClr val="tx1"/>
              </a:fontRef>
            </p:style>
          </p:cxnSp>
          <p:cxnSp>
            <p:nvCxnSpPr>
              <p:cNvPr id="43" name="Conector recto 42">
                <a:extLst>
                  <a:ext uri="{FF2B5EF4-FFF2-40B4-BE49-F238E27FC236}">
                    <a16:creationId xmlns:a16="http://schemas.microsoft.com/office/drawing/2014/main" id="{49E723CA-D782-4DF0-906B-38CC5D1A91CE}"/>
                  </a:ext>
                </a:extLst>
              </p:cNvPr>
              <p:cNvCxnSpPr>
                <a:cxnSpLocks/>
              </p:cNvCxnSpPr>
              <p:nvPr/>
            </p:nvCxnSpPr>
            <p:spPr>
              <a:xfrm flipV="1">
                <a:off x="10081184" y="5949227"/>
                <a:ext cx="194790" cy="240562"/>
              </a:xfrm>
              <a:prstGeom prst="line">
                <a:avLst/>
              </a:prstGeom>
              <a:ln w="38100">
                <a:solidFill>
                  <a:srgbClr val="FF0000">
                    <a:alpha val="25000"/>
                  </a:srgbClr>
                </a:solidFill>
              </a:ln>
            </p:spPr>
            <p:style>
              <a:lnRef idx="1">
                <a:schemeClr val="accent1"/>
              </a:lnRef>
              <a:fillRef idx="0">
                <a:schemeClr val="accent1"/>
              </a:fillRef>
              <a:effectRef idx="0">
                <a:schemeClr val="accent1"/>
              </a:effectRef>
              <a:fontRef idx="minor">
                <a:schemeClr val="tx1"/>
              </a:fontRef>
            </p:style>
          </p:cxnSp>
        </p:grpSp>
      </p:grpSp>
      <p:sp>
        <p:nvSpPr>
          <p:cNvPr id="4" name="CuadroTexto 3">
            <a:extLst>
              <a:ext uri="{FF2B5EF4-FFF2-40B4-BE49-F238E27FC236}">
                <a16:creationId xmlns:a16="http://schemas.microsoft.com/office/drawing/2014/main" id="{5352C343-6B04-424F-87A2-58B56066B8B4}"/>
              </a:ext>
            </a:extLst>
          </p:cNvPr>
          <p:cNvSpPr txBox="1"/>
          <p:nvPr/>
        </p:nvSpPr>
        <p:spPr>
          <a:xfrm>
            <a:off x="8728454" y="4293162"/>
            <a:ext cx="2929631" cy="2062103"/>
          </a:xfrm>
          <a:prstGeom prst="rect">
            <a:avLst/>
          </a:prstGeom>
          <a:noFill/>
        </p:spPr>
        <p:txBody>
          <a:bodyPr wrap="square" rtlCol="0">
            <a:spAutoFit/>
          </a:bodyPr>
          <a:lstStyle/>
          <a:p>
            <a:pPr algn="just"/>
            <a:r>
              <a:rPr lang="es-MX" sz="1600" dirty="0">
                <a:latin typeface="Arial" panose="020B0604020202020204" pitchFamily="34" charset="0"/>
                <a:cs typeface="Arial" panose="020B0604020202020204" pitchFamily="34" charset="0"/>
              </a:rPr>
              <a:t>(*) La fecha de puesta en servicio de la diferencial de barras y la terminación de actividades en la subestación Yumbo esta condicionada a la puesta en servicio de los nuevos equipos de las bahías de CELSIA.</a:t>
            </a:r>
            <a:endParaRPr lang="es-CO" sz="1600" dirty="0">
              <a:latin typeface="Arial" panose="020B0604020202020204" pitchFamily="34" charset="0"/>
              <a:cs typeface="Arial" panose="020B0604020202020204" pitchFamily="34" charset="0"/>
            </a:endParaRPr>
          </a:p>
        </p:txBody>
      </p:sp>
      <p:pic>
        <p:nvPicPr>
          <p:cNvPr id="9" name="Imagen 8">
            <a:extLst>
              <a:ext uri="{FF2B5EF4-FFF2-40B4-BE49-F238E27FC236}">
                <a16:creationId xmlns:a16="http://schemas.microsoft.com/office/drawing/2014/main" id="{62BA782F-852C-4717-BB56-317DA65FAC02}"/>
              </a:ext>
            </a:extLst>
          </p:cNvPr>
          <p:cNvPicPr>
            <a:picLocks noChangeAspect="1"/>
          </p:cNvPicPr>
          <p:nvPr/>
        </p:nvPicPr>
        <p:blipFill>
          <a:blip r:embed="rId4"/>
          <a:stretch>
            <a:fillRect/>
          </a:stretch>
        </p:blipFill>
        <p:spPr>
          <a:xfrm>
            <a:off x="8600473" y="1356918"/>
            <a:ext cx="3314700" cy="2752725"/>
          </a:xfrm>
          <a:prstGeom prst="rect">
            <a:avLst/>
          </a:prstGeom>
        </p:spPr>
      </p:pic>
    </p:spTree>
    <p:extLst>
      <p:ext uri="{BB962C8B-B14F-4D97-AF65-F5344CB8AC3E}">
        <p14:creationId xmlns:p14="http://schemas.microsoft.com/office/powerpoint/2010/main" val="362480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2CED6691-4FC9-45DE-9B78-4B1BAFC20785}"/>
              </a:ext>
            </a:extLst>
          </p:cNvPr>
          <p:cNvSpPr txBox="1">
            <a:spLocks/>
          </p:cNvSpPr>
          <p:nvPr/>
        </p:nvSpPr>
        <p:spPr>
          <a:xfrm>
            <a:off x="463398" y="-163645"/>
            <a:ext cx="1023515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00338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MX" dirty="0">
                <a:solidFill>
                  <a:srgbClr val="002060"/>
                </a:solidFill>
              </a:rPr>
              <a:t>Conclusiones y recomendaciones</a:t>
            </a:r>
            <a:endParaRPr lang="es-MX" dirty="0"/>
          </a:p>
        </p:txBody>
      </p:sp>
      <p:sp>
        <p:nvSpPr>
          <p:cNvPr id="80" name="Elipse 79">
            <a:extLst>
              <a:ext uri="{FF2B5EF4-FFF2-40B4-BE49-F238E27FC236}">
                <a16:creationId xmlns:a16="http://schemas.microsoft.com/office/drawing/2014/main" id="{DDB62E0E-7CE1-4B68-A9DB-1D6EAC11AC0E}"/>
              </a:ext>
            </a:extLst>
          </p:cNvPr>
          <p:cNvSpPr/>
          <p:nvPr/>
        </p:nvSpPr>
        <p:spPr>
          <a:xfrm>
            <a:off x="10510827" y="1660661"/>
            <a:ext cx="401340" cy="401340"/>
          </a:xfrm>
          <a:prstGeom prst="ellipse">
            <a:avLst/>
          </a:prstGeom>
          <a:solidFill>
            <a:sysClr val="window" lastClr="FFFFFF"/>
          </a:solidFill>
          <a:ln w="12700" cap="flat" cmpd="sng" algn="ctr">
            <a:noFill/>
            <a:prstDash val="solid"/>
            <a:miter lim="800000"/>
          </a:ln>
          <a:effectLst/>
        </p:spPr>
        <p:txBody>
          <a:bodyPr rtlCol="0" anchor="ctr"/>
          <a:lstStyle/>
          <a:p>
            <a:pPr algn="ctr">
              <a:buClrTx/>
            </a:pPr>
            <a:endParaRPr lang="es-CO" sz="1800" kern="12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 name="CuadroTexto 1">
            <a:extLst>
              <a:ext uri="{FF2B5EF4-FFF2-40B4-BE49-F238E27FC236}">
                <a16:creationId xmlns:a16="http://schemas.microsoft.com/office/drawing/2014/main" id="{054738C0-B3C9-4623-B2B7-A9351F487563}"/>
              </a:ext>
            </a:extLst>
          </p:cNvPr>
          <p:cNvSpPr txBox="1"/>
          <p:nvPr/>
        </p:nvSpPr>
        <p:spPr>
          <a:xfrm>
            <a:off x="463398" y="1067818"/>
            <a:ext cx="10340180" cy="1801006"/>
          </a:xfrm>
          <a:prstGeom prst="rect">
            <a:avLst/>
          </a:prstGeom>
          <a:noFill/>
        </p:spPr>
        <p:txBody>
          <a:bodyPr wrap="square" rtlCol="0">
            <a:spAutoFit/>
          </a:bodyPr>
          <a:lstStyle/>
          <a:p>
            <a:pPr marL="285750" indent="-285750" algn="just">
              <a:buFont typeface="Wingdings" panose="05000000000000000000" pitchFamily="2" charset="2"/>
              <a:buChar char="q"/>
            </a:pPr>
            <a:endParaRPr lang="es-CO" dirty="0">
              <a:latin typeface="Calibri" panose="020F0502020204030204" pitchFamily="34" charset="0"/>
              <a:cs typeface="Calibri" panose="020F0502020204030204" pitchFamily="34" charset="0"/>
            </a:endParaRPr>
          </a:p>
          <a:p>
            <a:pPr marL="285750" indent="-285750" algn="just">
              <a:lnSpc>
                <a:spcPct val="150000"/>
              </a:lnSpc>
              <a:buFont typeface="Wingdings" panose="05000000000000000000" pitchFamily="2" charset="2"/>
              <a:buChar char="q"/>
            </a:pPr>
            <a:r>
              <a:rPr lang="es-CO" sz="1600" dirty="0">
                <a:latin typeface="Arial" panose="020B0604020202020204" pitchFamily="34" charset="0"/>
                <a:cs typeface="Arial" panose="020B0604020202020204" pitchFamily="34" charset="0"/>
              </a:rPr>
              <a:t>Se estima finalizar los trabajos de renovación de Equipos de ISA </a:t>
            </a:r>
            <a:r>
              <a:rPr lang="es-CO" sz="1600" dirty="0" err="1">
                <a:latin typeface="Arial" panose="020B0604020202020204" pitchFamily="34" charset="0"/>
                <a:cs typeface="Arial" panose="020B0604020202020204" pitchFamily="34" charset="0"/>
              </a:rPr>
              <a:t>INTERCOLOMBIA</a:t>
            </a:r>
            <a:r>
              <a:rPr lang="es-CO" sz="1600" dirty="0">
                <a:latin typeface="Arial" panose="020B0604020202020204" pitchFamily="34" charset="0"/>
                <a:cs typeface="Arial" panose="020B0604020202020204" pitchFamily="34" charset="0"/>
              </a:rPr>
              <a:t> en la subestación Yumbo el 08 de abril de 2022-</a:t>
            </a:r>
          </a:p>
          <a:p>
            <a:pPr marL="285750" indent="-285750" algn="just">
              <a:lnSpc>
                <a:spcPct val="150000"/>
              </a:lnSpc>
              <a:buFont typeface="Wingdings" panose="05000000000000000000" pitchFamily="2" charset="2"/>
              <a:buChar char="q"/>
            </a:pPr>
            <a:r>
              <a:rPr lang="es-CO" sz="1600" dirty="0">
                <a:latin typeface="Arial" panose="020B0604020202020204" pitchFamily="34" charset="0"/>
                <a:cs typeface="Arial" panose="020B0604020202020204" pitchFamily="34" charset="0"/>
              </a:rPr>
              <a:t>Para la puesta en servicio de la diferencia del barras de la subestación Yumbo se requiere que las bahías Pance y Alto </a:t>
            </a:r>
            <a:r>
              <a:rPr lang="es-CO" sz="1600" dirty="0" err="1">
                <a:latin typeface="Arial" panose="020B0604020202020204" pitchFamily="34" charset="0"/>
                <a:cs typeface="Arial" panose="020B0604020202020204" pitchFamily="34" charset="0"/>
              </a:rPr>
              <a:t>Anchicaya</a:t>
            </a:r>
            <a:r>
              <a:rPr lang="es-CO" sz="1600" dirty="0">
                <a:latin typeface="Arial" panose="020B0604020202020204" pitchFamily="34" charset="0"/>
                <a:cs typeface="Arial" panose="020B0604020202020204" pitchFamily="34" charset="0"/>
              </a:rPr>
              <a:t>, de propiedad de CELSIA, se encuentren renovadas.</a:t>
            </a:r>
          </a:p>
        </p:txBody>
      </p:sp>
    </p:spTree>
    <p:extLst>
      <p:ext uri="{BB962C8B-B14F-4D97-AF65-F5344CB8AC3E}">
        <p14:creationId xmlns:p14="http://schemas.microsoft.com/office/powerpoint/2010/main" val="1942684789"/>
      </p:ext>
    </p:extLst>
  </p:cSld>
  <p:clrMapOvr>
    <a:masterClrMapping/>
  </p:clrMapOvr>
</p:sld>
</file>

<file path=ppt/theme/theme1.xml><?xml version="1.0" encoding="utf-8"?>
<a:theme xmlns:a="http://schemas.openxmlformats.org/drawingml/2006/main" name="ISA-2016">
  <a:themeElements>
    <a:clrScheme name="ISA-2016">
      <a:dk1>
        <a:srgbClr val="4D4D4D"/>
      </a:dk1>
      <a:lt1>
        <a:sysClr val="window" lastClr="FFFFFF"/>
      </a:lt1>
      <a:dk2>
        <a:srgbClr val="003087"/>
      </a:dk2>
      <a:lt2>
        <a:srgbClr val="FFFFFF"/>
      </a:lt2>
      <a:accent1>
        <a:srgbClr val="0099FF"/>
      </a:accent1>
      <a:accent2>
        <a:srgbClr val="003087"/>
      </a:accent2>
      <a:accent3>
        <a:srgbClr val="FE5000"/>
      </a:accent3>
      <a:accent4>
        <a:srgbClr val="FFB81C"/>
      </a:accent4>
      <a:accent5>
        <a:srgbClr val="00B140"/>
      </a:accent5>
      <a:accent6>
        <a:srgbClr val="6683B7"/>
      </a:accent6>
      <a:hlink>
        <a:srgbClr val="FE5000"/>
      </a:hlink>
      <a:folHlink>
        <a:srgbClr val="FE7333"/>
      </a:folHlink>
    </a:clrScheme>
    <a:fontScheme name="ISA-2016">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1" id="{8B4076A8-5BDF-C649-A6A2-24DA425FF9DF}" vid="{09D57DB4-ECE2-A844-B693-2523F3332E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Requiere_x0020_Renombramiento xmlns="$ListId:Ofertas;">false</Requiere_x0020_Renombramiento>
    <Comentario xmlns="adef1c60-0200-40d8-bd6b-0ac30dbb0ed8">Presentación alcance</Comentario>
    <AñoDocumento xmlns="adef1c60-0200-40d8-bd6b-0ac30dbb0ed8">2019</AñoDocumento>
    <Código_x0020_Relación xmlns="adef1c60-0200-40d8-bd6b-0ac30dbb0ed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s" ma:contentTypeID="0x010100EA2101AA3F71464F82B0984700AA9A47000F250C38188C8E4E808BFE850F647585" ma:contentTypeVersion="0" ma:contentTypeDescription="" ma:contentTypeScope="" ma:versionID="3aec4d0cd3d9ce613e110c8ba0b10621">
  <xsd:schema xmlns:xsd="http://www.w3.org/2001/XMLSchema" xmlns:xs="http://www.w3.org/2001/XMLSchema" xmlns:p="http://schemas.microsoft.com/office/2006/metadata/properties" xmlns:ns2="adef1c60-0200-40d8-bd6b-0ac30dbb0ed8" xmlns:ns3="$ListId:Ofertas;" targetNamespace="http://schemas.microsoft.com/office/2006/metadata/properties" ma:root="true" ma:fieldsID="7083a67ba2b7a56631dc71572fcff4ad" ns2:_="" ns3:_="">
    <xsd:import namespace="adef1c60-0200-40d8-bd6b-0ac30dbb0ed8"/>
    <xsd:import namespace="$ListId:Ofertas;"/>
    <xsd:element name="properties">
      <xsd:complexType>
        <xsd:sequence>
          <xsd:element name="documentManagement">
            <xsd:complexType>
              <xsd:all>
                <xsd:element ref="ns2:Comentario"/>
                <xsd:element ref="ns2:AñoDocumento"/>
                <xsd:element ref="ns3:Requiere_x0020_Renombramiento" minOccurs="0"/>
                <xsd:element ref="ns2:Código_x0020_Relació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ef1c60-0200-40d8-bd6b-0ac30dbb0ed8" elementFormDefault="qualified">
    <xsd:import namespace="http://schemas.microsoft.com/office/2006/documentManagement/types"/>
    <xsd:import namespace="http://schemas.microsoft.com/office/infopath/2007/PartnerControls"/>
    <xsd:element name="Comentario" ma:index="8" ma:displayName="Comentario" ma:internalName="Comentario" ma:readOnly="false">
      <xsd:simpleType>
        <xsd:restriction base="dms:Note">
          <xsd:maxLength value="255"/>
        </xsd:restriction>
      </xsd:simpleType>
    </xsd:element>
    <xsd:element name="AñoDocumento" ma:index="9" ma:displayName="Año Documento" ma:default="2016" ma:format="Dropdown" ma:internalName="A_x00f1_oDocumento">
      <xsd:simpleType>
        <xsd:restriction base="dms:Choice">
          <xsd:enumeration value="2008"/>
          <xsd:enumeration value="2009"/>
          <xsd:enumeration value="2010"/>
          <xsd:enumeration value="2011"/>
          <xsd:enumeration value="2012"/>
          <xsd:enumeration value="2013"/>
          <xsd:enumeration value="2014"/>
          <xsd:enumeration value="2015"/>
          <xsd:enumeration value="2016"/>
          <xsd:enumeration value="2017"/>
          <xsd:enumeration value="2018"/>
          <xsd:enumeration value="2019"/>
          <xsd:enumeration value="2020"/>
          <xsd:enumeration value="2021"/>
          <xsd:enumeration value="2022"/>
          <xsd:enumeration value="2023"/>
          <xsd:enumeration value="2024"/>
          <xsd:enumeration value="2025"/>
        </xsd:restriction>
      </xsd:simpleType>
    </xsd:element>
    <xsd:element name="Código_x0020_Relación" ma:index="11" nillable="true" ma:displayName="Código Relación" ma:internalName="C_x00f3_digo_x0020_Relaci_x00f3_n" ma:readOnly="false">
      <xsd:simpleType>
        <xsd:restriction base="dms:Text">
          <xsd:maxLength value="20"/>
        </xsd:restriction>
      </xsd:simpleType>
    </xsd:element>
  </xsd:schema>
  <xsd:schema xmlns:xsd="http://www.w3.org/2001/XMLSchema" xmlns:xs="http://www.w3.org/2001/XMLSchema" xmlns:dms="http://schemas.microsoft.com/office/2006/documentManagement/types" xmlns:pc="http://schemas.microsoft.com/office/infopath/2007/PartnerControls" targetNamespace="$ListId:Ofertas;" elementFormDefault="qualified">
    <xsd:import namespace="http://schemas.microsoft.com/office/2006/documentManagement/types"/>
    <xsd:import namespace="http://schemas.microsoft.com/office/infopath/2007/PartnerControls"/>
    <xsd:element name="Requiere_x0020_Renombramiento" ma:index="10" nillable="true" ma:displayName="Requiere Renombramiento" ma:internalName="Requiere_x0020_Renombramiento">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9A95BD1-BEBD-44ED-AFFD-DC1B1C52B48D}">
  <ds:schemaRefs>
    <ds:schemaRef ds:uri="http://schemas.microsoft.com/sharepoint/v3/contenttype/forms"/>
  </ds:schemaRefs>
</ds:datastoreItem>
</file>

<file path=customXml/itemProps2.xml><?xml version="1.0" encoding="utf-8"?>
<ds:datastoreItem xmlns:ds="http://schemas.openxmlformats.org/officeDocument/2006/customXml" ds:itemID="{BA648528-31A9-4513-87D9-14BE7357FB36}">
  <ds:schemaRefs>
    <ds:schemaRef ds:uri="$ListId:Ofertas;"/>
    <ds:schemaRef ds:uri="http://purl.org/dc/dcmitype/"/>
    <ds:schemaRef ds:uri="http://schemas.openxmlformats.org/package/2006/metadata/core-properties"/>
    <ds:schemaRef ds:uri="http://schemas.microsoft.com/office/2006/documentManagement/types"/>
    <ds:schemaRef ds:uri="http://schemas.microsoft.com/office/2006/metadata/properties"/>
    <ds:schemaRef ds:uri="http://purl.org/dc/elements/1.1/"/>
    <ds:schemaRef ds:uri="http://schemas.microsoft.com/office/infopath/2007/PartnerControls"/>
    <ds:schemaRef ds:uri="adef1c60-0200-40d8-bd6b-0ac30dbb0ed8"/>
    <ds:schemaRef ds:uri="http://www.w3.org/XML/1998/namespace"/>
    <ds:schemaRef ds:uri="http://purl.org/dc/terms/"/>
  </ds:schemaRefs>
</ds:datastoreItem>
</file>

<file path=customXml/itemProps3.xml><?xml version="1.0" encoding="utf-8"?>
<ds:datastoreItem xmlns:ds="http://schemas.openxmlformats.org/officeDocument/2006/customXml" ds:itemID="{8556AC79-A9BC-40B7-9C2E-4FC0F04ED6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ef1c60-0200-40d8-bd6b-0ac30dbb0ed8"/>
    <ds:schemaRef ds:uri="$ListId:Oferta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1530</TotalTime>
  <Words>534</Words>
  <Application>Microsoft Office PowerPoint</Application>
  <PresentationFormat>Panorámica</PresentationFormat>
  <Paragraphs>51</Paragraphs>
  <Slides>10</Slides>
  <Notes>7</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10</vt:i4>
      </vt:variant>
    </vt:vector>
  </HeadingPairs>
  <TitlesOfParts>
    <vt:vector size="16" baseType="lpstr">
      <vt:lpstr>Arial</vt:lpstr>
      <vt:lpstr>Calibri</vt:lpstr>
      <vt:lpstr>Calibri Light</vt:lpstr>
      <vt:lpstr>Tahoma</vt:lpstr>
      <vt:lpstr>Wingdings</vt:lpstr>
      <vt:lpstr>ISA-2016</vt:lpstr>
      <vt:lpstr> AVANCE RENOVACIÓN SUBESTACIÓN YUMBO</vt:lpstr>
      <vt:lpstr>Objeto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AVANCE RENOVACIÓN SUBESTACIÓN YUMBO</dc:title>
  <dc:creator>CARLOS MARIO GÓMEZ ARIAS</dc:creator>
  <cp:lastModifiedBy>Alberto Olarte</cp:lastModifiedBy>
  <cp:revision>64</cp:revision>
  <dcterms:created xsi:type="dcterms:W3CDTF">2021-11-29T15:23:36Z</dcterms:created>
  <dcterms:modified xsi:type="dcterms:W3CDTF">2022-02-03T18:50:48Z</dcterms:modified>
</cp:coreProperties>
</file>