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9"/>
  </p:notesMasterIdLst>
  <p:handoutMasterIdLst>
    <p:handoutMasterId r:id="rId10"/>
  </p:handoutMasterIdLst>
  <p:sldIdLst>
    <p:sldId id="256" r:id="rId2"/>
    <p:sldId id="835" r:id="rId3"/>
    <p:sldId id="831" r:id="rId4"/>
    <p:sldId id="834" r:id="rId5"/>
    <p:sldId id="837" r:id="rId6"/>
    <p:sldId id="838" r:id="rId7"/>
    <p:sldId id="832" r:id="rId8"/>
  </p:sldIdLst>
  <p:sldSz cx="9144000" cy="6858000" type="screen4x3"/>
  <p:notesSz cx="6858000" cy="9144000"/>
  <p:defaultTextStyle>
    <a:defPPr>
      <a:defRPr lang="en-GB"/>
    </a:defPPr>
    <a:lvl1pPr algn="l" defTabSz="449263" rtl="0" eaLnBrk="0" fontAlgn="base" hangingPunct="0">
      <a:spcBef>
        <a:spcPct val="0"/>
      </a:spcBef>
      <a:spcAft>
        <a:spcPct val="0"/>
      </a:spcAft>
      <a:defRPr sz="2400" kern="1200">
        <a:solidFill>
          <a:schemeClr val="bg1"/>
        </a:solidFill>
        <a:latin typeface="Arial" panose="020B0604020202020204" pitchFamily="34" charset="0"/>
        <a:ea typeface="MS PGothic" panose="020B0600070205080204" pitchFamily="34" charset="-128"/>
        <a:cs typeface="+mn-cs"/>
      </a:defRPr>
    </a:lvl1pPr>
    <a:lvl2pPr marL="742950" indent="-285750" algn="l" defTabSz="449263" rtl="0" eaLnBrk="0" fontAlgn="base" hangingPunct="0">
      <a:spcBef>
        <a:spcPct val="0"/>
      </a:spcBef>
      <a:spcAft>
        <a:spcPct val="0"/>
      </a:spcAft>
      <a:defRPr sz="2400" kern="1200">
        <a:solidFill>
          <a:schemeClr val="bg1"/>
        </a:solidFill>
        <a:latin typeface="Arial" panose="020B0604020202020204" pitchFamily="34" charset="0"/>
        <a:ea typeface="MS PGothic" panose="020B0600070205080204" pitchFamily="34" charset="-128"/>
        <a:cs typeface="+mn-cs"/>
      </a:defRPr>
    </a:lvl2pPr>
    <a:lvl3pPr marL="1143000" indent="-228600" algn="l" defTabSz="449263" rtl="0" eaLnBrk="0" fontAlgn="base" hangingPunct="0">
      <a:spcBef>
        <a:spcPct val="0"/>
      </a:spcBef>
      <a:spcAft>
        <a:spcPct val="0"/>
      </a:spcAft>
      <a:defRPr sz="2400" kern="1200">
        <a:solidFill>
          <a:schemeClr val="bg1"/>
        </a:solidFill>
        <a:latin typeface="Arial" panose="020B0604020202020204" pitchFamily="34" charset="0"/>
        <a:ea typeface="MS PGothic" panose="020B0600070205080204" pitchFamily="34" charset="-128"/>
        <a:cs typeface="+mn-cs"/>
      </a:defRPr>
    </a:lvl3pPr>
    <a:lvl4pPr marL="1600200" indent="-228600" algn="l" defTabSz="449263" rtl="0" eaLnBrk="0" fontAlgn="base" hangingPunct="0">
      <a:spcBef>
        <a:spcPct val="0"/>
      </a:spcBef>
      <a:spcAft>
        <a:spcPct val="0"/>
      </a:spcAft>
      <a:defRPr sz="2400" kern="1200">
        <a:solidFill>
          <a:schemeClr val="bg1"/>
        </a:solidFill>
        <a:latin typeface="Arial" panose="020B0604020202020204" pitchFamily="34" charset="0"/>
        <a:ea typeface="MS PGothic" panose="020B0600070205080204" pitchFamily="34" charset="-128"/>
        <a:cs typeface="+mn-cs"/>
      </a:defRPr>
    </a:lvl4pPr>
    <a:lvl5pPr marL="2057400" indent="-228600" algn="l" defTabSz="449263" rtl="0" eaLnBrk="0" fontAlgn="base" hangingPunct="0">
      <a:spcBef>
        <a:spcPct val="0"/>
      </a:spcBef>
      <a:spcAft>
        <a:spcPct val="0"/>
      </a:spcAft>
      <a:defRPr sz="2400" kern="1200">
        <a:solidFill>
          <a:schemeClr val="bg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sz="2400" kern="1200">
        <a:solidFill>
          <a:schemeClr val="bg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sz="2400" kern="1200">
        <a:solidFill>
          <a:schemeClr val="bg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sz="2400" kern="1200">
        <a:solidFill>
          <a:schemeClr val="bg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sz="2400" kern="1200">
        <a:solidFill>
          <a:schemeClr val="bg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29" autoAdjust="0"/>
    <p:restoredTop sz="94713"/>
  </p:normalViewPr>
  <p:slideViewPr>
    <p:cSldViewPr>
      <p:cViewPr varScale="1">
        <p:scale>
          <a:sx n="62" d="100"/>
          <a:sy n="62" d="100"/>
        </p:scale>
        <p:origin x="1560" y="56"/>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79123C4-0ACF-2647-AF44-9FF9F77278B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charset="0"/>
                <a:ea typeface="MS PGothic" charset="-128"/>
                <a:cs typeface="+mn-cs"/>
              </a:defRPr>
            </a:lvl1pPr>
          </a:lstStyle>
          <a:p>
            <a:pPr>
              <a:defRPr/>
            </a:pPr>
            <a:endParaRPr lang="es-ES_tradnl"/>
          </a:p>
        </p:txBody>
      </p:sp>
      <p:sp>
        <p:nvSpPr>
          <p:cNvPr id="3" name="Marcador de fecha 2">
            <a:extLst>
              <a:ext uri="{FF2B5EF4-FFF2-40B4-BE49-F238E27FC236}">
                <a16:creationId xmlns:a16="http://schemas.microsoft.com/office/drawing/2014/main" id="{53164A91-035E-9241-B110-6FB4F41210CB}"/>
              </a:ext>
            </a:extLst>
          </p:cNvPr>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21534B53-CA17-1044-B0FC-7E8BB2A707DF}" type="datetimeFigureOut">
              <a:rPr lang="es-ES_tradnl" altLang="es-CO"/>
              <a:pPr>
                <a:defRPr/>
              </a:pPr>
              <a:t>06/05/2020</a:t>
            </a:fld>
            <a:endParaRPr lang="es-ES_tradnl" altLang="es-CO" dirty="0"/>
          </a:p>
        </p:txBody>
      </p:sp>
      <p:sp>
        <p:nvSpPr>
          <p:cNvPr id="4" name="Marcador de pie de página 3">
            <a:extLst>
              <a:ext uri="{FF2B5EF4-FFF2-40B4-BE49-F238E27FC236}">
                <a16:creationId xmlns:a16="http://schemas.microsoft.com/office/drawing/2014/main" id="{D4DF77AA-EB28-8B46-8BDF-8AB17260A65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atin typeface="Arial" charset="0"/>
                <a:ea typeface="MS PGothic" charset="-128"/>
                <a:cs typeface="+mn-cs"/>
              </a:defRPr>
            </a:lvl1pPr>
          </a:lstStyle>
          <a:p>
            <a:pPr>
              <a:defRPr/>
            </a:pPr>
            <a:endParaRPr lang="es-ES_tradnl"/>
          </a:p>
        </p:txBody>
      </p:sp>
      <p:sp>
        <p:nvSpPr>
          <p:cNvPr id="5" name="Marcador de número de diapositiva 4">
            <a:extLst>
              <a:ext uri="{FF2B5EF4-FFF2-40B4-BE49-F238E27FC236}">
                <a16:creationId xmlns:a16="http://schemas.microsoft.com/office/drawing/2014/main" id="{D2534F82-D4AC-3648-8EF6-B00648A73B24}"/>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B024299E-FC13-BC4C-8F23-4392D060F165}" type="slidenum">
              <a:rPr lang="es-ES_tradnl" altLang="es-CO"/>
              <a:pPr>
                <a:defRPr/>
              </a:pPr>
              <a:t>‹Nº›</a:t>
            </a:fld>
            <a:endParaRPr lang="es-ES_tradnl" altLang="es-CO"/>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AutoShape 1">
            <a:extLst>
              <a:ext uri="{FF2B5EF4-FFF2-40B4-BE49-F238E27FC236}">
                <a16:creationId xmlns:a16="http://schemas.microsoft.com/office/drawing/2014/main" id="{9CB85A5F-382E-8945-AA14-017E3BEEE35A}"/>
              </a:ext>
            </a:extLst>
          </p:cNvPr>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s-CO" altLang="es-CO" sz="1800"/>
          </a:p>
        </p:txBody>
      </p:sp>
      <p:sp>
        <p:nvSpPr>
          <p:cNvPr id="2051" name="AutoShape 2">
            <a:extLst>
              <a:ext uri="{FF2B5EF4-FFF2-40B4-BE49-F238E27FC236}">
                <a16:creationId xmlns:a16="http://schemas.microsoft.com/office/drawing/2014/main" id="{7A0E2F61-FBB7-D249-94CF-A48D4CF129FC}"/>
              </a:ext>
            </a:extLst>
          </p:cNvPr>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s-CO" altLang="es-CO" sz="1800"/>
          </a:p>
        </p:txBody>
      </p:sp>
      <p:sp>
        <p:nvSpPr>
          <p:cNvPr id="2052" name="AutoShape 3">
            <a:extLst>
              <a:ext uri="{FF2B5EF4-FFF2-40B4-BE49-F238E27FC236}">
                <a16:creationId xmlns:a16="http://schemas.microsoft.com/office/drawing/2014/main" id="{0E8C96DB-6A02-6448-84BB-D2C8C8ACB5EA}"/>
              </a:ext>
            </a:extLst>
          </p:cNvPr>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s-CO" altLang="es-CO" sz="1800"/>
          </a:p>
        </p:txBody>
      </p:sp>
      <p:sp>
        <p:nvSpPr>
          <p:cNvPr id="2053" name="AutoShape 4">
            <a:extLst>
              <a:ext uri="{FF2B5EF4-FFF2-40B4-BE49-F238E27FC236}">
                <a16:creationId xmlns:a16="http://schemas.microsoft.com/office/drawing/2014/main" id="{8656B210-09E7-FA4D-A9E7-4249A07EE728}"/>
              </a:ext>
            </a:extLst>
          </p:cNvPr>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s-CO" altLang="es-CO" sz="1800"/>
          </a:p>
        </p:txBody>
      </p:sp>
      <p:sp>
        <p:nvSpPr>
          <p:cNvPr id="2054" name="AutoShape 5">
            <a:extLst>
              <a:ext uri="{FF2B5EF4-FFF2-40B4-BE49-F238E27FC236}">
                <a16:creationId xmlns:a16="http://schemas.microsoft.com/office/drawing/2014/main" id="{C0C60205-7DD1-C841-A28E-C64C1261B099}"/>
              </a:ext>
            </a:extLst>
          </p:cNvPr>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s-CO" altLang="es-CO" sz="1800"/>
          </a:p>
        </p:txBody>
      </p:sp>
      <p:sp>
        <p:nvSpPr>
          <p:cNvPr id="2055" name="AutoShape 6">
            <a:extLst>
              <a:ext uri="{FF2B5EF4-FFF2-40B4-BE49-F238E27FC236}">
                <a16:creationId xmlns:a16="http://schemas.microsoft.com/office/drawing/2014/main" id="{CD51F259-B2C1-5546-8EB4-EB186B3C6270}"/>
              </a:ext>
            </a:extLst>
          </p:cNvPr>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s-CO" altLang="es-CO" sz="1800"/>
          </a:p>
        </p:txBody>
      </p:sp>
      <p:sp>
        <p:nvSpPr>
          <p:cNvPr id="2056" name="AutoShape 7">
            <a:extLst>
              <a:ext uri="{FF2B5EF4-FFF2-40B4-BE49-F238E27FC236}">
                <a16:creationId xmlns:a16="http://schemas.microsoft.com/office/drawing/2014/main" id="{CD87D98B-C55A-6049-A4BB-F33D23EAEF97}"/>
              </a:ext>
            </a:extLst>
          </p:cNvPr>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s-CO" altLang="es-CO" sz="1800"/>
          </a:p>
        </p:txBody>
      </p:sp>
      <p:sp>
        <p:nvSpPr>
          <p:cNvPr id="2057" name="AutoShape 8">
            <a:extLst>
              <a:ext uri="{FF2B5EF4-FFF2-40B4-BE49-F238E27FC236}">
                <a16:creationId xmlns:a16="http://schemas.microsoft.com/office/drawing/2014/main" id="{6283339A-23A6-DC41-941E-83C8F3D98907}"/>
              </a:ext>
            </a:extLst>
          </p:cNvPr>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s-CO" altLang="es-CO" sz="1800"/>
          </a:p>
        </p:txBody>
      </p:sp>
      <p:sp>
        <p:nvSpPr>
          <p:cNvPr id="2058" name="AutoShape 9">
            <a:extLst>
              <a:ext uri="{FF2B5EF4-FFF2-40B4-BE49-F238E27FC236}">
                <a16:creationId xmlns:a16="http://schemas.microsoft.com/office/drawing/2014/main" id="{0457A991-C7FA-D14D-BA6E-78599192AB26}"/>
              </a:ext>
            </a:extLst>
          </p:cNvPr>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s-CO" altLang="es-CO" sz="1800"/>
          </a:p>
        </p:txBody>
      </p:sp>
      <p:sp>
        <p:nvSpPr>
          <p:cNvPr id="2059" name="AutoShape 10">
            <a:extLst>
              <a:ext uri="{FF2B5EF4-FFF2-40B4-BE49-F238E27FC236}">
                <a16:creationId xmlns:a16="http://schemas.microsoft.com/office/drawing/2014/main" id="{761FF5E7-32C9-B146-AAE3-53C061A168A5}"/>
              </a:ext>
            </a:extLst>
          </p:cNvPr>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s-CO" altLang="es-CO" sz="1800"/>
          </a:p>
        </p:txBody>
      </p:sp>
      <p:sp>
        <p:nvSpPr>
          <p:cNvPr id="2060" name="Rectangle 11">
            <a:extLst>
              <a:ext uri="{FF2B5EF4-FFF2-40B4-BE49-F238E27FC236}">
                <a16:creationId xmlns:a16="http://schemas.microsoft.com/office/drawing/2014/main" id="{4F163CFB-B844-6945-8377-91FF241B6017}"/>
              </a:ext>
            </a:extLst>
          </p:cNvPr>
          <p:cNvSpPr>
            <a:spLocks noGrp="1" noRot="1" noChangeAspect="1" noChangeArrowheads="1"/>
          </p:cNvSpPr>
          <p:nvPr>
            <p:ph type="sldImg"/>
          </p:nvPr>
        </p:nvSpPr>
        <p:spPr bwMode="auto">
          <a:xfrm>
            <a:off x="-11798300" y="-11796713"/>
            <a:ext cx="11782425" cy="1247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2" name="Rectangle 12">
            <a:extLst>
              <a:ext uri="{FF2B5EF4-FFF2-40B4-BE49-F238E27FC236}">
                <a16:creationId xmlns:a16="http://schemas.microsoft.com/office/drawing/2014/main" id="{54E28445-908B-DA48-89A8-D296CAB44163}"/>
              </a:ext>
            </a:extLst>
          </p:cNvPr>
          <p:cNvSpPr>
            <a:spLocks noGrp="1" noChangeArrowheads="1"/>
          </p:cNvSpPr>
          <p:nvPr>
            <p:ph type="body"/>
          </p:nvPr>
        </p:nvSpPr>
        <p:spPr bwMode="auto">
          <a:xfrm>
            <a:off x="685800" y="4343400"/>
            <a:ext cx="5468938" cy="40973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s-CO" noProof="0"/>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S PGothic" pitchFamily="34" charset="-128"/>
        <a:cs typeface="MS PGothic" panose="020B0600070205080204" pitchFamily="34" charset="-128"/>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S PGothic" pitchFamily="34" charset="-128"/>
        <a:cs typeface="MS PGothic" charset="0"/>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S PGothic" pitchFamily="34" charset="-128"/>
        <a:cs typeface="MS PGothic" charset="0"/>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S PGothic" pitchFamily="34" charset="-128"/>
        <a:cs typeface="MS PGothic" charset="0"/>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Text Box 1">
            <a:extLst>
              <a:ext uri="{FF2B5EF4-FFF2-40B4-BE49-F238E27FC236}">
                <a16:creationId xmlns:a16="http://schemas.microsoft.com/office/drawing/2014/main" id="{2681AA99-3639-B84C-AE8D-EC6DA4256831}"/>
              </a:ext>
            </a:extLst>
          </p:cNvPr>
          <p:cNvSpPr txBox="1">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es-CO" altLang="es-CO" sz="1800"/>
          </a:p>
        </p:txBody>
      </p:sp>
      <p:sp>
        <p:nvSpPr>
          <p:cNvPr id="4099" name="Rectangle 2">
            <a:extLst>
              <a:ext uri="{FF2B5EF4-FFF2-40B4-BE49-F238E27FC236}">
                <a16:creationId xmlns:a16="http://schemas.microsoft.com/office/drawing/2014/main" id="{B4CB5C9A-B51D-A845-80DC-7E6652B9BE05}"/>
              </a:ext>
            </a:extLst>
          </p:cNvPr>
          <p:cNvSpPr>
            <a:spLocks noGrp="1" noChangeArrowheads="1"/>
          </p:cNvSpPr>
          <p:nvPr>
            <p:ph type="body"/>
          </p:nvPr>
        </p:nvSpPr>
        <p:spPr>
          <a:xfrm>
            <a:off x="685800" y="4343400"/>
            <a:ext cx="5470525" cy="40989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CO" altLang="es-CO">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O"/>
          </a:p>
        </p:txBody>
      </p:sp>
      <p:sp>
        <p:nvSpPr>
          <p:cNvPr id="4" name="Rectangle 5">
            <a:extLst>
              <a:ext uri="{FF2B5EF4-FFF2-40B4-BE49-F238E27FC236}">
                <a16:creationId xmlns:a16="http://schemas.microsoft.com/office/drawing/2014/main" id="{E57C85B5-5CEA-3A4B-B04C-D94CEB4436C7}"/>
              </a:ext>
            </a:extLst>
          </p:cNvPr>
          <p:cNvSpPr>
            <a:spLocks noGrp="1" noChangeArrowheads="1"/>
          </p:cNvSpPr>
          <p:nvPr>
            <p:ph type="sldNum" idx="10"/>
          </p:nvPr>
        </p:nvSpPr>
        <p:spPr>
          <a:ln/>
        </p:spPr>
        <p:txBody>
          <a:bodyPr/>
          <a:lstStyle>
            <a:lvl1pPr>
              <a:defRPr/>
            </a:lvl1pPr>
          </a:lstStyle>
          <a:p>
            <a:pPr>
              <a:defRPr/>
            </a:pPr>
            <a:fld id="{E557FCBA-4BD1-E541-A008-25FCC72E1960}" type="slidenum">
              <a:rPr lang="es-CO" altLang="es-CO"/>
              <a:pPr>
                <a:defRPr/>
              </a:pPr>
              <a:t>‹Nº›</a:t>
            </a:fld>
            <a:endParaRPr lang="es-CO" altLang="es-CO"/>
          </a:p>
        </p:txBody>
      </p:sp>
    </p:spTree>
    <p:extLst>
      <p:ext uri="{BB962C8B-B14F-4D97-AF65-F5344CB8AC3E}">
        <p14:creationId xmlns:p14="http://schemas.microsoft.com/office/powerpoint/2010/main" val="2002398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Rectangle 5">
            <a:extLst>
              <a:ext uri="{FF2B5EF4-FFF2-40B4-BE49-F238E27FC236}">
                <a16:creationId xmlns:a16="http://schemas.microsoft.com/office/drawing/2014/main" id="{37842686-9A52-2B4B-BF77-0EB4A6BB9143}"/>
              </a:ext>
            </a:extLst>
          </p:cNvPr>
          <p:cNvSpPr>
            <a:spLocks noGrp="1" noChangeArrowheads="1"/>
          </p:cNvSpPr>
          <p:nvPr>
            <p:ph type="sldNum" idx="10"/>
          </p:nvPr>
        </p:nvSpPr>
        <p:spPr>
          <a:ln/>
        </p:spPr>
        <p:txBody>
          <a:bodyPr/>
          <a:lstStyle>
            <a:lvl1pPr>
              <a:defRPr/>
            </a:lvl1pPr>
          </a:lstStyle>
          <a:p>
            <a:pPr>
              <a:defRPr/>
            </a:pPr>
            <a:fld id="{09770362-ECB1-A741-9169-35C2F2EF54B6}" type="slidenum">
              <a:rPr lang="es-CO" altLang="es-CO"/>
              <a:pPr>
                <a:defRPr/>
              </a:pPr>
              <a:t>‹Nº›</a:t>
            </a:fld>
            <a:endParaRPr lang="es-CO" altLang="es-CO"/>
          </a:p>
        </p:txBody>
      </p:sp>
    </p:spTree>
    <p:extLst>
      <p:ext uri="{BB962C8B-B14F-4D97-AF65-F5344CB8AC3E}">
        <p14:creationId xmlns:p14="http://schemas.microsoft.com/office/powerpoint/2010/main" val="4864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16700" y="66675"/>
            <a:ext cx="2052638" cy="6042025"/>
          </a:xfrm>
        </p:spPr>
        <p:txBody>
          <a:bodyPr vert="eaVert"/>
          <a:lstStyle/>
          <a:p>
            <a:r>
              <a:rPr lang="es-ES"/>
              <a:t>Haga clic para modificar el estilo de título del patrón</a:t>
            </a:r>
            <a:endParaRPr lang="es-CO"/>
          </a:p>
        </p:txBody>
      </p:sp>
      <p:sp>
        <p:nvSpPr>
          <p:cNvPr id="3" name="2 Marcador de texto vertical"/>
          <p:cNvSpPr>
            <a:spLocks noGrp="1"/>
          </p:cNvSpPr>
          <p:nvPr>
            <p:ph type="body" orient="vert" idx="1"/>
          </p:nvPr>
        </p:nvSpPr>
        <p:spPr>
          <a:xfrm>
            <a:off x="457200" y="66675"/>
            <a:ext cx="6007100" cy="60420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Rectangle 5">
            <a:extLst>
              <a:ext uri="{FF2B5EF4-FFF2-40B4-BE49-F238E27FC236}">
                <a16:creationId xmlns:a16="http://schemas.microsoft.com/office/drawing/2014/main" id="{3F3C4969-685C-874C-AD49-3FD4FE8134CF}"/>
              </a:ext>
            </a:extLst>
          </p:cNvPr>
          <p:cNvSpPr>
            <a:spLocks noGrp="1" noChangeArrowheads="1"/>
          </p:cNvSpPr>
          <p:nvPr>
            <p:ph type="sldNum" idx="10"/>
          </p:nvPr>
        </p:nvSpPr>
        <p:spPr>
          <a:ln/>
        </p:spPr>
        <p:txBody>
          <a:bodyPr/>
          <a:lstStyle>
            <a:lvl1pPr>
              <a:defRPr/>
            </a:lvl1pPr>
          </a:lstStyle>
          <a:p>
            <a:pPr>
              <a:defRPr/>
            </a:pPr>
            <a:fld id="{9410B2A9-840D-1445-BDCA-E40D5CBF2E54}" type="slidenum">
              <a:rPr lang="es-CO" altLang="es-CO"/>
              <a:pPr>
                <a:defRPr/>
              </a:pPr>
              <a:t>‹Nº›</a:t>
            </a:fld>
            <a:endParaRPr lang="es-CO" altLang="es-CO"/>
          </a:p>
        </p:txBody>
      </p:sp>
    </p:spTree>
    <p:extLst>
      <p:ext uri="{BB962C8B-B14F-4D97-AF65-F5344CB8AC3E}">
        <p14:creationId xmlns:p14="http://schemas.microsoft.com/office/powerpoint/2010/main" val="1510763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Rectangle 5">
            <a:extLst>
              <a:ext uri="{FF2B5EF4-FFF2-40B4-BE49-F238E27FC236}">
                <a16:creationId xmlns:a16="http://schemas.microsoft.com/office/drawing/2014/main" id="{F227F53B-982E-CE4C-AF0D-52164E7C2FF8}"/>
              </a:ext>
            </a:extLst>
          </p:cNvPr>
          <p:cNvSpPr>
            <a:spLocks noGrp="1" noChangeArrowheads="1"/>
          </p:cNvSpPr>
          <p:nvPr>
            <p:ph type="sldNum" idx="10"/>
          </p:nvPr>
        </p:nvSpPr>
        <p:spPr>
          <a:ln/>
        </p:spPr>
        <p:txBody>
          <a:bodyPr/>
          <a:lstStyle>
            <a:lvl1pPr>
              <a:defRPr/>
            </a:lvl1pPr>
          </a:lstStyle>
          <a:p>
            <a:pPr>
              <a:defRPr/>
            </a:pPr>
            <a:fld id="{6C271FF4-0AE8-0644-8EC8-AC3803A39D58}" type="slidenum">
              <a:rPr lang="es-CO" altLang="es-CO"/>
              <a:pPr>
                <a:defRPr/>
              </a:pPr>
              <a:t>‹Nº›</a:t>
            </a:fld>
            <a:endParaRPr lang="es-CO" altLang="es-CO"/>
          </a:p>
        </p:txBody>
      </p:sp>
    </p:spTree>
    <p:extLst>
      <p:ext uri="{BB962C8B-B14F-4D97-AF65-F5344CB8AC3E}">
        <p14:creationId xmlns:p14="http://schemas.microsoft.com/office/powerpoint/2010/main" val="4170786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5">
            <a:extLst>
              <a:ext uri="{FF2B5EF4-FFF2-40B4-BE49-F238E27FC236}">
                <a16:creationId xmlns:a16="http://schemas.microsoft.com/office/drawing/2014/main" id="{35C4B9E3-A44C-B548-B63D-B4B7523605FF}"/>
              </a:ext>
            </a:extLst>
          </p:cNvPr>
          <p:cNvSpPr>
            <a:spLocks noGrp="1" noChangeArrowheads="1"/>
          </p:cNvSpPr>
          <p:nvPr>
            <p:ph type="sldNum" idx="10"/>
          </p:nvPr>
        </p:nvSpPr>
        <p:spPr>
          <a:ln/>
        </p:spPr>
        <p:txBody>
          <a:bodyPr/>
          <a:lstStyle>
            <a:lvl1pPr>
              <a:defRPr/>
            </a:lvl1pPr>
          </a:lstStyle>
          <a:p>
            <a:pPr>
              <a:defRPr/>
            </a:pPr>
            <a:fld id="{220DDC62-08EE-0A4F-936E-B790D0B3D8EA}" type="slidenum">
              <a:rPr lang="es-CO" altLang="es-CO"/>
              <a:pPr>
                <a:defRPr/>
              </a:pPr>
              <a:t>‹Nº›</a:t>
            </a:fld>
            <a:endParaRPr lang="es-CO" altLang="es-CO"/>
          </a:p>
        </p:txBody>
      </p:sp>
    </p:spTree>
    <p:extLst>
      <p:ext uri="{BB962C8B-B14F-4D97-AF65-F5344CB8AC3E}">
        <p14:creationId xmlns:p14="http://schemas.microsoft.com/office/powerpoint/2010/main" val="2965154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sz="half" idx="1"/>
          </p:nvPr>
        </p:nvSpPr>
        <p:spPr>
          <a:xfrm>
            <a:off x="457200" y="1600200"/>
            <a:ext cx="4029075" cy="4508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contenido"/>
          <p:cNvSpPr>
            <a:spLocks noGrp="1"/>
          </p:cNvSpPr>
          <p:nvPr>
            <p:ph sz="half" idx="2"/>
          </p:nvPr>
        </p:nvSpPr>
        <p:spPr>
          <a:xfrm>
            <a:off x="4638675" y="1600200"/>
            <a:ext cx="4030663" cy="4508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Rectangle 5">
            <a:extLst>
              <a:ext uri="{FF2B5EF4-FFF2-40B4-BE49-F238E27FC236}">
                <a16:creationId xmlns:a16="http://schemas.microsoft.com/office/drawing/2014/main" id="{937C2803-F96E-EA43-9B5F-83A0B4525E74}"/>
              </a:ext>
            </a:extLst>
          </p:cNvPr>
          <p:cNvSpPr>
            <a:spLocks noGrp="1" noChangeArrowheads="1"/>
          </p:cNvSpPr>
          <p:nvPr>
            <p:ph type="sldNum" idx="10"/>
          </p:nvPr>
        </p:nvSpPr>
        <p:spPr>
          <a:ln/>
        </p:spPr>
        <p:txBody>
          <a:bodyPr/>
          <a:lstStyle>
            <a:lvl1pPr>
              <a:defRPr/>
            </a:lvl1pPr>
          </a:lstStyle>
          <a:p>
            <a:pPr>
              <a:defRPr/>
            </a:pPr>
            <a:fld id="{091971A5-4EF6-FB47-B2E1-E2BD423156AC}" type="slidenum">
              <a:rPr lang="es-CO" altLang="es-CO"/>
              <a:pPr>
                <a:defRPr/>
              </a:pPr>
              <a:t>‹Nº›</a:t>
            </a:fld>
            <a:endParaRPr lang="es-CO" altLang="es-CO"/>
          </a:p>
        </p:txBody>
      </p:sp>
    </p:spTree>
    <p:extLst>
      <p:ext uri="{BB962C8B-B14F-4D97-AF65-F5344CB8AC3E}">
        <p14:creationId xmlns:p14="http://schemas.microsoft.com/office/powerpoint/2010/main" val="158656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Rectangle 5">
            <a:extLst>
              <a:ext uri="{FF2B5EF4-FFF2-40B4-BE49-F238E27FC236}">
                <a16:creationId xmlns:a16="http://schemas.microsoft.com/office/drawing/2014/main" id="{97415386-FE06-9D4D-B1D6-A492C3E33041}"/>
              </a:ext>
            </a:extLst>
          </p:cNvPr>
          <p:cNvSpPr>
            <a:spLocks noGrp="1" noChangeArrowheads="1"/>
          </p:cNvSpPr>
          <p:nvPr>
            <p:ph type="sldNum" idx="10"/>
          </p:nvPr>
        </p:nvSpPr>
        <p:spPr>
          <a:ln/>
        </p:spPr>
        <p:txBody>
          <a:bodyPr/>
          <a:lstStyle>
            <a:lvl1pPr>
              <a:defRPr/>
            </a:lvl1pPr>
          </a:lstStyle>
          <a:p>
            <a:pPr>
              <a:defRPr/>
            </a:pPr>
            <a:fld id="{4E9ED5FA-E94A-0242-992E-281EBA2A4C2F}" type="slidenum">
              <a:rPr lang="es-CO" altLang="es-CO"/>
              <a:pPr>
                <a:defRPr/>
              </a:pPr>
              <a:t>‹Nº›</a:t>
            </a:fld>
            <a:endParaRPr lang="es-CO" altLang="es-CO"/>
          </a:p>
        </p:txBody>
      </p:sp>
    </p:spTree>
    <p:extLst>
      <p:ext uri="{BB962C8B-B14F-4D97-AF65-F5344CB8AC3E}">
        <p14:creationId xmlns:p14="http://schemas.microsoft.com/office/powerpoint/2010/main" val="630388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Rectangle 5">
            <a:extLst>
              <a:ext uri="{FF2B5EF4-FFF2-40B4-BE49-F238E27FC236}">
                <a16:creationId xmlns:a16="http://schemas.microsoft.com/office/drawing/2014/main" id="{9FF170A6-2D77-AE4E-AAD6-68ADD1A61BF6}"/>
              </a:ext>
            </a:extLst>
          </p:cNvPr>
          <p:cNvSpPr>
            <a:spLocks noGrp="1" noChangeArrowheads="1"/>
          </p:cNvSpPr>
          <p:nvPr>
            <p:ph type="sldNum" idx="10"/>
          </p:nvPr>
        </p:nvSpPr>
        <p:spPr>
          <a:ln/>
        </p:spPr>
        <p:txBody>
          <a:bodyPr/>
          <a:lstStyle>
            <a:lvl1pPr>
              <a:defRPr/>
            </a:lvl1pPr>
          </a:lstStyle>
          <a:p>
            <a:pPr>
              <a:defRPr/>
            </a:pPr>
            <a:fld id="{A2CC9CC2-2239-F741-B4E2-99A99A45C988}" type="slidenum">
              <a:rPr lang="es-CO" altLang="es-CO"/>
              <a:pPr>
                <a:defRPr/>
              </a:pPr>
              <a:t>‹Nº›</a:t>
            </a:fld>
            <a:endParaRPr lang="es-CO" altLang="es-CO"/>
          </a:p>
        </p:txBody>
      </p:sp>
    </p:spTree>
    <p:extLst>
      <p:ext uri="{BB962C8B-B14F-4D97-AF65-F5344CB8AC3E}">
        <p14:creationId xmlns:p14="http://schemas.microsoft.com/office/powerpoint/2010/main" val="2677936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E981EDD7-1AD1-C44C-BBC0-39ABE85F2787}"/>
              </a:ext>
            </a:extLst>
          </p:cNvPr>
          <p:cNvSpPr>
            <a:spLocks noGrp="1" noChangeArrowheads="1"/>
          </p:cNvSpPr>
          <p:nvPr>
            <p:ph type="sldNum" idx="10"/>
          </p:nvPr>
        </p:nvSpPr>
        <p:spPr>
          <a:ln/>
        </p:spPr>
        <p:txBody>
          <a:bodyPr/>
          <a:lstStyle>
            <a:lvl1pPr>
              <a:defRPr/>
            </a:lvl1pPr>
          </a:lstStyle>
          <a:p>
            <a:pPr>
              <a:defRPr/>
            </a:pPr>
            <a:fld id="{04761E6B-E2E8-334C-A6B0-32C6D84C01BD}" type="slidenum">
              <a:rPr lang="es-CO" altLang="es-CO"/>
              <a:pPr>
                <a:defRPr/>
              </a:pPr>
              <a:t>‹Nº›</a:t>
            </a:fld>
            <a:endParaRPr lang="es-CO" altLang="es-CO"/>
          </a:p>
        </p:txBody>
      </p:sp>
    </p:spTree>
    <p:extLst>
      <p:ext uri="{BB962C8B-B14F-4D97-AF65-F5344CB8AC3E}">
        <p14:creationId xmlns:p14="http://schemas.microsoft.com/office/powerpoint/2010/main" val="4106513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5">
            <a:extLst>
              <a:ext uri="{FF2B5EF4-FFF2-40B4-BE49-F238E27FC236}">
                <a16:creationId xmlns:a16="http://schemas.microsoft.com/office/drawing/2014/main" id="{D1CA5023-987B-BA40-AC78-010E60325177}"/>
              </a:ext>
            </a:extLst>
          </p:cNvPr>
          <p:cNvSpPr>
            <a:spLocks noGrp="1" noChangeArrowheads="1"/>
          </p:cNvSpPr>
          <p:nvPr>
            <p:ph type="sldNum" idx="10"/>
          </p:nvPr>
        </p:nvSpPr>
        <p:spPr>
          <a:ln/>
        </p:spPr>
        <p:txBody>
          <a:bodyPr/>
          <a:lstStyle>
            <a:lvl1pPr>
              <a:defRPr/>
            </a:lvl1pPr>
          </a:lstStyle>
          <a:p>
            <a:pPr>
              <a:defRPr/>
            </a:pPr>
            <a:fld id="{B71AD633-AD6C-B548-AAB2-F6E735381595}" type="slidenum">
              <a:rPr lang="es-CO" altLang="es-CO"/>
              <a:pPr>
                <a:defRPr/>
              </a:pPr>
              <a:t>‹Nº›</a:t>
            </a:fld>
            <a:endParaRPr lang="es-CO" altLang="es-CO"/>
          </a:p>
        </p:txBody>
      </p:sp>
    </p:spTree>
    <p:extLst>
      <p:ext uri="{BB962C8B-B14F-4D97-AF65-F5344CB8AC3E}">
        <p14:creationId xmlns:p14="http://schemas.microsoft.com/office/powerpoint/2010/main" val="1516634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O" noProof="0"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5">
            <a:extLst>
              <a:ext uri="{FF2B5EF4-FFF2-40B4-BE49-F238E27FC236}">
                <a16:creationId xmlns:a16="http://schemas.microsoft.com/office/drawing/2014/main" id="{7F7FEFD2-C881-1542-8EDD-3B7A9DE5BA97}"/>
              </a:ext>
            </a:extLst>
          </p:cNvPr>
          <p:cNvSpPr>
            <a:spLocks noGrp="1" noChangeArrowheads="1"/>
          </p:cNvSpPr>
          <p:nvPr>
            <p:ph type="sldNum" idx="10"/>
          </p:nvPr>
        </p:nvSpPr>
        <p:spPr>
          <a:ln/>
        </p:spPr>
        <p:txBody>
          <a:bodyPr/>
          <a:lstStyle>
            <a:lvl1pPr>
              <a:defRPr/>
            </a:lvl1pPr>
          </a:lstStyle>
          <a:p>
            <a:pPr>
              <a:defRPr/>
            </a:pPr>
            <a:fld id="{DF574EB4-9D5C-FB4E-B889-ADB0876AE30C}" type="slidenum">
              <a:rPr lang="es-CO" altLang="es-CO"/>
              <a:pPr>
                <a:defRPr/>
              </a:pPr>
              <a:t>‹Nº›</a:t>
            </a:fld>
            <a:endParaRPr lang="es-CO" altLang="es-CO"/>
          </a:p>
        </p:txBody>
      </p:sp>
    </p:spTree>
    <p:extLst>
      <p:ext uri="{BB962C8B-B14F-4D97-AF65-F5344CB8AC3E}">
        <p14:creationId xmlns:p14="http://schemas.microsoft.com/office/powerpoint/2010/main" val="3714461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347AFF0D-7F5C-1048-BD66-702B7DBF2FEE}"/>
              </a:ext>
            </a:extLst>
          </p:cNvPr>
          <p:cNvSpPr>
            <a:spLocks noGrp="1" noChangeArrowheads="1"/>
          </p:cNvSpPr>
          <p:nvPr>
            <p:ph type="title"/>
          </p:nvPr>
        </p:nvSpPr>
        <p:spPr bwMode="auto">
          <a:xfrm>
            <a:off x="1260475" y="66675"/>
            <a:ext cx="740886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es-CO"/>
              <a:t>Pulse para editar el formato del texto de título</a:t>
            </a:r>
          </a:p>
        </p:txBody>
      </p:sp>
      <p:sp>
        <p:nvSpPr>
          <p:cNvPr id="1027" name="Rectangle 2">
            <a:extLst>
              <a:ext uri="{FF2B5EF4-FFF2-40B4-BE49-F238E27FC236}">
                <a16:creationId xmlns:a16="http://schemas.microsoft.com/office/drawing/2014/main" id="{3B0572C1-0933-424B-BBF0-67CE2288BA0A}"/>
              </a:ext>
            </a:extLst>
          </p:cNvPr>
          <p:cNvSpPr>
            <a:spLocks noGrp="1" noChangeArrowheads="1"/>
          </p:cNvSpPr>
          <p:nvPr>
            <p:ph type="body" idx="1"/>
          </p:nvPr>
        </p:nvSpPr>
        <p:spPr bwMode="auto">
          <a:xfrm>
            <a:off x="457200" y="1600200"/>
            <a:ext cx="8212138" cy="450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es-CO"/>
              <a:t>Pulse para editar los formatos del texto del esquema</a:t>
            </a:r>
          </a:p>
          <a:p>
            <a:pPr lvl="1"/>
            <a:r>
              <a:rPr lang="en-GB" altLang="es-CO"/>
              <a:t>Segundo nivel del esquema</a:t>
            </a:r>
          </a:p>
          <a:p>
            <a:pPr lvl="2"/>
            <a:r>
              <a:rPr lang="en-GB" altLang="es-CO"/>
              <a:t>Tercer nivel del esquema</a:t>
            </a:r>
          </a:p>
          <a:p>
            <a:pPr lvl="3"/>
            <a:r>
              <a:rPr lang="en-GB" altLang="es-CO"/>
              <a:t>Cuarto nivel del esquema</a:t>
            </a:r>
          </a:p>
          <a:p>
            <a:pPr lvl="4"/>
            <a:r>
              <a:rPr lang="en-GB" altLang="es-CO"/>
              <a:t>Quinto nivel del esquema</a:t>
            </a:r>
          </a:p>
          <a:p>
            <a:pPr lvl="4"/>
            <a:r>
              <a:rPr lang="en-GB" altLang="es-CO"/>
              <a:t>Sexto nivel del esquema</a:t>
            </a:r>
          </a:p>
          <a:p>
            <a:pPr lvl="4"/>
            <a:r>
              <a:rPr lang="en-GB" altLang="es-CO"/>
              <a:t>Séptimo nivel del esquema</a:t>
            </a:r>
          </a:p>
          <a:p>
            <a:pPr lvl="4"/>
            <a:r>
              <a:rPr lang="en-GB" altLang="es-CO"/>
              <a:t>Octavo nivel del esquema</a:t>
            </a:r>
          </a:p>
          <a:p>
            <a:pPr lvl="4"/>
            <a:r>
              <a:rPr lang="en-GB" altLang="es-CO"/>
              <a:t>Noveno nivel del esquema</a:t>
            </a:r>
          </a:p>
        </p:txBody>
      </p:sp>
      <p:sp>
        <p:nvSpPr>
          <p:cNvPr id="1028" name="Text Box 3">
            <a:extLst>
              <a:ext uri="{FF2B5EF4-FFF2-40B4-BE49-F238E27FC236}">
                <a16:creationId xmlns:a16="http://schemas.microsoft.com/office/drawing/2014/main" id="{C5561009-1317-FD42-8F0F-5BAE5FC779B3}"/>
              </a:ext>
            </a:extLst>
          </p:cNvPr>
          <p:cNvSpPr txBox="1">
            <a:spLocks noChangeArrowheads="1"/>
          </p:cNvSpPr>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s-CO" altLang="es-CO" sz="1800"/>
          </a:p>
        </p:txBody>
      </p:sp>
      <p:sp>
        <p:nvSpPr>
          <p:cNvPr id="1029" name="Text Box 4">
            <a:extLst>
              <a:ext uri="{FF2B5EF4-FFF2-40B4-BE49-F238E27FC236}">
                <a16:creationId xmlns:a16="http://schemas.microsoft.com/office/drawing/2014/main" id="{B0CDED7B-92AD-3B42-B21B-3FD9336E972C}"/>
              </a:ext>
            </a:extLst>
          </p:cNvPr>
          <p:cNvSpPr txBox="1">
            <a:spLocks noChangeArrowheads="1"/>
          </p:cNvSpPr>
          <p:nvPr/>
        </p:nvSpPr>
        <p:spPr bwMode="auto">
          <a:xfrm>
            <a:off x="3124200" y="6245225"/>
            <a:ext cx="2895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s-CO" altLang="es-CO" sz="1800"/>
          </a:p>
        </p:txBody>
      </p:sp>
      <p:sp>
        <p:nvSpPr>
          <p:cNvPr id="2" name="Rectangle 5">
            <a:extLst>
              <a:ext uri="{FF2B5EF4-FFF2-40B4-BE49-F238E27FC236}">
                <a16:creationId xmlns:a16="http://schemas.microsoft.com/office/drawing/2014/main" id="{D7B387A9-D9D7-7A49-B232-9051A4141859}"/>
              </a:ext>
            </a:extLst>
          </p:cNvPr>
          <p:cNvSpPr>
            <a:spLocks noGrp="1" noChangeArrowheads="1"/>
          </p:cNvSpPr>
          <p:nvPr>
            <p:ph type="sldNum"/>
          </p:nvPr>
        </p:nvSpPr>
        <p:spPr bwMode="auto">
          <a:xfrm>
            <a:off x="6553200" y="6245225"/>
            <a:ext cx="2116138" cy="458788"/>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eaLnBrk="1" hangingPunct="1">
              <a:buClr>
                <a:srgbClr val="000000"/>
              </a:buClr>
              <a:buSzPct val="100000"/>
              <a:buFont typeface="Times New Roman" panose="02020603050405020304" pitchFamily="18" charset="0"/>
              <a:buNone/>
              <a:defRPr sz="1400" smtClean="0">
                <a:solidFill>
                  <a:srgbClr val="000000"/>
                </a:solidFill>
              </a:defRPr>
            </a:lvl1pPr>
          </a:lstStyle>
          <a:p>
            <a:pPr>
              <a:defRPr/>
            </a:pPr>
            <a:fld id="{747969B8-B433-FB48-8CCE-FC97CF06375F}" type="slidenum">
              <a:rPr lang="es-CO" altLang="es-CO"/>
              <a:pPr>
                <a:defRPr/>
              </a:pPr>
              <a:t>‹Nº›</a:t>
            </a:fld>
            <a:endParaRPr lang="es-CO" altLang="es-C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S PGothic" panose="020B0600070205080204" pitchFamily="34" charset="-128"/>
          <a:cs typeface="MS Gothic" charset="0"/>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ea typeface="MS PGothic" panose="020B0600070205080204" pitchFamily="34" charset="-128"/>
          <a:cs typeface="MS Gothic"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ea typeface="MS PGothic" panose="020B0600070205080204" pitchFamily="34" charset="-128"/>
          <a:cs typeface="MS Gothic"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ea typeface="MS PGothic" panose="020B0600070205080204" pitchFamily="34" charset="-128"/>
          <a:cs typeface="MS Gothic"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ea typeface="MS PGothic" panose="020B0600070205080204" pitchFamily="34" charset="-128"/>
          <a:cs typeface="MS Gothic" charset="0"/>
        </a:defRPr>
      </a:lvl5pPr>
      <a:lvl6pPr marL="25146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MS Gothic" charset="-128"/>
        </a:defRPr>
      </a:lvl6pPr>
      <a:lvl7pPr marL="29718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MS Gothic" charset="-128"/>
        </a:defRPr>
      </a:lvl7pPr>
      <a:lvl8pPr marL="34290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MS Gothic" charset="-128"/>
        </a:defRPr>
      </a:lvl8pPr>
      <a:lvl9pPr marL="3886200" indent="-228600" algn="ctr"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MS Gothic" charset="-128"/>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S PGothic" panose="020B0600070205080204" pitchFamily="34" charset="-128"/>
          <a:cs typeface="MS Gothic" charset="0"/>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S Gothic" charset="0"/>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S Gothic" charset="0"/>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S Gothic" charset="0"/>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S Gothic" charset="0"/>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A32F949-6908-6345-B4D7-CA4794450429}"/>
              </a:ext>
            </a:extLst>
          </p:cNvPr>
          <p:cNvSpPr txBox="1"/>
          <p:nvPr/>
        </p:nvSpPr>
        <p:spPr>
          <a:xfrm>
            <a:off x="1619672" y="2828835"/>
            <a:ext cx="5904656" cy="1200329"/>
          </a:xfrm>
          <a:prstGeom prst="rect">
            <a:avLst/>
          </a:prstGeom>
          <a:noFill/>
        </p:spPr>
        <p:txBody>
          <a:bodyPr wrap="square" rtlCol="0">
            <a:spAutoFit/>
          </a:bodyPr>
          <a:lstStyle/>
          <a:p>
            <a:pPr algn="ctr"/>
            <a:r>
              <a:rPr lang="es-CO" sz="3600" dirty="0">
                <a:solidFill>
                  <a:srgbClr val="002060"/>
                </a:solidFill>
              </a:rPr>
              <a:t>INFORME CNO</a:t>
            </a:r>
          </a:p>
          <a:p>
            <a:pPr algn="ctr"/>
            <a:r>
              <a:rPr lang="es-CO" sz="3600" dirty="0">
                <a:solidFill>
                  <a:srgbClr val="002060"/>
                </a:solidFill>
              </a:rPr>
              <a:t>CACSSE 151</a:t>
            </a:r>
          </a:p>
        </p:txBody>
      </p:sp>
      <p:sp>
        <p:nvSpPr>
          <p:cNvPr id="3" name="CuadroTexto 2">
            <a:extLst>
              <a:ext uri="{FF2B5EF4-FFF2-40B4-BE49-F238E27FC236}">
                <a16:creationId xmlns:a16="http://schemas.microsoft.com/office/drawing/2014/main" id="{009F0A5D-4DC9-2E47-8959-59DBDFDD8EE3}"/>
              </a:ext>
            </a:extLst>
          </p:cNvPr>
          <p:cNvSpPr txBox="1"/>
          <p:nvPr/>
        </p:nvSpPr>
        <p:spPr>
          <a:xfrm>
            <a:off x="2771800" y="5949280"/>
            <a:ext cx="3600400" cy="461665"/>
          </a:xfrm>
          <a:prstGeom prst="rect">
            <a:avLst/>
          </a:prstGeom>
          <a:noFill/>
        </p:spPr>
        <p:txBody>
          <a:bodyPr wrap="square" rtlCol="0">
            <a:spAutoFit/>
          </a:bodyPr>
          <a:lstStyle/>
          <a:p>
            <a:pPr algn="ctr"/>
            <a:r>
              <a:rPr lang="es-CO" dirty="0">
                <a:solidFill>
                  <a:srgbClr val="002060"/>
                </a:solidFill>
              </a:rPr>
              <a:t>5 DE MAYO 2020</a:t>
            </a:r>
          </a:p>
        </p:txBody>
      </p:sp>
    </p:spTree>
    <p:extLst>
      <p:ext uri="{BB962C8B-B14F-4D97-AF65-F5344CB8AC3E}">
        <p14:creationId xmlns:p14="http://schemas.microsoft.com/office/powerpoint/2010/main" val="2368964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uadroTexto 2">
            <a:extLst>
              <a:ext uri="{FF2B5EF4-FFF2-40B4-BE49-F238E27FC236}">
                <a16:creationId xmlns:a16="http://schemas.microsoft.com/office/drawing/2014/main" id="{A3863DCF-A578-984F-B7D8-FEB6DD363AA0}"/>
              </a:ext>
            </a:extLst>
          </p:cNvPr>
          <p:cNvSpPr txBox="1">
            <a:spLocks noChangeArrowheads="1"/>
          </p:cNvSpPr>
          <p:nvPr/>
        </p:nvSpPr>
        <p:spPr bwMode="auto">
          <a:xfrm>
            <a:off x="198437" y="1844824"/>
            <a:ext cx="8747125" cy="4016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bg1"/>
                </a:solidFill>
                <a:latin typeface="Arial" panose="020B0604020202020204" pitchFamily="34" charset="0"/>
                <a:ea typeface="MS PGothic" panose="020B0600070205080204" pitchFamily="34" charset="-128"/>
              </a:defRPr>
            </a:lvl1pPr>
            <a:lvl2pPr>
              <a:defRPr sz="2400">
                <a:solidFill>
                  <a:schemeClr val="bg1"/>
                </a:solidFill>
                <a:latin typeface="Arial" panose="020B0604020202020204" pitchFamily="34" charset="0"/>
                <a:ea typeface="MS PGothic" panose="020B0600070205080204" pitchFamily="34" charset="-128"/>
              </a:defRPr>
            </a:lvl2pPr>
            <a:lvl3pPr>
              <a:defRPr sz="2400">
                <a:solidFill>
                  <a:schemeClr val="bg1"/>
                </a:solidFill>
                <a:latin typeface="Arial" panose="020B0604020202020204" pitchFamily="34" charset="0"/>
                <a:ea typeface="MS PGothic" panose="020B0600070205080204" pitchFamily="34" charset="-128"/>
              </a:defRPr>
            </a:lvl3pPr>
            <a:lvl4pPr>
              <a:defRPr sz="2400">
                <a:solidFill>
                  <a:schemeClr val="bg1"/>
                </a:solidFill>
                <a:latin typeface="Arial" panose="020B0604020202020204" pitchFamily="34" charset="0"/>
                <a:ea typeface="MS PGothic" panose="020B0600070205080204" pitchFamily="34" charset="-128"/>
              </a:defRPr>
            </a:lvl4pPr>
            <a:lvl5pPr>
              <a:defRPr sz="2400">
                <a:solidFill>
                  <a:schemeClr val="bg1"/>
                </a:solidFill>
                <a:latin typeface="Arial" panose="020B0604020202020204" pitchFamily="34" charset="0"/>
                <a:ea typeface="MS PGothic" panose="020B0600070205080204" pitchFamily="34" charset="-128"/>
              </a:defRPr>
            </a:lvl5pPr>
            <a:lvl6pPr marL="2514600" indent="-228600" defTabSz="449263"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6pPr>
            <a:lvl7pPr marL="2971800" indent="-228600" defTabSz="449263"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7pPr>
            <a:lvl8pPr marL="3429000" indent="-228600" defTabSz="449263"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8pPr>
            <a:lvl9pPr marL="3886200" indent="-228600" defTabSz="449263"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9pPr>
          </a:lstStyle>
          <a:p>
            <a:pPr algn="just">
              <a:buFont typeface="Wingdings" pitchFamily="2" charset="2"/>
              <a:buChar char="ü"/>
            </a:pPr>
            <a:r>
              <a:rPr lang="es-MX" altLang="es-CO" sz="1500" dirty="0">
                <a:solidFill>
                  <a:srgbClr val="0075A4"/>
                </a:solidFill>
              </a:rPr>
              <a:t>En el marco de la pandemia COVID19 y con el objetivo de garantizar la continuidad en la prestación del servicio de energía eléctrica, el Consejo ha expedido 13 Circulares, dirigidas a los agentes generadores, transmisores y operadores de red. </a:t>
            </a:r>
          </a:p>
          <a:p>
            <a:pPr algn="just">
              <a:buFont typeface="Wingdings" pitchFamily="2" charset="2"/>
              <a:buChar char="ü"/>
            </a:pPr>
            <a:endParaRPr lang="es-MX" altLang="es-CO" sz="1500" dirty="0">
              <a:solidFill>
                <a:srgbClr val="0075A4"/>
              </a:solidFill>
            </a:endParaRPr>
          </a:p>
          <a:p>
            <a:pPr marL="0" indent="0" algn="just"/>
            <a:r>
              <a:rPr lang="es-MX" altLang="es-CO" sz="1500" dirty="0">
                <a:solidFill>
                  <a:srgbClr val="0075A4"/>
                </a:solidFill>
              </a:rPr>
              <a:t>	A la fecha se mantienen vigentes las siguientes circulares:</a:t>
            </a:r>
          </a:p>
          <a:p>
            <a:pPr algn="just">
              <a:buFont typeface="Wingdings" pitchFamily="2" charset="2"/>
              <a:buChar char="ü"/>
            </a:pPr>
            <a:endParaRPr lang="es-MX" altLang="es-CO" sz="1500" dirty="0">
              <a:solidFill>
                <a:srgbClr val="0075A4"/>
              </a:solidFill>
            </a:endParaRPr>
          </a:p>
          <a:p>
            <a:pPr algn="just">
              <a:buFont typeface="Wingdings" pitchFamily="2" charset="2"/>
              <a:buChar char="ü"/>
            </a:pPr>
            <a:r>
              <a:rPr lang="es-MX" altLang="es-CO" sz="1500" dirty="0">
                <a:solidFill>
                  <a:srgbClr val="0075A4"/>
                </a:solidFill>
              </a:rPr>
              <a:t>Expedición y socialización de la Circular CNO 45, dirigida a los agentes distribuidores, por la que se hacen recomendaciones generales sobre la importancia de garantizar la disponibilidad de los circuitos en los que se encuentran conectados hospitales y en general instituciones prestadoras del servicio público de salud y recomendación general de que mientras dure esta situación, se realicen los mantenimientos que se consideren estrictamente necesarios y mantener debidamente informados a los usuarios, cuando estos deban ejecutarse.</a:t>
            </a:r>
          </a:p>
          <a:p>
            <a:pPr algn="just">
              <a:buFont typeface="Wingdings" pitchFamily="2" charset="2"/>
              <a:buChar char="ü"/>
            </a:pPr>
            <a:endParaRPr lang="es-MX" altLang="es-CO" sz="1500" dirty="0">
              <a:solidFill>
                <a:srgbClr val="0075A4"/>
              </a:solidFill>
            </a:endParaRPr>
          </a:p>
          <a:p>
            <a:pPr algn="just">
              <a:buFont typeface="Wingdings" pitchFamily="2" charset="2"/>
              <a:buChar char="ü"/>
            </a:pPr>
            <a:r>
              <a:rPr lang="es-MX" altLang="es-CO" sz="1500" dirty="0">
                <a:solidFill>
                  <a:srgbClr val="0075A4"/>
                </a:solidFill>
              </a:rPr>
              <a:t>Expedición y socialización de la Circular 46, dirigida a operadores de red, por la que se reiteran las recomendaciones generales de la Circular 45, y se les solicita verificar que las instituciones e instalaciones que se consideren prioritarios para la atención de la crisis, cuenten con los equipos electrógenos que les permita suplir la indisponibilidad temporal del servicio de energía.</a:t>
            </a:r>
          </a:p>
        </p:txBody>
      </p:sp>
      <p:sp>
        <p:nvSpPr>
          <p:cNvPr id="7171" name="CuadroTexto 1">
            <a:extLst>
              <a:ext uri="{FF2B5EF4-FFF2-40B4-BE49-F238E27FC236}">
                <a16:creationId xmlns:a16="http://schemas.microsoft.com/office/drawing/2014/main" id="{5DC581C6-F669-E74B-AC89-F06270064FD0}"/>
              </a:ext>
            </a:extLst>
          </p:cNvPr>
          <p:cNvSpPr txBox="1">
            <a:spLocks noChangeArrowheads="1"/>
          </p:cNvSpPr>
          <p:nvPr/>
        </p:nvSpPr>
        <p:spPr bwMode="auto">
          <a:xfrm>
            <a:off x="3563888" y="260648"/>
            <a:ext cx="5381674"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s-CO" altLang="es-CO" sz="2200" dirty="0">
                <a:solidFill>
                  <a:srgbClr val="00B0F0"/>
                </a:solidFill>
              </a:rPr>
              <a:t>Acciones CNO continuidad prestación del servicio Virus COVID-19</a:t>
            </a:r>
            <a:endParaRPr lang="es-ES_tradnl" altLang="es-CO" sz="2200" dirty="0">
              <a:solidFill>
                <a:srgbClr val="00B0F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uadroTexto 2">
            <a:extLst>
              <a:ext uri="{FF2B5EF4-FFF2-40B4-BE49-F238E27FC236}">
                <a16:creationId xmlns:a16="http://schemas.microsoft.com/office/drawing/2014/main" id="{A3863DCF-A578-984F-B7D8-FEB6DD363AA0}"/>
              </a:ext>
            </a:extLst>
          </p:cNvPr>
          <p:cNvSpPr txBox="1">
            <a:spLocks noChangeArrowheads="1"/>
          </p:cNvSpPr>
          <p:nvPr/>
        </p:nvSpPr>
        <p:spPr bwMode="auto">
          <a:xfrm>
            <a:off x="194970" y="1628800"/>
            <a:ext cx="8747125" cy="4478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bg1"/>
                </a:solidFill>
                <a:latin typeface="Arial" panose="020B0604020202020204" pitchFamily="34" charset="0"/>
                <a:ea typeface="MS PGothic" panose="020B0600070205080204" pitchFamily="34" charset="-128"/>
              </a:defRPr>
            </a:lvl1pPr>
            <a:lvl2pPr>
              <a:defRPr sz="2400">
                <a:solidFill>
                  <a:schemeClr val="bg1"/>
                </a:solidFill>
                <a:latin typeface="Arial" panose="020B0604020202020204" pitchFamily="34" charset="0"/>
                <a:ea typeface="MS PGothic" panose="020B0600070205080204" pitchFamily="34" charset="-128"/>
              </a:defRPr>
            </a:lvl2pPr>
            <a:lvl3pPr>
              <a:defRPr sz="2400">
                <a:solidFill>
                  <a:schemeClr val="bg1"/>
                </a:solidFill>
                <a:latin typeface="Arial" panose="020B0604020202020204" pitchFamily="34" charset="0"/>
                <a:ea typeface="MS PGothic" panose="020B0600070205080204" pitchFamily="34" charset="-128"/>
              </a:defRPr>
            </a:lvl3pPr>
            <a:lvl4pPr>
              <a:defRPr sz="2400">
                <a:solidFill>
                  <a:schemeClr val="bg1"/>
                </a:solidFill>
                <a:latin typeface="Arial" panose="020B0604020202020204" pitchFamily="34" charset="0"/>
                <a:ea typeface="MS PGothic" panose="020B0600070205080204" pitchFamily="34" charset="-128"/>
              </a:defRPr>
            </a:lvl4pPr>
            <a:lvl5pPr>
              <a:defRPr sz="2400">
                <a:solidFill>
                  <a:schemeClr val="bg1"/>
                </a:solidFill>
                <a:latin typeface="Arial" panose="020B0604020202020204" pitchFamily="34" charset="0"/>
                <a:ea typeface="MS PGothic" panose="020B0600070205080204" pitchFamily="34" charset="-128"/>
              </a:defRPr>
            </a:lvl5pPr>
            <a:lvl6pPr marL="2514600" indent="-228600" defTabSz="449263"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6pPr>
            <a:lvl7pPr marL="2971800" indent="-228600" defTabSz="449263"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7pPr>
            <a:lvl8pPr marL="3429000" indent="-228600" defTabSz="449263"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8pPr>
            <a:lvl9pPr marL="3886200" indent="-228600" defTabSz="449263"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9pPr>
          </a:lstStyle>
          <a:p>
            <a:pPr algn="just">
              <a:buFont typeface="Wingdings" pitchFamily="2" charset="2"/>
              <a:buChar char="ü"/>
            </a:pPr>
            <a:r>
              <a:rPr lang="es-MX" altLang="es-CO" sz="1500" dirty="0">
                <a:solidFill>
                  <a:srgbClr val="0075A4"/>
                </a:solidFill>
              </a:rPr>
              <a:t>Expedición y socialización de la Circular 48, dirigida a los distribuidores, por la que se socializa el formato electrónico del MME, que tiene como objetivo el reporte de los mantenimientos que programan las empresas del sector, que impliquen cortes de suministro a los usuarios finales.</a:t>
            </a:r>
          </a:p>
          <a:p>
            <a:pPr algn="just">
              <a:buFont typeface="Wingdings" pitchFamily="2" charset="2"/>
              <a:buChar char="ü"/>
            </a:pPr>
            <a:endParaRPr lang="es-MX" altLang="es-CO" sz="1500" dirty="0">
              <a:solidFill>
                <a:srgbClr val="0075A4"/>
              </a:solidFill>
            </a:endParaRPr>
          </a:p>
          <a:p>
            <a:pPr algn="just">
              <a:buFont typeface="Wingdings" pitchFamily="2" charset="2"/>
              <a:buChar char="ü"/>
            </a:pPr>
            <a:r>
              <a:rPr lang="es-MX" altLang="es-CO" sz="1500" dirty="0">
                <a:solidFill>
                  <a:srgbClr val="0075A4"/>
                </a:solidFill>
              </a:rPr>
              <a:t>Expedición de la Circular 49, dirigida a los agentes generadores, transmisores y distribuidores, por la que se socializa la Circular conjunta No. 01 de 2020, cuyo asunto es: Medidas sanitarias a considerar en los diferentes eslabones de la cadena logística y productiva de los sectores de Minas y Energía.</a:t>
            </a:r>
          </a:p>
          <a:p>
            <a:pPr algn="just">
              <a:buFont typeface="Wingdings" pitchFamily="2" charset="2"/>
              <a:buChar char="ü"/>
            </a:pPr>
            <a:endParaRPr lang="es-MX" altLang="es-CO" sz="1500" dirty="0">
              <a:solidFill>
                <a:srgbClr val="0075A4"/>
              </a:solidFill>
            </a:endParaRPr>
          </a:p>
          <a:p>
            <a:pPr algn="just">
              <a:buFont typeface="Wingdings" pitchFamily="2" charset="2"/>
              <a:buChar char="ü"/>
            </a:pPr>
            <a:r>
              <a:rPr lang="es-MX" altLang="es-CO" sz="1500" dirty="0">
                <a:solidFill>
                  <a:srgbClr val="0075A4"/>
                </a:solidFill>
              </a:rPr>
              <a:t>Expedición y socialización de la Circular 50, dirigida a los distribuidores, por la que se les solicita el reporte a través de un formato electrónico, de las dificultades que han tenido para la entrega de repuestos, el nombre de sus proveedores y la razón que manifiestan para la no entrega.</a:t>
            </a:r>
          </a:p>
          <a:p>
            <a:pPr algn="just">
              <a:buFont typeface="Wingdings" pitchFamily="2" charset="2"/>
              <a:buChar char="ü"/>
            </a:pPr>
            <a:endParaRPr lang="es-MX" altLang="es-CO" sz="1500" dirty="0">
              <a:solidFill>
                <a:srgbClr val="0075A4"/>
              </a:solidFill>
            </a:endParaRPr>
          </a:p>
          <a:p>
            <a:pPr algn="just">
              <a:buFont typeface="Wingdings" pitchFamily="2" charset="2"/>
              <a:buChar char="ü"/>
            </a:pPr>
            <a:r>
              <a:rPr lang="es-MX" altLang="es-CO" sz="1500" dirty="0">
                <a:solidFill>
                  <a:srgbClr val="0075A4"/>
                </a:solidFill>
              </a:rPr>
              <a:t>Expedición y socialización de la Circular 52, dirigida a los agentes generadores, transmisores y distribuidores, por la que se les sugiere la descarga de la aplicación CoronApp.</a:t>
            </a:r>
          </a:p>
          <a:p>
            <a:pPr algn="just">
              <a:buFont typeface="Wingdings" pitchFamily="2" charset="2"/>
              <a:buChar char="ü"/>
            </a:pPr>
            <a:endParaRPr lang="es-MX" altLang="es-CO" sz="1500" dirty="0">
              <a:solidFill>
                <a:srgbClr val="0075A4"/>
              </a:solidFill>
            </a:endParaRPr>
          </a:p>
          <a:p>
            <a:pPr algn="just">
              <a:buFont typeface="Wingdings" pitchFamily="2" charset="2"/>
              <a:buChar char="ü"/>
            </a:pPr>
            <a:r>
              <a:rPr lang="es-MX" altLang="es-CO" sz="1500" dirty="0">
                <a:solidFill>
                  <a:srgbClr val="0075A4"/>
                </a:solidFill>
              </a:rPr>
              <a:t>Expedición y socialización de la Circular 53, dirigida a los Operadores de Red, con el objetivo de crear una red de colaboración para la obtención de repuestos que no se consiguen actualmente en el mercado</a:t>
            </a:r>
          </a:p>
        </p:txBody>
      </p:sp>
      <p:sp>
        <p:nvSpPr>
          <p:cNvPr id="7171" name="CuadroTexto 1">
            <a:extLst>
              <a:ext uri="{FF2B5EF4-FFF2-40B4-BE49-F238E27FC236}">
                <a16:creationId xmlns:a16="http://schemas.microsoft.com/office/drawing/2014/main" id="{5DC581C6-F669-E74B-AC89-F06270064FD0}"/>
              </a:ext>
            </a:extLst>
          </p:cNvPr>
          <p:cNvSpPr txBox="1">
            <a:spLocks noChangeArrowheads="1"/>
          </p:cNvSpPr>
          <p:nvPr/>
        </p:nvSpPr>
        <p:spPr bwMode="auto">
          <a:xfrm>
            <a:off x="3563888" y="260648"/>
            <a:ext cx="5381674"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s-CO" altLang="es-CO" sz="2200" dirty="0">
                <a:solidFill>
                  <a:srgbClr val="00B0F0"/>
                </a:solidFill>
              </a:rPr>
              <a:t>Acciones CNO continuidad prestación del servicio Virus COVID-19</a:t>
            </a:r>
            <a:endParaRPr lang="es-ES_tradnl" altLang="es-CO" sz="2200" dirty="0">
              <a:solidFill>
                <a:srgbClr val="00B0F0"/>
              </a:solidFill>
            </a:endParaRPr>
          </a:p>
        </p:txBody>
      </p:sp>
    </p:spTree>
    <p:extLst>
      <p:ext uri="{BB962C8B-B14F-4D97-AF65-F5344CB8AC3E}">
        <p14:creationId xmlns:p14="http://schemas.microsoft.com/office/powerpoint/2010/main" val="274632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uadroTexto 2">
            <a:extLst>
              <a:ext uri="{FF2B5EF4-FFF2-40B4-BE49-F238E27FC236}">
                <a16:creationId xmlns:a16="http://schemas.microsoft.com/office/drawing/2014/main" id="{A3863DCF-A578-984F-B7D8-FEB6DD363AA0}"/>
              </a:ext>
            </a:extLst>
          </p:cNvPr>
          <p:cNvSpPr txBox="1">
            <a:spLocks noChangeArrowheads="1"/>
          </p:cNvSpPr>
          <p:nvPr/>
        </p:nvSpPr>
        <p:spPr bwMode="auto">
          <a:xfrm>
            <a:off x="198437" y="2132856"/>
            <a:ext cx="8747125" cy="216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bg1"/>
                </a:solidFill>
                <a:latin typeface="Arial" panose="020B0604020202020204" pitchFamily="34" charset="0"/>
                <a:ea typeface="MS PGothic" panose="020B0600070205080204" pitchFamily="34" charset="-128"/>
              </a:defRPr>
            </a:lvl1pPr>
            <a:lvl2pPr>
              <a:defRPr sz="2400">
                <a:solidFill>
                  <a:schemeClr val="bg1"/>
                </a:solidFill>
                <a:latin typeface="Arial" panose="020B0604020202020204" pitchFamily="34" charset="0"/>
                <a:ea typeface="MS PGothic" panose="020B0600070205080204" pitchFamily="34" charset="-128"/>
              </a:defRPr>
            </a:lvl2pPr>
            <a:lvl3pPr>
              <a:defRPr sz="2400">
                <a:solidFill>
                  <a:schemeClr val="bg1"/>
                </a:solidFill>
                <a:latin typeface="Arial" panose="020B0604020202020204" pitchFamily="34" charset="0"/>
                <a:ea typeface="MS PGothic" panose="020B0600070205080204" pitchFamily="34" charset="-128"/>
              </a:defRPr>
            </a:lvl3pPr>
            <a:lvl4pPr>
              <a:defRPr sz="2400">
                <a:solidFill>
                  <a:schemeClr val="bg1"/>
                </a:solidFill>
                <a:latin typeface="Arial" panose="020B0604020202020204" pitchFamily="34" charset="0"/>
                <a:ea typeface="MS PGothic" panose="020B0600070205080204" pitchFamily="34" charset="-128"/>
              </a:defRPr>
            </a:lvl4pPr>
            <a:lvl5pPr>
              <a:defRPr sz="2400">
                <a:solidFill>
                  <a:schemeClr val="bg1"/>
                </a:solidFill>
                <a:latin typeface="Arial" panose="020B0604020202020204" pitchFamily="34" charset="0"/>
                <a:ea typeface="MS PGothic" panose="020B0600070205080204" pitchFamily="34" charset="-128"/>
              </a:defRPr>
            </a:lvl5pPr>
            <a:lvl6pPr marL="2514600" indent="-228600" defTabSz="449263"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6pPr>
            <a:lvl7pPr marL="2971800" indent="-228600" defTabSz="449263"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7pPr>
            <a:lvl8pPr marL="3429000" indent="-228600" defTabSz="449263"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8pPr>
            <a:lvl9pPr marL="3886200" indent="-228600" defTabSz="449263"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9pPr>
          </a:lstStyle>
          <a:p>
            <a:pPr marL="0" indent="0" algn="just"/>
            <a:endParaRPr lang="es-MX" altLang="es-CO" sz="1500" dirty="0">
              <a:solidFill>
                <a:srgbClr val="0075A4"/>
              </a:solidFill>
            </a:endParaRPr>
          </a:p>
          <a:p>
            <a:pPr algn="just">
              <a:buFont typeface="Wingdings" pitchFamily="2" charset="2"/>
              <a:buChar char="ü"/>
            </a:pPr>
            <a:r>
              <a:rPr lang="es-MX" altLang="es-CO" sz="1500" dirty="0">
                <a:solidFill>
                  <a:srgbClr val="0075A4"/>
                </a:solidFill>
              </a:rPr>
              <a:t>Formato electrónico compartido, que tiene como objetivo la consolidación de la información de los agentes generadores, del estado del almacenamiento de carbón en patios.</a:t>
            </a:r>
          </a:p>
          <a:p>
            <a:pPr algn="just">
              <a:buFont typeface="Wingdings" pitchFamily="2" charset="2"/>
              <a:buChar char="ü"/>
            </a:pPr>
            <a:endParaRPr lang="es-MX" altLang="es-CO" sz="1500" dirty="0">
              <a:solidFill>
                <a:srgbClr val="0075A4"/>
              </a:solidFill>
            </a:endParaRPr>
          </a:p>
          <a:p>
            <a:pPr algn="just">
              <a:buFont typeface="Wingdings" pitchFamily="2" charset="2"/>
              <a:buChar char="ü"/>
            </a:pPr>
            <a:r>
              <a:rPr lang="es-MX" altLang="es-CO" sz="1500" dirty="0">
                <a:solidFill>
                  <a:srgbClr val="0075A4"/>
                </a:solidFill>
              </a:rPr>
              <a:t>Como resultado de las reuniones con los representantes de SST de empresas generadoras, transmisoras y distribuidoras y gremios, el CNO eléctrico y de gas envió a la señora Ministra el Informe resultado del análisis sectorial energía eléctrica y gas sobre la realización de las pruebas COVID19.</a:t>
            </a:r>
          </a:p>
          <a:p>
            <a:pPr algn="just">
              <a:buFont typeface="Wingdings" pitchFamily="2" charset="2"/>
              <a:buChar char="ü"/>
            </a:pPr>
            <a:endParaRPr lang="es-MX" altLang="es-CO" sz="1500" dirty="0">
              <a:solidFill>
                <a:srgbClr val="0075A4"/>
              </a:solidFill>
            </a:endParaRPr>
          </a:p>
        </p:txBody>
      </p:sp>
      <p:sp>
        <p:nvSpPr>
          <p:cNvPr id="7171" name="CuadroTexto 1">
            <a:extLst>
              <a:ext uri="{FF2B5EF4-FFF2-40B4-BE49-F238E27FC236}">
                <a16:creationId xmlns:a16="http://schemas.microsoft.com/office/drawing/2014/main" id="{5DC581C6-F669-E74B-AC89-F06270064FD0}"/>
              </a:ext>
            </a:extLst>
          </p:cNvPr>
          <p:cNvSpPr txBox="1">
            <a:spLocks noChangeArrowheads="1"/>
          </p:cNvSpPr>
          <p:nvPr/>
        </p:nvSpPr>
        <p:spPr bwMode="auto">
          <a:xfrm>
            <a:off x="3563888" y="260648"/>
            <a:ext cx="5381674"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s-CO" altLang="es-CO" sz="2200" dirty="0">
                <a:solidFill>
                  <a:srgbClr val="00B0F0"/>
                </a:solidFill>
              </a:rPr>
              <a:t>Acciones CNO continuidad prestación del servicio Virus COVID-19</a:t>
            </a:r>
            <a:endParaRPr lang="es-ES_tradnl" altLang="es-CO" sz="2200" dirty="0">
              <a:solidFill>
                <a:srgbClr val="00B0F0"/>
              </a:solidFill>
            </a:endParaRPr>
          </a:p>
        </p:txBody>
      </p:sp>
    </p:spTree>
    <p:extLst>
      <p:ext uri="{BB962C8B-B14F-4D97-AF65-F5344CB8AC3E}">
        <p14:creationId xmlns:p14="http://schemas.microsoft.com/office/powerpoint/2010/main" val="2931348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uadroTexto 2">
            <a:extLst>
              <a:ext uri="{FF2B5EF4-FFF2-40B4-BE49-F238E27FC236}">
                <a16:creationId xmlns:a16="http://schemas.microsoft.com/office/drawing/2014/main" id="{A3863DCF-A578-984F-B7D8-FEB6DD363AA0}"/>
              </a:ext>
            </a:extLst>
          </p:cNvPr>
          <p:cNvSpPr txBox="1">
            <a:spLocks noChangeArrowheads="1"/>
          </p:cNvSpPr>
          <p:nvPr/>
        </p:nvSpPr>
        <p:spPr bwMode="auto">
          <a:xfrm>
            <a:off x="198437" y="1556792"/>
            <a:ext cx="8747125" cy="3554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bg1"/>
                </a:solidFill>
                <a:latin typeface="Arial" panose="020B0604020202020204" pitchFamily="34" charset="0"/>
                <a:ea typeface="MS PGothic" panose="020B0600070205080204" pitchFamily="34" charset="-128"/>
              </a:defRPr>
            </a:lvl1pPr>
            <a:lvl2pPr>
              <a:defRPr sz="2400">
                <a:solidFill>
                  <a:schemeClr val="bg1"/>
                </a:solidFill>
                <a:latin typeface="Arial" panose="020B0604020202020204" pitchFamily="34" charset="0"/>
                <a:ea typeface="MS PGothic" panose="020B0600070205080204" pitchFamily="34" charset="-128"/>
              </a:defRPr>
            </a:lvl2pPr>
            <a:lvl3pPr>
              <a:defRPr sz="2400">
                <a:solidFill>
                  <a:schemeClr val="bg1"/>
                </a:solidFill>
                <a:latin typeface="Arial" panose="020B0604020202020204" pitchFamily="34" charset="0"/>
                <a:ea typeface="MS PGothic" panose="020B0600070205080204" pitchFamily="34" charset="-128"/>
              </a:defRPr>
            </a:lvl3pPr>
            <a:lvl4pPr>
              <a:defRPr sz="2400">
                <a:solidFill>
                  <a:schemeClr val="bg1"/>
                </a:solidFill>
                <a:latin typeface="Arial" panose="020B0604020202020204" pitchFamily="34" charset="0"/>
                <a:ea typeface="MS PGothic" panose="020B0600070205080204" pitchFamily="34" charset="-128"/>
              </a:defRPr>
            </a:lvl4pPr>
            <a:lvl5pPr>
              <a:defRPr sz="2400">
                <a:solidFill>
                  <a:schemeClr val="bg1"/>
                </a:solidFill>
                <a:latin typeface="Arial" panose="020B0604020202020204" pitchFamily="34" charset="0"/>
                <a:ea typeface="MS PGothic" panose="020B0600070205080204" pitchFamily="34" charset="-128"/>
              </a:defRPr>
            </a:lvl5pPr>
            <a:lvl6pPr marL="2514600" indent="-228600" defTabSz="449263"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6pPr>
            <a:lvl7pPr marL="2971800" indent="-228600" defTabSz="449263"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7pPr>
            <a:lvl8pPr marL="3429000" indent="-228600" defTabSz="449263"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8pPr>
            <a:lvl9pPr marL="3886200" indent="-228600" defTabSz="449263" eaLnBrk="0" fontAlgn="base" hangingPunct="0">
              <a:spcBef>
                <a:spcPct val="0"/>
              </a:spcBef>
              <a:spcAft>
                <a:spcPct val="0"/>
              </a:spcAft>
              <a:defRPr sz="2400">
                <a:solidFill>
                  <a:schemeClr val="bg1"/>
                </a:solidFill>
                <a:latin typeface="Arial" panose="020B0604020202020204" pitchFamily="34" charset="0"/>
                <a:ea typeface="MS PGothic" panose="020B0600070205080204" pitchFamily="34" charset="-128"/>
              </a:defRPr>
            </a:lvl9pPr>
          </a:lstStyle>
          <a:p>
            <a:pPr marL="0" indent="0" algn="just"/>
            <a:endParaRPr lang="es-MX" altLang="es-CO" sz="1500" dirty="0">
              <a:solidFill>
                <a:srgbClr val="0075A4"/>
              </a:solidFill>
            </a:endParaRPr>
          </a:p>
          <a:p>
            <a:pPr algn="just">
              <a:buFont typeface="Wingdings" pitchFamily="2" charset="2"/>
              <a:buChar char="ü"/>
            </a:pPr>
            <a:endParaRPr lang="es-MX" altLang="es-CO" sz="1500" dirty="0">
              <a:solidFill>
                <a:srgbClr val="0075A4"/>
              </a:solidFill>
            </a:endParaRPr>
          </a:p>
          <a:p>
            <a:pPr algn="just">
              <a:buFont typeface="Wingdings" pitchFamily="2" charset="2"/>
              <a:buChar char="ü"/>
            </a:pPr>
            <a:endParaRPr lang="es-MX" altLang="es-CO" sz="1500" dirty="0">
              <a:solidFill>
                <a:srgbClr val="0075A4"/>
              </a:solidFill>
            </a:endParaRPr>
          </a:p>
          <a:p>
            <a:pPr algn="just">
              <a:buFont typeface="Wingdings" pitchFamily="2" charset="2"/>
              <a:buChar char="ü"/>
            </a:pPr>
            <a:r>
              <a:rPr lang="es-MX" altLang="es-CO" sz="1500" dirty="0">
                <a:solidFill>
                  <a:srgbClr val="0075A4"/>
                </a:solidFill>
              </a:rPr>
              <a:t>Se expidió el Acuerdo 1305 del 21 de abril, “Por el cual se actualiza el procedimiento para la utilización y actualización de curvas típicas de carga cuando el ASIC no tiene información de lecturas”.</a:t>
            </a:r>
          </a:p>
          <a:p>
            <a:pPr algn="just">
              <a:buFont typeface="Wingdings" pitchFamily="2" charset="2"/>
              <a:buChar char="ü"/>
            </a:pPr>
            <a:endParaRPr lang="es-MX" altLang="es-CO" sz="1500" dirty="0">
              <a:solidFill>
                <a:srgbClr val="0075A4"/>
              </a:solidFill>
            </a:endParaRPr>
          </a:p>
          <a:p>
            <a:pPr algn="just">
              <a:buFont typeface="Wingdings" pitchFamily="2" charset="2"/>
              <a:buChar char="ü"/>
            </a:pPr>
            <a:r>
              <a:rPr lang="es-MX" altLang="es-CO" sz="1500" dirty="0">
                <a:solidFill>
                  <a:srgbClr val="0075A4"/>
                </a:solidFill>
              </a:rPr>
              <a:t>En cumplimiento de la Resolución CREG 044 de 2020 se expidió el Acuerdo 1306 del 5 de mayo de 2020 “Por el cual se definen los parámetros que las plantas térmicas deben reportar para cumplir con la Resolución CREG 044 de 2020”.</a:t>
            </a:r>
          </a:p>
          <a:p>
            <a:pPr algn="just">
              <a:buFont typeface="Wingdings" pitchFamily="2" charset="2"/>
              <a:buChar char="ü"/>
            </a:pPr>
            <a:endParaRPr lang="es-MX" altLang="es-CO" sz="1500" dirty="0">
              <a:solidFill>
                <a:srgbClr val="0075A4"/>
              </a:solidFill>
            </a:endParaRPr>
          </a:p>
          <a:p>
            <a:pPr algn="just">
              <a:buFont typeface="Wingdings" pitchFamily="2" charset="2"/>
              <a:buChar char="ü"/>
            </a:pPr>
            <a:r>
              <a:rPr lang="es-MX" altLang="es-CO" sz="1500" dirty="0">
                <a:solidFill>
                  <a:srgbClr val="0075A4"/>
                </a:solidFill>
              </a:rPr>
              <a:t>El Consejo está consolidando sus comentarios a la Resolución CREG 080 de 2020 en consulta.</a:t>
            </a:r>
          </a:p>
          <a:p>
            <a:pPr algn="just">
              <a:buFont typeface="Wingdings" pitchFamily="2" charset="2"/>
              <a:buChar char="ü"/>
            </a:pPr>
            <a:endParaRPr lang="es-MX" altLang="es-CO" sz="1500" dirty="0">
              <a:solidFill>
                <a:srgbClr val="0075A4"/>
              </a:solidFill>
            </a:endParaRPr>
          </a:p>
          <a:p>
            <a:pPr algn="just">
              <a:buFont typeface="Wingdings" pitchFamily="2" charset="2"/>
              <a:buChar char="ü"/>
            </a:pPr>
            <a:r>
              <a:rPr lang="es-MX" altLang="es-CO" sz="1500" dirty="0">
                <a:solidFill>
                  <a:srgbClr val="0075A4"/>
                </a:solidFill>
              </a:rPr>
              <a:t>En cumplimiento de lo previsto en la Ley 143 de 1994, se está preparando el concepto solicitado por la CREG al CNO de la Resolución CREG 080 de 2020. </a:t>
            </a:r>
          </a:p>
        </p:txBody>
      </p:sp>
      <p:sp>
        <p:nvSpPr>
          <p:cNvPr id="7171" name="CuadroTexto 1">
            <a:extLst>
              <a:ext uri="{FF2B5EF4-FFF2-40B4-BE49-F238E27FC236}">
                <a16:creationId xmlns:a16="http://schemas.microsoft.com/office/drawing/2014/main" id="{5DC581C6-F669-E74B-AC89-F06270064FD0}"/>
              </a:ext>
            </a:extLst>
          </p:cNvPr>
          <p:cNvSpPr txBox="1">
            <a:spLocks noChangeArrowheads="1"/>
          </p:cNvSpPr>
          <p:nvPr/>
        </p:nvSpPr>
        <p:spPr bwMode="auto">
          <a:xfrm>
            <a:off x="4544666" y="260648"/>
            <a:ext cx="4392488"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s-CO" altLang="es-CO" sz="2200" dirty="0">
                <a:solidFill>
                  <a:srgbClr val="00B0F0"/>
                </a:solidFill>
              </a:rPr>
              <a:t>Expedición de Acuerdos técnicos,</a:t>
            </a:r>
          </a:p>
          <a:p>
            <a:r>
              <a:rPr lang="es-CO" altLang="es-CO" sz="2200">
                <a:solidFill>
                  <a:srgbClr val="00B0F0"/>
                </a:solidFill>
              </a:rPr>
              <a:t>Concepto CNO</a:t>
            </a:r>
            <a:endParaRPr lang="es-ES_tradnl" altLang="es-CO" sz="2200" dirty="0">
              <a:solidFill>
                <a:srgbClr val="00B0F0"/>
              </a:solidFill>
            </a:endParaRPr>
          </a:p>
        </p:txBody>
      </p:sp>
    </p:spTree>
    <p:extLst>
      <p:ext uri="{BB962C8B-B14F-4D97-AF65-F5344CB8AC3E}">
        <p14:creationId xmlns:p14="http://schemas.microsoft.com/office/powerpoint/2010/main" val="3448164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53F66C77-8E47-7C45-9824-96EE600E0C1F}"/>
              </a:ext>
            </a:extLst>
          </p:cNvPr>
          <p:cNvSpPr txBox="1"/>
          <p:nvPr/>
        </p:nvSpPr>
        <p:spPr>
          <a:xfrm>
            <a:off x="2015716" y="2659559"/>
            <a:ext cx="5112568" cy="769441"/>
          </a:xfrm>
          <a:prstGeom prst="rect">
            <a:avLst/>
          </a:prstGeom>
          <a:noFill/>
        </p:spPr>
        <p:txBody>
          <a:bodyPr wrap="square" rtlCol="0">
            <a:spAutoFit/>
          </a:bodyPr>
          <a:lstStyle/>
          <a:p>
            <a:pPr algn="ctr"/>
            <a:r>
              <a:rPr lang="es-CO" sz="4400" dirty="0">
                <a:solidFill>
                  <a:srgbClr val="0070C0"/>
                </a:solidFill>
              </a:rPr>
              <a:t>GRACIAS</a:t>
            </a:r>
          </a:p>
        </p:txBody>
      </p:sp>
    </p:spTree>
    <p:extLst>
      <p:ext uri="{BB962C8B-B14F-4D97-AF65-F5344CB8AC3E}">
        <p14:creationId xmlns:p14="http://schemas.microsoft.com/office/powerpoint/2010/main" val="3888744623"/>
      </p:ext>
    </p:extLst>
  </p:cSld>
  <p:clrMapOvr>
    <a:masterClrMapping/>
  </p:clrMapOvr>
</p:sld>
</file>

<file path=ppt/theme/theme1.xml><?xml version="1.0" encoding="utf-8"?>
<a:theme xmlns:a="http://schemas.openxmlformats.org/drawingml/2006/main" name="Tema de Office">
  <a:themeElements>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e Office">
      <a:majorFont>
        <a:latin typeface="Arial"/>
        <a:ea typeface="MS Gothic"/>
        <a:cs typeface=""/>
      </a:majorFont>
      <a:minorFont>
        <a:latin typeface="Arial"/>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MS Gothic" charset="-128"/>
          </a:defRPr>
        </a:defPPr>
      </a:lstStyle>
    </a:lnDef>
  </a:objectDefaults>
  <a:extraClrSchemeLst>
    <a:extraClrScheme>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11837</TotalTime>
  <Words>673</Words>
  <Application>Microsoft Office PowerPoint</Application>
  <PresentationFormat>Presentación en pantalla (4:3)</PresentationFormat>
  <Paragraphs>39</Paragraphs>
  <Slides>7</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7</vt:i4>
      </vt:variant>
    </vt:vector>
  </HeadingPairs>
  <TitlesOfParts>
    <vt:vector size="11" baseType="lpstr">
      <vt:lpstr>Arial</vt:lpstr>
      <vt:lpstr>Times New Roman</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Giovannni Bernal</dc:creator>
  <cp:lastModifiedBy>ALBERTO OLARTE</cp:lastModifiedBy>
  <cp:revision>892</cp:revision>
  <cp:lastPrinted>2019-08-19T01:37:44Z</cp:lastPrinted>
  <dcterms:created xsi:type="dcterms:W3CDTF">2008-10-01T20:44:13Z</dcterms:created>
  <dcterms:modified xsi:type="dcterms:W3CDTF">2020-05-07T00:22:56Z</dcterms:modified>
</cp:coreProperties>
</file>