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6" r:id="rId1"/>
  </p:sldMasterIdLst>
  <p:handoutMasterIdLst>
    <p:handoutMasterId r:id="rId11"/>
  </p:handoutMasterIdLst>
  <p:sldIdLst>
    <p:sldId id="313" r:id="rId2"/>
    <p:sldId id="314" r:id="rId3"/>
    <p:sldId id="301" r:id="rId4"/>
    <p:sldId id="302" r:id="rId5"/>
    <p:sldId id="306" r:id="rId6"/>
    <p:sldId id="307" r:id="rId7"/>
    <p:sldId id="308" r:id="rId8"/>
    <p:sldId id="310" r:id="rId9"/>
    <p:sldId id="275" r:id="rId10"/>
  </p:sldIdLst>
  <p:sldSz cx="12192000" cy="6858000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JARAMILLO GOMEZ" initials="CJ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14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8" autoAdjust="0"/>
  </p:normalViewPr>
  <p:slideViewPr>
    <p:cSldViewPr snapToGrid="0" snapToObjects="1">
      <p:cViewPr varScale="1">
        <p:scale>
          <a:sx n="69" d="100"/>
          <a:sy n="69" d="100"/>
        </p:scale>
        <p:origin x="79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C8E05-EBC9-403D-B471-97E668893E3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85612C2-716F-4101-B4C1-CD951E1D3768}">
      <dgm:prSet phldrT="[Texto]"/>
      <dgm:spPr/>
      <dgm:t>
        <a:bodyPr/>
        <a:lstStyle/>
        <a:p>
          <a:r>
            <a:rPr lang="es-ES" dirty="0"/>
            <a:t>Sitio corporativo</a:t>
          </a:r>
        </a:p>
      </dgm:t>
    </dgm:pt>
    <dgm:pt modelId="{113CFCF1-7665-4C8D-AA40-F8E595DDE24B}" type="parTrans" cxnId="{BB9A04A9-3764-4A27-93EB-8C288FD59E88}">
      <dgm:prSet/>
      <dgm:spPr/>
      <dgm:t>
        <a:bodyPr/>
        <a:lstStyle/>
        <a:p>
          <a:endParaRPr lang="es-ES"/>
        </a:p>
      </dgm:t>
    </dgm:pt>
    <dgm:pt modelId="{3B4A4BF6-6384-42B3-B5CE-A1D24B88DA99}" type="sibTrans" cxnId="{BB9A04A9-3764-4A27-93EB-8C288FD59E88}">
      <dgm:prSet/>
      <dgm:spPr/>
      <dgm:t>
        <a:bodyPr/>
        <a:lstStyle/>
        <a:p>
          <a:endParaRPr lang="es-ES"/>
        </a:p>
      </dgm:t>
    </dgm:pt>
    <dgm:pt modelId="{00E50CBF-0166-4C7A-92FD-27794AFEBAEF}">
      <dgm:prSet phldrT="[Texto]"/>
      <dgm:spPr/>
      <dgm:t>
        <a:bodyPr/>
        <a:lstStyle/>
        <a:p>
          <a:r>
            <a:rPr lang="es-ES" dirty="0"/>
            <a:t>Razón de ser de la compañía </a:t>
          </a:r>
        </a:p>
      </dgm:t>
    </dgm:pt>
    <dgm:pt modelId="{D15A379A-7F9B-47AA-9CB6-895882728478}" type="parTrans" cxnId="{433900D8-A58D-4C7D-B62C-55F8B2F2D1A2}">
      <dgm:prSet/>
      <dgm:spPr/>
      <dgm:t>
        <a:bodyPr/>
        <a:lstStyle/>
        <a:p>
          <a:endParaRPr lang="es-ES"/>
        </a:p>
      </dgm:t>
    </dgm:pt>
    <dgm:pt modelId="{E820441A-CF2E-4C90-B682-E3E1F17A0FAA}" type="sibTrans" cxnId="{433900D8-A58D-4C7D-B62C-55F8B2F2D1A2}">
      <dgm:prSet/>
      <dgm:spPr/>
      <dgm:t>
        <a:bodyPr/>
        <a:lstStyle/>
        <a:p>
          <a:endParaRPr lang="es-ES"/>
        </a:p>
      </dgm:t>
    </dgm:pt>
    <dgm:pt modelId="{2C05D7A9-BB6B-4D15-929E-F9E3BF1125E9}">
      <dgm:prSet phldrT="[Texto]"/>
      <dgm:spPr/>
      <dgm:t>
        <a:bodyPr/>
        <a:lstStyle/>
        <a:p>
          <a:r>
            <a:rPr lang="es-ES" dirty="0"/>
            <a:t>Sitio energético</a:t>
          </a:r>
        </a:p>
      </dgm:t>
    </dgm:pt>
    <dgm:pt modelId="{6A495FDF-6D27-4728-9E25-D211DB511E55}" type="parTrans" cxnId="{F8C64009-218C-4686-AB43-C34C3D32E3BA}">
      <dgm:prSet/>
      <dgm:spPr/>
      <dgm:t>
        <a:bodyPr/>
        <a:lstStyle/>
        <a:p>
          <a:endParaRPr lang="es-ES"/>
        </a:p>
      </dgm:t>
    </dgm:pt>
    <dgm:pt modelId="{69CF4DA1-785C-46F1-8C04-445ABE8E63C4}" type="sibTrans" cxnId="{F8C64009-218C-4686-AB43-C34C3D32E3BA}">
      <dgm:prSet/>
      <dgm:spPr/>
      <dgm:t>
        <a:bodyPr/>
        <a:lstStyle/>
        <a:p>
          <a:endParaRPr lang="es-ES"/>
        </a:p>
      </dgm:t>
    </dgm:pt>
    <dgm:pt modelId="{39E656CA-7FC1-4388-BF71-D4917B9C4E89}">
      <dgm:prSet phldrT="[Texto]"/>
      <dgm:spPr/>
      <dgm:t>
        <a:bodyPr/>
        <a:lstStyle/>
        <a:p>
          <a:r>
            <a:rPr lang="es-ES" dirty="0"/>
            <a:t>Información y aplicativos públicos</a:t>
          </a:r>
        </a:p>
      </dgm:t>
    </dgm:pt>
    <dgm:pt modelId="{F39ABA9F-FB4C-4B60-94F1-9BDA31E1C813}" type="parTrans" cxnId="{4231A5EC-A2CE-499D-9B31-7D3511C1CA85}">
      <dgm:prSet/>
      <dgm:spPr/>
      <dgm:t>
        <a:bodyPr/>
        <a:lstStyle/>
        <a:p>
          <a:endParaRPr lang="es-ES"/>
        </a:p>
      </dgm:t>
    </dgm:pt>
    <dgm:pt modelId="{E28F0F72-BC4B-4FCE-85A7-44120BF3DE70}" type="sibTrans" cxnId="{4231A5EC-A2CE-499D-9B31-7D3511C1CA85}">
      <dgm:prSet/>
      <dgm:spPr/>
      <dgm:t>
        <a:bodyPr/>
        <a:lstStyle/>
        <a:p>
          <a:endParaRPr lang="es-ES"/>
        </a:p>
      </dgm:t>
    </dgm:pt>
    <dgm:pt modelId="{799CDF29-4ECC-4F31-82BF-3027980B09BE}">
      <dgm:prSet phldrT="[Texto]"/>
      <dgm:spPr/>
      <dgm:t>
        <a:bodyPr/>
        <a:lstStyle/>
        <a:p>
          <a:r>
            <a:rPr lang="es-ES" dirty="0"/>
            <a:t>Sitio Agentes</a:t>
          </a:r>
        </a:p>
      </dgm:t>
    </dgm:pt>
    <dgm:pt modelId="{2878DDF4-7D81-4D4D-8FFF-4E921C5A2115}" type="parTrans" cxnId="{9F70B13B-134A-4E41-B102-EA03D1B93F78}">
      <dgm:prSet/>
      <dgm:spPr/>
      <dgm:t>
        <a:bodyPr/>
        <a:lstStyle/>
        <a:p>
          <a:endParaRPr lang="es-ES"/>
        </a:p>
      </dgm:t>
    </dgm:pt>
    <dgm:pt modelId="{A39AE136-D400-4027-A078-5BF7154DE9E9}" type="sibTrans" cxnId="{9F70B13B-134A-4E41-B102-EA03D1B93F78}">
      <dgm:prSet/>
      <dgm:spPr/>
      <dgm:t>
        <a:bodyPr/>
        <a:lstStyle/>
        <a:p>
          <a:endParaRPr lang="es-ES"/>
        </a:p>
      </dgm:t>
    </dgm:pt>
    <dgm:pt modelId="{6CBDCD56-71EF-43A0-85B0-124BB2C02398}">
      <dgm:prSet phldrT="[Texto]"/>
      <dgm:spPr/>
      <dgm:t>
        <a:bodyPr/>
        <a:lstStyle/>
        <a:p>
          <a:r>
            <a:rPr lang="es-ES" dirty="0"/>
            <a:t>Información y aplicativos públicos y privados</a:t>
          </a:r>
        </a:p>
      </dgm:t>
    </dgm:pt>
    <dgm:pt modelId="{21432C60-F49B-4BE0-A4FC-C172FCE00947}" type="parTrans" cxnId="{9250D481-7FA2-424E-9434-9FB1E230617F}">
      <dgm:prSet/>
      <dgm:spPr/>
      <dgm:t>
        <a:bodyPr/>
        <a:lstStyle/>
        <a:p>
          <a:endParaRPr lang="es-ES"/>
        </a:p>
      </dgm:t>
    </dgm:pt>
    <dgm:pt modelId="{23547BCC-AE79-4661-889A-E3AD88448525}" type="sibTrans" cxnId="{9250D481-7FA2-424E-9434-9FB1E230617F}">
      <dgm:prSet/>
      <dgm:spPr/>
      <dgm:t>
        <a:bodyPr/>
        <a:lstStyle/>
        <a:p>
          <a:endParaRPr lang="es-ES"/>
        </a:p>
      </dgm:t>
    </dgm:pt>
    <dgm:pt modelId="{61E72E66-9F5D-46E0-8926-FC42F41E9C42}" type="pres">
      <dgm:prSet presAssocID="{558C8E05-EBC9-403D-B471-97E668893E3E}" presName="Name0" presStyleCnt="0">
        <dgm:presLayoutVars>
          <dgm:chMax/>
          <dgm:chPref/>
          <dgm:dir/>
        </dgm:presLayoutVars>
      </dgm:prSet>
      <dgm:spPr/>
    </dgm:pt>
    <dgm:pt modelId="{201421B0-1F15-48F3-BAAE-8CF057219C11}" type="pres">
      <dgm:prSet presAssocID="{385612C2-716F-4101-B4C1-CD951E1D3768}" presName="composite" presStyleCnt="0">
        <dgm:presLayoutVars>
          <dgm:chMax val="1"/>
          <dgm:chPref val="1"/>
        </dgm:presLayoutVars>
      </dgm:prSet>
      <dgm:spPr/>
    </dgm:pt>
    <dgm:pt modelId="{6EC30AC9-680F-43CD-A7B2-C29E48A138D3}" type="pres">
      <dgm:prSet presAssocID="{385612C2-716F-4101-B4C1-CD951E1D3768}" presName="Accent" presStyleLbl="trAlignAcc1" presStyleIdx="0" presStyleCnt="3">
        <dgm:presLayoutVars>
          <dgm:chMax val="0"/>
          <dgm:chPref val="0"/>
        </dgm:presLayoutVars>
      </dgm:prSet>
      <dgm:spPr/>
    </dgm:pt>
    <dgm:pt modelId="{7140DA95-E3A6-4493-88EE-8EE0CF0A30FB}" type="pres">
      <dgm:prSet presAssocID="{385612C2-716F-4101-B4C1-CD951E1D3768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0E94E11-8346-48A3-AE30-0D5A88B19FE5}" type="pres">
      <dgm:prSet presAssocID="{385612C2-716F-4101-B4C1-CD951E1D3768}" presName="ChildComposite" presStyleCnt="0"/>
      <dgm:spPr/>
    </dgm:pt>
    <dgm:pt modelId="{92BCE156-81E6-4684-9103-9A61A2EEC10A}" type="pres">
      <dgm:prSet presAssocID="{385612C2-716F-4101-B4C1-CD951E1D3768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78DBCD-48BE-457E-A3A1-6595319064AD}" type="pres">
      <dgm:prSet presAssocID="{385612C2-716F-4101-B4C1-CD951E1D3768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9D75D8D4-6EF9-40A4-97A5-002E30746697}" type="pres">
      <dgm:prSet presAssocID="{3B4A4BF6-6384-42B3-B5CE-A1D24B88DA99}" presName="sibTrans" presStyleCnt="0"/>
      <dgm:spPr/>
    </dgm:pt>
    <dgm:pt modelId="{DFC580FB-DC64-415D-866E-3C9D4EEC4C82}" type="pres">
      <dgm:prSet presAssocID="{2C05D7A9-BB6B-4D15-929E-F9E3BF1125E9}" presName="composite" presStyleCnt="0">
        <dgm:presLayoutVars>
          <dgm:chMax val="1"/>
          <dgm:chPref val="1"/>
        </dgm:presLayoutVars>
      </dgm:prSet>
      <dgm:spPr/>
    </dgm:pt>
    <dgm:pt modelId="{C9622CCF-9C1F-4884-B49F-264E2065C533}" type="pres">
      <dgm:prSet presAssocID="{2C05D7A9-BB6B-4D15-929E-F9E3BF1125E9}" presName="Accent" presStyleLbl="trAlignAcc1" presStyleIdx="1" presStyleCnt="3">
        <dgm:presLayoutVars>
          <dgm:chMax val="0"/>
          <dgm:chPref val="0"/>
        </dgm:presLayoutVars>
      </dgm:prSet>
      <dgm:spPr/>
    </dgm:pt>
    <dgm:pt modelId="{F180802F-9753-4D19-B0C3-EC16B4D9B492}" type="pres">
      <dgm:prSet presAssocID="{2C05D7A9-BB6B-4D15-929E-F9E3BF1125E9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AE7C83-0FA9-46D0-A5F9-1DDD4FDE8840}" type="pres">
      <dgm:prSet presAssocID="{2C05D7A9-BB6B-4D15-929E-F9E3BF1125E9}" presName="ChildComposite" presStyleCnt="0"/>
      <dgm:spPr/>
    </dgm:pt>
    <dgm:pt modelId="{D87DA897-8DAB-4EBA-8B65-24D7F1573081}" type="pres">
      <dgm:prSet presAssocID="{2C05D7A9-BB6B-4D15-929E-F9E3BF1125E9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0145EC-BD76-4B07-BD06-98E5C5310D0A}" type="pres">
      <dgm:prSet presAssocID="{2C05D7A9-BB6B-4D15-929E-F9E3BF1125E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B0D88B85-02B5-4131-8D9E-9BF901C53CF9}" type="pres">
      <dgm:prSet presAssocID="{69CF4DA1-785C-46F1-8C04-445ABE8E63C4}" presName="sibTrans" presStyleCnt="0"/>
      <dgm:spPr/>
    </dgm:pt>
    <dgm:pt modelId="{5A6BA3C4-BDFC-4F25-83A1-A2F4BBB8D804}" type="pres">
      <dgm:prSet presAssocID="{799CDF29-4ECC-4F31-82BF-3027980B09BE}" presName="composite" presStyleCnt="0">
        <dgm:presLayoutVars>
          <dgm:chMax val="1"/>
          <dgm:chPref val="1"/>
        </dgm:presLayoutVars>
      </dgm:prSet>
      <dgm:spPr/>
    </dgm:pt>
    <dgm:pt modelId="{BE76BC3B-838E-4D58-990D-D0F45F6FC80C}" type="pres">
      <dgm:prSet presAssocID="{799CDF29-4ECC-4F31-82BF-3027980B09BE}" presName="Accent" presStyleLbl="trAlignAcc1" presStyleIdx="2" presStyleCnt="3">
        <dgm:presLayoutVars>
          <dgm:chMax val="0"/>
          <dgm:chPref val="0"/>
        </dgm:presLayoutVars>
      </dgm:prSet>
      <dgm:spPr/>
    </dgm:pt>
    <dgm:pt modelId="{470266DC-FC87-4C38-AE67-13236C8663C1}" type="pres">
      <dgm:prSet presAssocID="{799CDF29-4ECC-4F31-82BF-3027980B09BE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2895BAE-D715-478B-88B3-D428061F0F57}" type="pres">
      <dgm:prSet presAssocID="{799CDF29-4ECC-4F31-82BF-3027980B09BE}" presName="ChildComposite" presStyleCnt="0"/>
      <dgm:spPr/>
    </dgm:pt>
    <dgm:pt modelId="{A42E7026-C6FF-433E-ABBE-C26477976AD3}" type="pres">
      <dgm:prSet presAssocID="{799CDF29-4ECC-4F31-82BF-3027980B09BE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CE7F2B2-7EEC-44F9-A9FB-68C9218910E3}" type="pres">
      <dgm:prSet presAssocID="{799CDF29-4ECC-4F31-82BF-3027980B09B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F8C64009-218C-4686-AB43-C34C3D32E3BA}" srcId="{558C8E05-EBC9-403D-B471-97E668893E3E}" destId="{2C05D7A9-BB6B-4D15-929E-F9E3BF1125E9}" srcOrd="1" destOrd="0" parTransId="{6A495FDF-6D27-4728-9E25-D211DB511E55}" sibTransId="{69CF4DA1-785C-46F1-8C04-445ABE8E63C4}"/>
    <dgm:cxn modelId="{9F70B13B-134A-4E41-B102-EA03D1B93F78}" srcId="{558C8E05-EBC9-403D-B471-97E668893E3E}" destId="{799CDF29-4ECC-4F31-82BF-3027980B09BE}" srcOrd="2" destOrd="0" parTransId="{2878DDF4-7D81-4D4D-8FFF-4E921C5A2115}" sibTransId="{A39AE136-D400-4027-A078-5BF7154DE9E9}"/>
    <dgm:cxn modelId="{C8C20C6C-EB51-401C-9687-7F48478475FC}" type="presOf" srcId="{558C8E05-EBC9-403D-B471-97E668893E3E}" destId="{61E72E66-9F5D-46E0-8926-FC42F41E9C42}" srcOrd="0" destOrd="0" presId="urn:microsoft.com/office/officeart/2008/layout/CaptionedPictures"/>
    <dgm:cxn modelId="{EEF28473-6C2F-47FE-B418-CBD8F7DA0D30}" type="presOf" srcId="{39E656CA-7FC1-4388-BF71-D4917B9C4E89}" destId="{D87DA897-8DAB-4EBA-8B65-24D7F1573081}" srcOrd="0" destOrd="0" presId="urn:microsoft.com/office/officeart/2008/layout/CaptionedPictures"/>
    <dgm:cxn modelId="{9250D481-7FA2-424E-9434-9FB1E230617F}" srcId="{799CDF29-4ECC-4F31-82BF-3027980B09BE}" destId="{6CBDCD56-71EF-43A0-85B0-124BB2C02398}" srcOrd="0" destOrd="0" parTransId="{21432C60-F49B-4BE0-A4FC-C172FCE00947}" sibTransId="{23547BCC-AE79-4661-889A-E3AD88448525}"/>
    <dgm:cxn modelId="{E55CA985-D848-4217-BF43-7598249D4102}" type="presOf" srcId="{799CDF29-4ECC-4F31-82BF-3027980B09BE}" destId="{7CE7F2B2-7EEC-44F9-A9FB-68C9218910E3}" srcOrd="0" destOrd="0" presId="urn:microsoft.com/office/officeart/2008/layout/CaptionedPictures"/>
    <dgm:cxn modelId="{BB9A04A9-3764-4A27-93EB-8C288FD59E88}" srcId="{558C8E05-EBC9-403D-B471-97E668893E3E}" destId="{385612C2-716F-4101-B4C1-CD951E1D3768}" srcOrd="0" destOrd="0" parTransId="{113CFCF1-7665-4C8D-AA40-F8E595DDE24B}" sibTransId="{3B4A4BF6-6384-42B3-B5CE-A1D24B88DA99}"/>
    <dgm:cxn modelId="{F5B132AD-B2B9-4925-B1A2-D5F67280C400}" type="presOf" srcId="{385612C2-716F-4101-B4C1-CD951E1D3768}" destId="{7278DBCD-48BE-457E-A3A1-6595319064AD}" srcOrd="0" destOrd="0" presId="urn:microsoft.com/office/officeart/2008/layout/CaptionedPictures"/>
    <dgm:cxn modelId="{CAD84FC3-9AB4-49EA-B7C5-2570A1807D2C}" type="presOf" srcId="{2C05D7A9-BB6B-4D15-929E-F9E3BF1125E9}" destId="{880145EC-BD76-4B07-BD06-98E5C5310D0A}" srcOrd="0" destOrd="0" presId="urn:microsoft.com/office/officeart/2008/layout/CaptionedPictures"/>
    <dgm:cxn modelId="{CC21C6CE-1AC6-4F7C-B943-8785220FEF61}" type="presOf" srcId="{00E50CBF-0166-4C7A-92FD-27794AFEBAEF}" destId="{92BCE156-81E6-4684-9103-9A61A2EEC10A}" srcOrd="0" destOrd="0" presId="urn:microsoft.com/office/officeart/2008/layout/CaptionedPictures"/>
    <dgm:cxn modelId="{433900D8-A58D-4C7D-B62C-55F8B2F2D1A2}" srcId="{385612C2-716F-4101-B4C1-CD951E1D3768}" destId="{00E50CBF-0166-4C7A-92FD-27794AFEBAEF}" srcOrd="0" destOrd="0" parTransId="{D15A379A-7F9B-47AA-9CB6-895882728478}" sibTransId="{E820441A-CF2E-4C90-B682-E3E1F17A0FAA}"/>
    <dgm:cxn modelId="{4231A5EC-A2CE-499D-9B31-7D3511C1CA85}" srcId="{2C05D7A9-BB6B-4D15-929E-F9E3BF1125E9}" destId="{39E656CA-7FC1-4388-BF71-D4917B9C4E89}" srcOrd="0" destOrd="0" parTransId="{F39ABA9F-FB4C-4B60-94F1-9BDA31E1C813}" sibTransId="{E28F0F72-BC4B-4FCE-85A7-44120BF3DE70}"/>
    <dgm:cxn modelId="{E10EAEF3-7DB3-4FB9-A9F2-14934A0D8251}" type="presOf" srcId="{6CBDCD56-71EF-43A0-85B0-124BB2C02398}" destId="{A42E7026-C6FF-433E-ABBE-C26477976AD3}" srcOrd="0" destOrd="0" presId="urn:microsoft.com/office/officeart/2008/layout/CaptionedPictures"/>
    <dgm:cxn modelId="{03008992-DF2A-4628-9D3E-96BC80AFDE38}" type="presParOf" srcId="{61E72E66-9F5D-46E0-8926-FC42F41E9C42}" destId="{201421B0-1F15-48F3-BAAE-8CF057219C11}" srcOrd="0" destOrd="0" presId="urn:microsoft.com/office/officeart/2008/layout/CaptionedPictures"/>
    <dgm:cxn modelId="{064497F3-C24F-4081-8FD1-A849B877F32C}" type="presParOf" srcId="{201421B0-1F15-48F3-BAAE-8CF057219C11}" destId="{6EC30AC9-680F-43CD-A7B2-C29E48A138D3}" srcOrd="0" destOrd="0" presId="urn:microsoft.com/office/officeart/2008/layout/CaptionedPictures"/>
    <dgm:cxn modelId="{FAAAB78A-6D24-48DD-8551-04B2199FB04D}" type="presParOf" srcId="{201421B0-1F15-48F3-BAAE-8CF057219C11}" destId="{7140DA95-E3A6-4493-88EE-8EE0CF0A30FB}" srcOrd="1" destOrd="0" presId="urn:microsoft.com/office/officeart/2008/layout/CaptionedPictures"/>
    <dgm:cxn modelId="{DD0E329F-D3FD-482A-A44E-7C296F201CA7}" type="presParOf" srcId="{201421B0-1F15-48F3-BAAE-8CF057219C11}" destId="{60E94E11-8346-48A3-AE30-0D5A88B19FE5}" srcOrd="2" destOrd="0" presId="urn:microsoft.com/office/officeart/2008/layout/CaptionedPictures"/>
    <dgm:cxn modelId="{40A57B28-FA82-4916-9BD7-FA032194374F}" type="presParOf" srcId="{60E94E11-8346-48A3-AE30-0D5A88B19FE5}" destId="{92BCE156-81E6-4684-9103-9A61A2EEC10A}" srcOrd="0" destOrd="0" presId="urn:microsoft.com/office/officeart/2008/layout/CaptionedPictures"/>
    <dgm:cxn modelId="{7ECB8FC7-0BEE-4A2D-A5F9-E5FD2C8545B3}" type="presParOf" srcId="{60E94E11-8346-48A3-AE30-0D5A88B19FE5}" destId="{7278DBCD-48BE-457E-A3A1-6595319064AD}" srcOrd="1" destOrd="0" presId="urn:microsoft.com/office/officeart/2008/layout/CaptionedPictures"/>
    <dgm:cxn modelId="{9489D954-DBAA-42D3-AEB5-AD1EF9F86BE7}" type="presParOf" srcId="{61E72E66-9F5D-46E0-8926-FC42F41E9C42}" destId="{9D75D8D4-6EF9-40A4-97A5-002E30746697}" srcOrd="1" destOrd="0" presId="urn:microsoft.com/office/officeart/2008/layout/CaptionedPictures"/>
    <dgm:cxn modelId="{ADA450D6-069D-4528-B01C-932802AFBBE2}" type="presParOf" srcId="{61E72E66-9F5D-46E0-8926-FC42F41E9C42}" destId="{DFC580FB-DC64-415D-866E-3C9D4EEC4C82}" srcOrd="2" destOrd="0" presId="urn:microsoft.com/office/officeart/2008/layout/CaptionedPictures"/>
    <dgm:cxn modelId="{A2B77F19-EAA8-49E1-8FC7-7FB2FBF1ED7B}" type="presParOf" srcId="{DFC580FB-DC64-415D-866E-3C9D4EEC4C82}" destId="{C9622CCF-9C1F-4884-B49F-264E2065C533}" srcOrd="0" destOrd="0" presId="urn:microsoft.com/office/officeart/2008/layout/CaptionedPictures"/>
    <dgm:cxn modelId="{7264D83B-A883-4461-9BCA-54EF8CA86778}" type="presParOf" srcId="{DFC580FB-DC64-415D-866E-3C9D4EEC4C82}" destId="{F180802F-9753-4D19-B0C3-EC16B4D9B492}" srcOrd="1" destOrd="0" presId="urn:microsoft.com/office/officeart/2008/layout/CaptionedPictures"/>
    <dgm:cxn modelId="{A5C25695-74EC-4205-8784-BB91030FCF8D}" type="presParOf" srcId="{DFC580FB-DC64-415D-866E-3C9D4EEC4C82}" destId="{75AE7C83-0FA9-46D0-A5F9-1DDD4FDE8840}" srcOrd="2" destOrd="0" presId="urn:microsoft.com/office/officeart/2008/layout/CaptionedPictures"/>
    <dgm:cxn modelId="{D85714D6-C213-4A75-971F-8688228A9AF7}" type="presParOf" srcId="{75AE7C83-0FA9-46D0-A5F9-1DDD4FDE8840}" destId="{D87DA897-8DAB-4EBA-8B65-24D7F1573081}" srcOrd="0" destOrd="0" presId="urn:microsoft.com/office/officeart/2008/layout/CaptionedPictures"/>
    <dgm:cxn modelId="{8705BCE9-55EE-48D6-8170-DD650925CC8D}" type="presParOf" srcId="{75AE7C83-0FA9-46D0-A5F9-1DDD4FDE8840}" destId="{880145EC-BD76-4B07-BD06-98E5C5310D0A}" srcOrd="1" destOrd="0" presId="urn:microsoft.com/office/officeart/2008/layout/CaptionedPictures"/>
    <dgm:cxn modelId="{8CDC8F95-82BD-4820-96A8-EE43F074C039}" type="presParOf" srcId="{61E72E66-9F5D-46E0-8926-FC42F41E9C42}" destId="{B0D88B85-02B5-4131-8D9E-9BF901C53CF9}" srcOrd="3" destOrd="0" presId="urn:microsoft.com/office/officeart/2008/layout/CaptionedPictures"/>
    <dgm:cxn modelId="{56D793C9-3B39-49B2-89AE-CD7630BD98FC}" type="presParOf" srcId="{61E72E66-9F5D-46E0-8926-FC42F41E9C42}" destId="{5A6BA3C4-BDFC-4F25-83A1-A2F4BBB8D804}" srcOrd="4" destOrd="0" presId="urn:microsoft.com/office/officeart/2008/layout/CaptionedPictures"/>
    <dgm:cxn modelId="{2DAA9A41-E7D0-4F1C-A274-025D579962F3}" type="presParOf" srcId="{5A6BA3C4-BDFC-4F25-83A1-A2F4BBB8D804}" destId="{BE76BC3B-838E-4D58-990D-D0F45F6FC80C}" srcOrd="0" destOrd="0" presId="urn:microsoft.com/office/officeart/2008/layout/CaptionedPictures"/>
    <dgm:cxn modelId="{90D5E1C9-D024-4C57-A46D-5C91EF322C4B}" type="presParOf" srcId="{5A6BA3C4-BDFC-4F25-83A1-A2F4BBB8D804}" destId="{470266DC-FC87-4C38-AE67-13236C8663C1}" srcOrd="1" destOrd="0" presId="urn:microsoft.com/office/officeart/2008/layout/CaptionedPictures"/>
    <dgm:cxn modelId="{ED8599A4-CD7C-4F0F-BBD6-26906E4CB533}" type="presParOf" srcId="{5A6BA3C4-BDFC-4F25-83A1-A2F4BBB8D804}" destId="{92895BAE-D715-478B-88B3-D428061F0F57}" srcOrd="2" destOrd="0" presId="urn:microsoft.com/office/officeart/2008/layout/CaptionedPictures"/>
    <dgm:cxn modelId="{B5AEE9EC-F160-4DE7-BDE8-BDFE8573C942}" type="presParOf" srcId="{92895BAE-D715-478B-88B3-D428061F0F57}" destId="{A42E7026-C6FF-433E-ABBE-C26477976AD3}" srcOrd="0" destOrd="0" presId="urn:microsoft.com/office/officeart/2008/layout/CaptionedPictures"/>
    <dgm:cxn modelId="{831F5457-6A12-47C2-8E55-FB8DA44A9FD2}" type="presParOf" srcId="{92895BAE-D715-478B-88B3-D428061F0F57}" destId="{7CE7F2B2-7EEC-44F9-A9FB-68C9218910E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B6A5A-3490-4E1E-87C3-1E6176D4771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645803-B6E3-4826-AED0-B8B1243A9AFF}">
      <dgm:prSet phldrT="[Texto]"/>
      <dgm:spPr/>
      <dgm:t>
        <a:bodyPr/>
        <a:lstStyle/>
        <a:p>
          <a:r>
            <a:rPr lang="es-ES" dirty="0"/>
            <a:t>Sitio energético</a:t>
          </a:r>
        </a:p>
      </dgm:t>
    </dgm:pt>
    <dgm:pt modelId="{2CB9C0B6-3D34-47C8-A703-938E89E29B33}" type="parTrans" cxnId="{58FE1E0B-E002-4AD2-86D4-A0BC47E7FFFF}">
      <dgm:prSet/>
      <dgm:spPr/>
      <dgm:t>
        <a:bodyPr/>
        <a:lstStyle/>
        <a:p>
          <a:endParaRPr lang="es-ES"/>
        </a:p>
      </dgm:t>
    </dgm:pt>
    <dgm:pt modelId="{03AFC63B-55E1-48C5-8E40-D872C9DFAE5F}" type="sibTrans" cxnId="{58FE1E0B-E002-4AD2-86D4-A0BC47E7FFFF}">
      <dgm:prSet/>
      <dgm:spPr/>
      <dgm:t>
        <a:bodyPr/>
        <a:lstStyle/>
        <a:p>
          <a:endParaRPr lang="es-ES"/>
        </a:p>
      </dgm:t>
    </dgm:pt>
    <dgm:pt modelId="{308ADD5B-A034-454C-83E7-4DC32690A822}">
      <dgm:prSet phldrT="[Texto]"/>
      <dgm:spPr/>
      <dgm:t>
        <a:bodyPr/>
        <a:lstStyle/>
        <a:p>
          <a:r>
            <a:rPr lang="es-ES" dirty="0"/>
            <a:t>El público en general puede encontrar aquí los canales disponibles a través de los cuales se puede contactar con XM.</a:t>
          </a:r>
        </a:p>
      </dgm:t>
    </dgm:pt>
    <dgm:pt modelId="{BEC86257-9DA6-441F-A149-F33DB60B8FAC}" type="parTrans" cxnId="{1459DFFC-E791-4031-82B8-9FA39FCF6DE7}">
      <dgm:prSet/>
      <dgm:spPr/>
      <dgm:t>
        <a:bodyPr/>
        <a:lstStyle/>
        <a:p>
          <a:endParaRPr lang="es-ES"/>
        </a:p>
      </dgm:t>
    </dgm:pt>
    <dgm:pt modelId="{05FBBC38-FB99-41AF-BD7E-5566A897D53D}" type="sibTrans" cxnId="{1459DFFC-E791-4031-82B8-9FA39FCF6DE7}">
      <dgm:prSet/>
      <dgm:spPr/>
      <dgm:t>
        <a:bodyPr/>
        <a:lstStyle/>
        <a:p>
          <a:endParaRPr lang="es-ES"/>
        </a:p>
      </dgm:t>
    </dgm:pt>
    <dgm:pt modelId="{3BF5A29B-F4F1-40FB-8CEB-78E6A0A0EAFC}">
      <dgm:prSet phldrT="[Texto]"/>
      <dgm:spPr/>
      <dgm:t>
        <a:bodyPr/>
        <a:lstStyle/>
        <a:p>
          <a:r>
            <a:rPr lang="es-ES" dirty="0"/>
            <a:t>Sitio agentes</a:t>
          </a:r>
        </a:p>
      </dgm:t>
    </dgm:pt>
    <dgm:pt modelId="{A7A3D143-CE59-46D1-A788-71C3E090A1F9}" type="parTrans" cxnId="{C55E2332-17AA-4151-A7E2-46ABBE1A02F2}">
      <dgm:prSet/>
      <dgm:spPr/>
      <dgm:t>
        <a:bodyPr/>
        <a:lstStyle/>
        <a:p>
          <a:endParaRPr lang="es-ES"/>
        </a:p>
      </dgm:t>
    </dgm:pt>
    <dgm:pt modelId="{C933CDF8-30F0-4E75-9C78-EB0987B34332}" type="sibTrans" cxnId="{C55E2332-17AA-4151-A7E2-46ABBE1A02F2}">
      <dgm:prSet/>
      <dgm:spPr/>
      <dgm:t>
        <a:bodyPr/>
        <a:lstStyle/>
        <a:p>
          <a:endParaRPr lang="es-ES"/>
        </a:p>
      </dgm:t>
    </dgm:pt>
    <dgm:pt modelId="{04274CB4-D6EB-494E-9625-66E784D5BA0D}">
      <dgm:prSet phldrT="[Texto]"/>
      <dgm:spPr/>
      <dgm:t>
        <a:bodyPr/>
        <a:lstStyle/>
        <a:p>
          <a:r>
            <a:rPr lang="es-ES" dirty="0"/>
            <a:t>En una próxima etapa se podrá acceder a todos los canales disponibles para atender sus solicitudes y requerimientos, incluyendo el CRM.</a:t>
          </a:r>
        </a:p>
      </dgm:t>
    </dgm:pt>
    <dgm:pt modelId="{120DD211-207D-4F39-8F33-24A0078243DE}" type="parTrans" cxnId="{8580FCB0-8CCE-4DB9-AD94-39AA2A726109}">
      <dgm:prSet/>
      <dgm:spPr/>
      <dgm:t>
        <a:bodyPr/>
        <a:lstStyle/>
        <a:p>
          <a:endParaRPr lang="es-ES"/>
        </a:p>
      </dgm:t>
    </dgm:pt>
    <dgm:pt modelId="{F6547CC8-4910-4CF5-8886-26C27164C3EE}" type="sibTrans" cxnId="{8580FCB0-8CCE-4DB9-AD94-39AA2A726109}">
      <dgm:prSet/>
      <dgm:spPr/>
      <dgm:t>
        <a:bodyPr/>
        <a:lstStyle/>
        <a:p>
          <a:endParaRPr lang="es-ES"/>
        </a:p>
      </dgm:t>
    </dgm:pt>
    <dgm:pt modelId="{E064E7E2-0C68-479A-BC21-D78C710747FE}" type="pres">
      <dgm:prSet presAssocID="{1B7B6A5A-3490-4E1E-87C3-1E6176D4771C}" presName="rootNode" presStyleCnt="0">
        <dgm:presLayoutVars>
          <dgm:chMax/>
          <dgm:chPref/>
          <dgm:dir/>
          <dgm:animLvl val="lvl"/>
        </dgm:presLayoutVars>
      </dgm:prSet>
      <dgm:spPr/>
    </dgm:pt>
    <dgm:pt modelId="{1AF295DA-B1F7-420F-AF41-B1A59E7C5597}" type="pres">
      <dgm:prSet presAssocID="{C0645803-B6E3-4826-AED0-B8B1243A9AFF}" presName="composite" presStyleCnt="0"/>
      <dgm:spPr/>
    </dgm:pt>
    <dgm:pt modelId="{AB626488-F665-4F19-AC2D-584BE715339B}" type="pres">
      <dgm:prSet presAssocID="{C0645803-B6E3-4826-AED0-B8B1243A9AFF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BEDAF0F8-7714-4623-B29C-FC6D1A256E6B}" type="pres">
      <dgm:prSet presAssocID="{C0645803-B6E3-4826-AED0-B8B1243A9AFF}" presName="Image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240799-0CF6-4DC3-940B-E92740B4DCCE}" type="pres">
      <dgm:prSet presAssocID="{C0645803-B6E3-4826-AED0-B8B1243A9AFF}" presName="ChildText" presStyleLbl="fgAcc1" presStyleIdx="0" presStyleCnt="2" custLinFactNeighborX="5733">
        <dgm:presLayoutVars>
          <dgm:chMax val="0"/>
          <dgm:chPref val="0"/>
          <dgm:bulletEnabled val="1"/>
        </dgm:presLayoutVars>
      </dgm:prSet>
      <dgm:spPr/>
    </dgm:pt>
    <dgm:pt modelId="{C024A3BF-C53F-4585-B021-9254F36B45FE}" type="pres">
      <dgm:prSet presAssocID="{03AFC63B-55E1-48C5-8E40-D872C9DFAE5F}" presName="sibTrans" presStyleCnt="0"/>
      <dgm:spPr/>
    </dgm:pt>
    <dgm:pt modelId="{35013392-9A75-4808-991F-6D7F69509E95}" type="pres">
      <dgm:prSet presAssocID="{3BF5A29B-F4F1-40FB-8CEB-78E6A0A0EAFC}" presName="composite" presStyleCnt="0"/>
      <dgm:spPr/>
    </dgm:pt>
    <dgm:pt modelId="{E32AC03D-D913-421B-B8ED-EEE1C254E184}" type="pres">
      <dgm:prSet presAssocID="{3BF5A29B-F4F1-40FB-8CEB-78E6A0A0EAFC}" presName="ParentText" presStyleLbl="node1" presStyleIdx="1" presStyleCnt="2" custLinFactNeighborX="-2114">
        <dgm:presLayoutVars>
          <dgm:chMax val="1"/>
          <dgm:chPref val="1"/>
          <dgm:bulletEnabled val="1"/>
        </dgm:presLayoutVars>
      </dgm:prSet>
      <dgm:spPr/>
    </dgm:pt>
    <dgm:pt modelId="{FA4B6FED-131F-454E-929A-7D9B99A98A1E}" type="pres">
      <dgm:prSet presAssocID="{3BF5A29B-F4F1-40FB-8CEB-78E6A0A0EAFC}" presName="Image" presStyleLbl="bgImgPlace1" presStyleIdx="1" presStyleCnt="2" custLinFactNeighborX="-21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1CC98E-1D28-417C-A33B-3DCDA2C351BD}" type="pres">
      <dgm:prSet presAssocID="{3BF5A29B-F4F1-40FB-8CEB-78E6A0A0EAFC}" presName="ChildText" presStyleLbl="fgAcc1" presStyleIdx="1" presStyleCnt="2" custLinFactNeighborX="994">
        <dgm:presLayoutVars>
          <dgm:chMax val="0"/>
          <dgm:chPref val="0"/>
          <dgm:bulletEnabled val="1"/>
        </dgm:presLayoutVars>
      </dgm:prSet>
      <dgm:spPr/>
    </dgm:pt>
  </dgm:ptLst>
  <dgm:cxnLst>
    <dgm:cxn modelId="{58FE1E0B-E002-4AD2-86D4-A0BC47E7FFFF}" srcId="{1B7B6A5A-3490-4E1E-87C3-1E6176D4771C}" destId="{C0645803-B6E3-4826-AED0-B8B1243A9AFF}" srcOrd="0" destOrd="0" parTransId="{2CB9C0B6-3D34-47C8-A703-938E89E29B33}" sibTransId="{03AFC63B-55E1-48C5-8E40-D872C9DFAE5F}"/>
    <dgm:cxn modelId="{A6939321-3A1D-4CE3-94DB-AF1545131F17}" type="presOf" srcId="{308ADD5B-A034-454C-83E7-4DC32690A822}" destId="{8D240799-0CF6-4DC3-940B-E92740B4DCCE}" srcOrd="0" destOrd="0" presId="urn:microsoft.com/office/officeart/2008/layout/TitledPictureBlocks"/>
    <dgm:cxn modelId="{C55E2332-17AA-4151-A7E2-46ABBE1A02F2}" srcId="{1B7B6A5A-3490-4E1E-87C3-1E6176D4771C}" destId="{3BF5A29B-F4F1-40FB-8CEB-78E6A0A0EAFC}" srcOrd="1" destOrd="0" parTransId="{A7A3D143-CE59-46D1-A788-71C3E090A1F9}" sibTransId="{C933CDF8-30F0-4E75-9C78-EB0987B34332}"/>
    <dgm:cxn modelId="{88EAC168-AC3C-43C7-8C84-77C05577C618}" type="presOf" srcId="{3BF5A29B-F4F1-40FB-8CEB-78E6A0A0EAFC}" destId="{E32AC03D-D913-421B-B8ED-EEE1C254E184}" srcOrd="0" destOrd="0" presId="urn:microsoft.com/office/officeart/2008/layout/TitledPictureBlocks"/>
    <dgm:cxn modelId="{AB007071-816A-422E-85B5-713B97943403}" type="presOf" srcId="{04274CB4-D6EB-494E-9625-66E784D5BA0D}" destId="{DE1CC98E-1D28-417C-A33B-3DCDA2C351BD}" srcOrd="0" destOrd="0" presId="urn:microsoft.com/office/officeart/2008/layout/TitledPictureBlocks"/>
    <dgm:cxn modelId="{ECCAAF88-9D3F-4A09-85F3-E48F3159CB05}" type="presOf" srcId="{1B7B6A5A-3490-4E1E-87C3-1E6176D4771C}" destId="{E064E7E2-0C68-479A-BC21-D78C710747FE}" srcOrd="0" destOrd="0" presId="urn:microsoft.com/office/officeart/2008/layout/TitledPictureBlocks"/>
    <dgm:cxn modelId="{8580FCB0-8CCE-4DB9-AD94-39AA2A726109}" srcId="{3BF5A29B-F4F1-40FB-8CEB-78E6A0A0EAFC}" destId="{04274CB4-D6EB-494E-9625-66E784D5BA0D}" srcOrd="0" destOrd="0" parTransId="{120DD211-207D-4F39-8F33-24A0078243DE}" sibTransId="{F6547CC8-4910-4CF5-8886-26C27164C3EE}"/>
    <dgm:cxn modelId="{1459DFFC-E791-4031-82B8-9FA39FCF6DE7}" srcId="{C0645803-B6E3-4826-AED0-B8B1243A9AFF}" destId="{308ADD5B-A034-454C-83E7-4DC32690A822}" srcOrd="0" destOrd="0" parTransId="{BEC86257-9DA6-441F-A149-F33DB60B8FAC}" sibTransId="{05FBBC38-FB99-41AF-BD7E-5566A897D53D}"/>
    <dgm:cxn modelId="{8CA948FE-9BCE-46A2-A370-1163C6F4CDB9}" type="presOf" srcId="{C0645803-B6E3-4826-AED0-B8B1243A9AFF}" destId="{AB626488-F665-4F19-AC2D-584BE715339B}" srcOrd="0" destOrd="0" presId="urn:microsoft.com/office/officeart/2008/layout/TitledPictureBlocks"/>
    <dgm:cxn modelId="{D0FAB70F-3414-48FB-9E96-5DB61638CF92}" type="presParOf" srcId="{E064E7E2-0C68-479A-BC21-D78C710747FE}" destId="{1AF295DA-B1F7-420F-AF41-B1A59E7C5597}" srcOrd="0" destOrd="0" presId="urn:microsoft.com/office/officeart/2008/layout/TitledPictureBlocks"/>
    <dgm:cxn modelId="{6F246066-CDA0-4E6A-B920-5649738A2150}" type="presParOf" srcId="{1AF295DA-B1F7-420F-AF41-B1A59E7C5597}" destId="{AB626488-F665-4F19-AC2D-584BE715339B}" srcOrd="0" destOrd="0" presId="urn:microsoft.com/office/officeart/2008/layout/TitledPictureBlocks"/>
    <dgm:cxn modelId="{8771D976-904D-4B2B-846E-411C5EE502E3}" type="presParOf" srcId="{1AF295DA-B1F7-420F-AF41-B1A59E7C5597}" destId="{BEDAF0F8-7714-4623-B29C-FC6D1A256E6B}" srcOrd="1" destOrd="0" presId="urn:microsoft.com/office/officeart/2008/layout/TitledPictureBlocks"/>
    <dgm:cxn modelId="{8AC6E743-03C2-4935-8E4D-3ED1B4B226B7}" type="presParOf" srcId="{1AF295DA-B1F7-420F-AF41-B1A59E7C5597}" destId="{8D240799-0CF6-4DC3-940B-E92740B4DCCE}" srcOrd="2" destOrd="0" presId="urn:microsoft.com/office/officeart/2008/layout/TitledPictureBlocks"/>
    <dgm:cxn modelId="{C807F251-8742-443B-829F-62E785A9654F}" type="presParOf" srcId="{E064E7E2-0C68-479A-BC21-D78C710747FE}" destId="{C024A3BF-C53F-4585-B021-9254F36B45FE}" srcOrd="1" destOrd="0" presId="urn:microsoft.com/office/officeart/2008/layout/TitledPictureBlocks"/>
    <dgm:cxn modelId="{C64ED6DE-05E8-43C3-8DF0-F9F91C0470A8}" type="presParOf" srcId="{E064E7E2-0C68-479A-BC21-D78C710747FE}" destId="{35013392-9A75-4808-991F-6D7F69509E95}" srcOrd="2" destOrd="0" presId="urn:microsoft.com/office/officeart/2008/layout/TitledPictureBlocks"/>
    <dgm:cxn modelId="{313EA3DD-8DA2-471C-BD5D-F75FD9369BAC}" type="presParOf" srcId="{35013392-9A75-4808-991F-6D7F69509E95}" destId="{E32AC03D-D913-421B-B8ED-EEE1C254E184}" srcOrd="0" destOrd="0" presId="urn:microsoft.com/office/officeart/2008/layout/TitledPictureBlocks"/>
    <dgm:cxn modelId="{4A3BA46A-9BB7-4505-AB7D-7D886EE189AD}" type="presParOf" srcId="{35013392-9A75-4808-991F-6D7F69509E95}" destId="{FA4B6FED-131F-454E-929A-7D9B99A98A1E}" srcOrd="1" destOrd="0" presId="urn:microsoft.com/office/officeart/2008/layout/TitledPictureBlocks"/>
    <dgm:cxn modelId="{8FF20936-EF36-4EC2-A2AE-0BDA6973D192}" type="presParOf" srcId="{35013392-9A75-4808-991F-6D7F69509E95}" destId="{DE1CC98E-1D28-417C-A33B-3DCDA2C351B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30AC9-680F-43CD-A7B2-C29E48A138D3}">
      <dsp:nvSpPr>
        <dsp:cNvPr id="0" name=""/>
        <dsp:cNvSpPr/>
      </dsp:nvSpPr>
      <dsp:spPr>
        <a:xfrm>
          <a:off x="5674" y="706437"/>
          <a:ext cx="2253456" cy="2651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0DA95-E3A6-4493-88EE-8EE0CF0A30FB}">
      <dsp:nvSpPr>
        <dsp:cNvPr id="0" name=""/>
        <dsp:cNvSpPr/>
      </dsp:nvSpPr>
      <dsp:spPr>
        <a:xfrm>
          <a:off x="118347" y="812482"/>
          <a:ext cx="2028110" cy="17232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CE156-81E6-4684-9103-9A61A2EEC10A}">
      <dsp:nvSpPr>
        <dsp:cNvPr id="0" name=""/>
        <dsp:cNvSpPr/>
      </dsp:nvSpPr>
      <dsp:spPr>
        <a:xfrm>
          <a:off x="118347" y="2800847"/>
          <a:ext cx="2028110" cy="45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Razón de ser de la compañía </a:t>
          </a:r>
        </a:p>
      </dsp:txBody>
      <dsp:txXfrm>
        <a:off x="118347" y="2800847"/>
        <a:ext cx="2028110" cy="450670"/>
      </dsp:txXfrm>
    </dsp:sp>
    <dsp:sp modelId="{7278DBCD-48BE-457E-A3A1-6595319064AD}">
      <dsp:nvSpPr>
        <dsp:cNvPr id="0" name=""/>
        <dsp:cNvSpPr/>
      </dsp:nvSpPr>
      <dsp:spPr>
        <a:xfrm>
          <a:off x="118347" y="2535713"/>
          <a:ext cx="2028110" cy="26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Sitio corporativo</a:t>
          </a:r>
        </a:p>
      </dsp:txBody>
      <dsp:txXfrm>
        <a:off x="118347" y="2535713"/>
        <a:ext cx="2028110" cy="265133"/>
      </dsp:txXfrm>
    </dsp:sp>
    <dsp:sp modelId="{C9622CCF-9C1F-4884-B49F-264E2065C533}">
      <dsp:nvSpPr>
        <dsp:cNvPr id="0" name=""/>
        <dsp:cNvSpPr/>
      </dsp:nvSpPr>
      <dsp:spPr>
        <a:xfrm>
          <a:off x="2767161" y="706437"/>
          <a:ext cx="2253456" cy="2651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0802F-9753-4D19-B0C3-EC16B4D9B492}">
      <dsp:nvSpPr>
        <dsp:cNvPr id="0" name=""/>
        <dsp:cNvSpPr/>
      </dsp:nvSpPr>
      <dsp:spPr>
        <a:xfrm>
          <a:off x="2879834" y="812482"/>
          <a:ext cx="2028110" cy="172323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DA897-8DAB-4EBA-8B65-24D7F1573081}">
      <dsp:nvSpPr>
        <dsp:cNvPr id="0" name=""/>
        <dsp:cNvSpPr/>
      </dsp:nvSpPr>
      <dsp:spPr>
        <a:xfrm>
          <a:off x="2879834" y="2800847"/>
          <a:ext cx="2028110" cy="45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Información y aplicativos públicos</a:t>
          </a:r>
        </a:p>
      </dsp:txBody>
      <dsp:txXfrm>
        <a:off x="2879834" y="2800847"/>
        <a:ext cx="2028110" cy="450670"/>
      </dsp:txXfrm>
    </dsp:sp>
    <dsp:sp modelId="{880145EC-BD76-4B07-BD06-98E5C5310D0A}">
      <dsp:nvSpPr>
        <dsp:cNvPr id="0" name=""/>
        <dsp:cNvSpPr/>
      </dsp:nvSpPr>
      <dsp:spPr>
        <a:xfrm>
          <a:off x="2879834" y="2535713"/>
          <a:ext cx="2028110" cy="26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Sitio energético</a:t>
          </a:r>
        </a:p>
      </dsp:txBody>
      <dsp:txXfrm>
        <a:off x="2879834" y="2535713"/>
        <a:ext cx="2028110" cy="265133"/>
      </dsp:txXfrm>
    </dsp:sp>
    <dsp:sp modelId="{BE76BC3B-838E-4D58-990D-D0F45F6FC80C}">
      <dsp:nvSpPr>
        <dsp:cNvPr id="0" name=""/>
        <dsp:cNvSpPr/>
      </dsp:nvSpPr>
      <dsp:spPr>
        <a:xfrm>
          <a:off x="5528649" y="706437"/>
          <a:ext cx="2253456" cy="2651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266DC-FC87-4C38-AE67-13236C8663C1}">
      <dsp:nvSpPr>
        <dsp:cNvPr id="0" name=""/>
        <dsp:cNvSpPr/>
      </dsp:nvSpPr>
      <dsp:spPr>
        <a:xfrm>
          <a:off x="5641321" y="812482"/>
          <a:ext cx="2028110" cy="172323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7026-C6FF-433E-ABBE-C26477976AD3}">
      <dsp:nvSpPr>
        <dsp:cNvPr id="0" name=""/>
        <dsp:cNvSpPr/>
      </dsp:nvSpPr>
      <dsp:spPr>
        <a:xfrm>
          <a:off x="5641321" y="2800847"/>
          <a:ext cx="2028110" cy="45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Información y aplicativos públicos y privados</a:t>
          </a:r>
        </a:p>
      </dsp:txBody>
      <dsp:txXfrm>
        <a:off x="5641321" y="2800847"/>
        <a:ext cx="2028110" cy="450670"/>
      </dsp:txXfrm>
    </dsp:sp>
    <dsp:sp modelId="{7CE7F2B2-7EEC-44F9-A9FB-68C9218910E3}">
      <dsp:nvSpPr>
        <dsp:cNvPr id="0" name=""/>
        <dsp:cNvSpPr/>
      </dsp:nvSpPr>
      <dsp:spPr>
        <a:xfrm>
          <a:off x="5641321" y="2535713"/>
          <a:ext cx="2028110" cy="26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Sitio Agentes</a:t>
          </a:r>
        </a:p>
      </dsp:txBody>
      <dsp:txXfrm>
        <a:off x="5641321" y="2535713"/>
        <a:ext cx="2028110" cy="265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F0F8-7714-4623-B29C-FC6D1A256E6B}">
      <dsp:nvSpPr>
        <dsp:cNvPr id="0" name=""/>
        <dsp:cNvSpPr/>
      </dsp:nvSpPr>
      <dsp:spPr>
        <a:xfrm>
          <a:off x="4697" y="987403"/>
          <a:ext cx="2777858" cy="23536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0799-0CF6-4DC3-940B-E92740B4DCCE}">
      <dsp:nvSpPr>
        <dsp:cNvPr id="0" name=""/>
        <dsp:cNvSpPr/>
      </dsp:nvSpPr>
      <dsp:spPr>
        <a:xfrm>
          <a:off x="2488162" y="1316769"/>
          <a:ext cx="1317219" cy="137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El público en general puede encontrar aquí los canales disponibles a través de los cuales se puede contactar con XM.</a:t>
          </a:r>
        </a:p>
      </dsp:txBody>
      <dsp:txXfrm>
        <a:off x="2526742" y="1355349"/>
        <a:ext cx="1240059" cy="1293805"/>
      </dsp:txXfrm>
    </dsp:sp>
    <dsp:sp modelId="{AB626488-F665-4F19-AC2D-584BE715339B}">
      <dsp:nvSpPr>
        <dsp:cNvPr id="0" name=""/>
        <dsp:cNvSpPr/>
      </dsp:nvSpPr>
      <dsp:spPr>
        <a:xfrm>
          <a:off x="4697" y="538610"/>
          <a:ext cx="2777858" cy="40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Sitio energético</a:t>
          </a:r>
        </a:p>
      </dsp:txBody>
      <dsp:txXfrm>
        <a:off x="4697" y="538610"/>
        <a:ext cx="2777858" cy="405291"/>
      </dsp:txXfrm>
    </dsp:sp>
    <dsp:sp modelId="{FA4B6FED-131F-454E-929A-7D9B99A98A1E}">
      <dsp:nvSpPr>
        <dsp:cNvPr id="0" name=""/>
        <dsp:cNvSpPr/>
      </dsp:nvSpPr>
      <dsp:spPr>
        <a:xfrm>
          <a:off x="4256450" y="987403"/>
          <a:ext cx="2777858" cy="23536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CC98E-1D28-417C-A33B-3DCDA2C351BD}">
      <dsp:nvSpPr>
        <dsp:cNvPr id="0" name=""/>
        <dsp:cNvSpPr/>
      </dsp:nvSpPr>
      <dsp:spPr>
        <a:xfrm>
          <a:off x="6727821" y="1316769"/>
          <a:ext cx="1317219" cy="1370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En una próxima etapa se podrá acceder a todos los canales disponibles para atender sus solicitudes y requerimientos, incluyendo el CRM.</a:t>
          </a:r>
        </a:p>
      </dsp:txBody>
      <dsp:txXfrm>
        <a:off x="6766401" y="1355349"/>
        <a:ext cx="1240059" cy="1293805"/>
      </dsp:txXfrm>
    </dsp:sp>
    <dsp:sp modelId="{E32AC03D-D913-421B-B8ED-EEE1C254E184}">
      <dsp:nvSpPr>
        <dsp:cNvPr id="0" name=""/>
        <dsp:cNvSpPr/>
      </dsp:nvSpPr>
      <dsp:spPr>
        <a:xfrm>
          <a:off x="4256450" y="538610"/>
          <a:ext cx="2777858" cy="40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Sitio agentes</a:t>
          </a:r>
        </a:p>
      </dsp:txBody>
      <dsp:txXfrm>
        <a:off x="4256450" y="538610"/>
        <a:ext cx="2777858" cy="405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7EB3-585B-4FA7-8DA3-B7645F6D8BDF}" type="datetimeFigureOut">
              <a:rPr lang="es-CO" smtClean="0"/>
              <a:t>3/08/2017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154F3-BB52-4300-B710-6B647AE5BA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347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73964" y="0"/>
            <a:ext cx="46180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Imagen 7" descr="ENDOSO-RGB-PANTONE-287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6" y="6196015"/>
            <a:ext cx="33051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7" descr="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1781177"/>
            <a:ext cx="34766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54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" name="Imagen 7" descr="ENDOSO-RGB-BLANC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6376990"/>
            <a:ext cx="2835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 descr="Sin título-1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646238"/>
            <a:ext cx="41402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141288" y="6562725"/>
            <a:ext cx="690245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CO" sz="6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S.A.E.S.P.</a:t>
            </a:r>
          </a:p>
        </p:txBody>
      </p:sp>
    </p:spTree>
    <p:extLst>
      <p:ext uri="{BB962C8B-B14F-4D97-AF65-F5344CB8AC3E}">
        <p14:creationId xmlns:p14="http://schemas.microsoft.com/office/powerpoint/2010/main" val="374651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PlantillaPresentacionEnero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876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30306" y="3078804"/>
            <a:ext cx="6669741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Nexa Bold"/>
              </a:defRPr>
            </a:lvl1pPr>
          </a:lstStyle>
          <a:p>
            <a:r>
              <a:rPr lang="es-ES_tradnl" dirty="0"/>
              <a:t>TÍTULO PRINCIPAL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851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D38241-9ECD-AA43-BF84-6B25380731C3}" type="datetimeFigureOut">
              <a:rPr lang="es-ES" smtClean="0"/>
              <a:t>03/08/2017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912000"/>
          </a:xfrm>
          <a:prstGeom prst="rect">
            <a:avLst/>
          </a:prstGeom>
        </p:spPr>
      </p:pic>
      <p:sp>
        <p:nvSpPr>
          <p:cNvPr id="9" name="CuadroTexto 6"/>
          <p:cNvSpPr txBox="1"/>
          <p:nvPr userDrawn="1"/>
        </p:nvSpPr>
        <p:spPr>
          <a:xfrm>
            <a:off x="1536791" y="3602236"/>
            <a:ext cx="2482925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>
                <a:solidFill>
                  <a:schemeClr val="bg1"/>
                </a:solidFill>
                <a:latin typeface="Melbourne"/>
                <a:cs typeface="Melbourne"/>
              </a:rPr>
              <a:t>Trabajadores</a:t>
            </a:r>
          </a:p>
          <a:p>
            <a:pPr algn="ctr">
              <a:lnSpc>
                <a:spcPct val="90000"/>
              </a:lnSpc>
            </a:pPr>
            <a:r>
              <a:rPr lang="es-ES" sz="1600" b="1" dirty="0">
                <a:solidFill>
                  <a:schemeClr val="bg1"/>
                </a:solidFill>
                <a:latin typeface="Melbourne"/>
                <a:cs typeface="Melbourne"/>
              </a:rPr>
              <a:t>por cuenta</a:t>
            </a:r>
          </a:p>
          <a:p>
            <a:pPr algn="ctr">
              <a:lnSpc>
                <a:spcPct val="90000"/>
              </a:lnSpc>
            </a:pPr>
            <a:r>
              <a:rPr lang="es-ES" sz="1600" b="1" dirty="0">
                <a:solidFill>
                  <a:schemeClr val="bg1"/>
                </a:solidFill>
                <a:latin typeface="Melbourne"/>
                <a:cs typeface="Melbourne"/>
              </a:rPr>
              <a:t>propia</a:t>
            </a:r>
          </a:p>
        </p:txBody>
      </p:sp>
      <p:sp>
        <p:nvSpPr>
          <p:cNvPr id="10" name="CuadroTexto 7"/>
          <p:cNvSpPr txBox="1"/>
          <p:nvPr userDrawn="1"/>
        </p:nvSpPr>
        <p:spPr>
          <a:xfrm>
            <a:off x="6354899" y="4611134"/>
            <a:ext cx="2482925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>
                <a:solidFill>
                  <a:schemeClr val="bg1"/>
                </a:solidFill>
                <a:latin typeface="Melbourne"/>
                <a:cs typeface="Melbourne"/>
              </a:rPr>
              <a:t>Demás</a:t>
            </a:r>
          </a:p>
        </p:txBody>
      </p:sp>
      <p:sp>
        <p:nvSpPr>
          <p:cNvPr id="11" name="CuadroTexto 8"/>
          <p:cNvSpPr txBox="1"/>
          <p:nvPr userDrawn="1"/>
        </p:nvSpPr>
        <p:spPr>
          <a:xfrm>
            <a:off x="4347154" y="3684414"/>
            <a:ext cx="2482925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>
                <a:solidFill>
                  <a:schemeClr val="bg1"/>
                </a:solidFill>
                <a:latin typeface="Melbourne"/>
                <a:cs typeface="Melbourne"/>
              </a:rPr>
              <a:t>Personas</a:t>
            </a:r>
          </a:p>
          <a:p>
            <a:pPr algn="ctr">
              <a:lnSpc>
                <a:spcPct val="90000"/>
              </a:lnSpc>
            </a:pPr>
            <a:r>
              <a:rPr lang="es-ES" sz="1600" b="1" dirty="0">
                <a:solidFill>
                  <a:schemeClr val="bg1"/>
                </a:solidFill>
                <a:latin typeface="Melbourne"/>
                <a:cs typeface="Melbourne"/>
              </a:rPr>
              <a:t>Naturales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/>
          </p:nvPr>
        </p:nvSpPr>
        <p:spPr>
          <a:xfrm>
            <a:off x="1219200" y="726142"/>
            <a:ext cx="103632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1044519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17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lantillaPresentacionEnero6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lantillaPresentacionEnero2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912000"/>
          </a:xfrm>
          <a:prstGeom prst="rect">
            <a:avLst/>
          </a:prstGeom>
        </p:spPr>
      </p:pic>
      <p:sp>
        <p:nvSpPr>
          <p:cNvPr id="11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30306" y="873555"/>
            <a:ext cx="6669741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Nexa Bold"/>
              </a:defRPr>
            </a:lvl1pPr>
          </a:lstStyle>
          <a:p>
            <a:r>
              <a:rPr lang="es-ES_tradnl" dirty="0"/>
              <a:t>NOMBRE SECCIÓN</a:t>
            </a:r>
            <a:endParaRPr lang="es-ES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430306" y="1535113"/>
            <a:ext cx="6669741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Nex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080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912000"/>
          </a:xfrm>
          <a:prstGeom prst="rect">
            <a:avLst/>
          </a:prstGeom>
        </p:spPr>
      </p:pic>
      <p:sp>
        <p:nvSpPr>
          <p:cNvPr id="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30306" y="873555"/>
            <a:ext cx="6669741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Nexa Bold"/>
              </a:defRPr>
            </a:lvl1pPr>
          </a:lstStyle>
          <a:p>
            <a:r>
              <a:rPr lang="es-ES_tradnl" dirty="0"/>
              <a:t>NOMBRE SECCIÓN</a:t>
            </a:r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"/>
          </p:nvPr>
        </p:nvSpPr>
        <p:spPr>
          <a:xfrm>
            <a:off x="430306" y="1535113"/>
            <a:ext cx="6669741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Nex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680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912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1219200" y="726142"/>
            <a:ext cx="103632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6453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912000"/>
          </a:xfrm>
          <a:prstGeom prst="rect">
            <a:avLst/>
          </a:prstGeom>
        </p:spPr>
      </p:pic>
      <p:sp>
        <p:nvSpPr>
          <p:cNvPr id="11" name="Marcador de título 1"/>
          <p:cNvSpPr>
            <a:spLocks noGrp="1"/>
          </p:cNvSpPr>
          <p:nvPr>
            <p:ph type="title"/>
          </p:nvPr>
        </p:nvSpPr>
        <p:spPr>
          <a:xfrm>
            <a:off x="1219200" y="726142"/>
            <a:ext cx="103632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s-ES_tradnl" sz="2400" b="1" smtClean="0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5290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912000"/>
          </a:xfrm>
          <a:prstGeom prst="rect">
            <a:avLst/>
          </a:prstGeom>
        </p:spPr>
      </p:pic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1219200" y="726142"/>
            <a:ext cx="103632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58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 descr="PlantillaPresentacionEnero5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PPT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42925"/>
            <a:ext cx="88709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30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822840" y="529207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359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30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08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73964" y="0"/>
            <a:ext cx="46180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Imagen 8" descr="ENDOSO-RGB-PANTONE-287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6437313"/>
            <a:ext cx="16160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7" descr="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6" y="301625"/>
            <a:ext cx="11096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1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 descr="Sin título-1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 bwMode="auto">
          <a:xfrm>
            <a:off x="0" y="2697163"/>
            <a:ext cx="101600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39144" y="3229199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1146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 descr="Sin título-1a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 bwMode="auto">
          <a:xfrm>
            <a:off x="0" y="2697163"/>
            <a:ext cx="101600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39144" y="3229199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67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 descr="Sin título-1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/>
          <a:stretch>
            <a:fillRect/>
          </a:stretch>
        </p:blipFill>
        <p:spPr bwMode="auto">
          <a:xfrm>
            <a:off x="0" y="782640"/>
            <a:ext cx="209232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2660796" y="3066642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33958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 descr="Sin título-1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/>
          <a:stretch>
            <a:fillRect/>
          </a:stretch>
        </p:blipFill>
        <p:spPr bwMode="auto">
          <a:xfrm>
            <a:off x="1" y="2784477"/>
            <a:ext cx="9861551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1292584" y="3198722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603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73964" y="0"/>
            <a:ext cx="46180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Imagen 7" descr="ENDOSO-RGB-PANTONE-287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6" y="6196015"/>
            <a:ext cx="33051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7" descr="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1781177"/>
            <a:ext cx="34766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9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adroTexto 1"/>
          <p:cNvSpPr txBox="1">
            <a:spLocks noChangeArrowheads="1"/>
          </p:cNvSpPr>
          <p:nvPr/>
        </p:nvSpPr>
        <p:spPr bwMode="auto">
          <a:xfrm>
            <a:off x="141288" y="6562725"/>
            <a:ext cx="690245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CO" sz="675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S.A.E.S.P.</a:t>
            </a:r>
          </a:p>
        </p:txBody>
      </p:sp>
      <p:pic>
        <p:nvPicPr>
          <p:cNvPr id="1027" name="Imagen 5" descr="ENDOSO-RGB-PANTONE-287-01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6437313"/>
            <a:ext cx="16160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4" descr="LOGO-0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6" y="301625"/>
            <a:ext cx="11096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5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51" r:id="rId14"/>
    <p:sldLayoutId id="2147483660" r:id="rId15"/>
    <p:sldLayoutId id="2147483652" r:id="rId16"/>
    <p:sldLayoutId id="2147483653" r:id="rId17"/>
    <p:sldLayoutId id="2147483654" r:id="rId18"/>
    <p:sldLayoutId id="2147483657" r:id="rId19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6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49563" y="3083537"/>
            <a:ext cx="64389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Beneficios de la nueva página web XM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11268" name="Imagen 4" descr="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6"/>
          <a:stretch>
            <a:fillRect/>
          </a:stretch>
        </p:blipFill>
        <p:spPr bwMode="auto">
          <a:xfrm>
            <a:off x="1339850" y="1706563"/>
            <a:ext cx="90805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4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24325917"/>
              </p:ext>
            </p:extLst>
          </p:nvPr>
        </p:nvGraphicFramePr>
        <p:xfrm>
          <a:off x="2074877" y="1878901"/>
          <a:ext cx="77877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Nuevas funcionalidades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51840" y="1887523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La nueva página tiene tres sitios: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76030" y="5603847"/>
            <a:ext cx="716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Ayuda a mantener la información pública disponible a todos los grupos de interés y la privada disponible solo para los agentes del mercado.</a:t>
            </a:r>
          </a:p>
        </p:txBody>
      </p:sp>
    </p:spTree>
    <p:extLst>
      <p:ext uri="{BB962C8B-B14F-4D97-AF65-F5344CB8AC3E}">
        <p14:creationId xmlns:p14="http://schemas.microsoft.com/office/powerpoint/2010/main" val="216076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8797424"/>
              </p:ext>
            </p:extLst>
          </p:nvPr>
        </p:nvGraphicFramePr>
        <p:xfrm>
          <a:off x="2086064" y="1757726"/>
          <a:ext cx="8045041" cy="387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Nuevas funcionalidades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51839" y="1887523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Centro de contacto:</a:t>
            </a:r>
          </a:p>
        </p:txBody>
      </p:sp>
    </p:spTree>
    <p:extLst>
      <p:ext uri="{BB962C8B-B14F-4D97-AF65-F5344CB8AC3E}">
        <p14:creationId xmlns:p14="http://schemas.microsoft.com/office/powerpoint/2010/main" val="408825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Nuevas funcionalidades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51839" y="1887523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Centro de búsqueda 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69285" y="2557288"/>
            <a:ext cx="418610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 permite: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Búsqueda avanzada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que sea transversal a los 3 sitios.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Búsqueda de contenidos dentro de los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archivos en formato </a:t>
            </a:r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pptx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xlsx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, siempre y cuando se encuentren en la librería del portal de XM.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Diferenciar la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la privada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y presentar los resultados de búsqueda según el tipo de información.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Indexación continua y parametrizable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sobre los contenidos.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03" y="1609589"/>
            <a:ext cx="2005780" cy="50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8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Nuevas funcionalidades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51839" y="1887523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27339" y="2256855"/>
            <a:ext cx="8070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Para maximizar el acceso al portal desde múltiples plataformas, se desarrolla para el nuevo portal un método de diseño conocido como </a:t>
            </a:r>
            <a:r>
              <a:rPr lang="es-CO" sz="16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es-CO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CO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 el fin de presentar un portal fácil de leer y navegar en diferentes dispositivos y navegadores, siempre con una única fuente de contenido.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3939781" y="3598182"/>
            <a:ext cx="2122663" cy="2698116"/>
            <a:chOff x="1476212" y="3573015"/>
            <a:chExt cx="2122663" cy="269811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6212" y="3573015"/>
              <a:ext cx="2122663" cy="269811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5553" y="3833795"/>
              <a:ext cx="1671191" cy="2206278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6271785" y="4078536"/>
            <a:ext cx="778353" cy="1542089"/>
            <a:chOff x="3808216" y="4053368"/>
            <a:chExt cx="778353" cy="154208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8216" y="4053368"/>
              <a:ext cx="778353" cy="1542089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026" y="4250955"/>
              <a:ext cx="648240" cy="1159944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7330692" y="4055569"/>
            <a:ext cx="803834" cy="1601051"/>
            <a:chOff x="4930856" y="3994406"/>
            <a:chExt cx="803834" cy="160105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0856" y="3994406"/>
              <a:ext cx="803834" cy="160105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90842" y="4190936"/>
              <a:ext cx="680116" cy="121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90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Nuevas funcionalidades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51839" y="1887523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Portal indicadores: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60228" y="2294180"/>
            <a:ext cx="75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Cambio de tecnología del portal de indicadores de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silverligth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 a HTML 5.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06" y="2663512"/>
            <a:ext cx="65817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7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Nuevas funcionalidades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51840" y="1887523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y SEO:</a:t>
            </a:r>
          </a:p>
        </p:txBody>
      </p:sp>
      <p:sp>
        <p:nvSpPr>
          <p:cNvPr id="6" name="Marco 5"/>
          <p:cNvSpPr/>
          <p:nvPr/>
        </p:nvSpPr>
        <p:spPr>
          <a:xfrm>
            <a:off x="3220731" y="2551959"/>
            <a:ext cx="2385313" cy="1697415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/>
          <p:cNvSpPr/>
          <p:nvPr/>
        </p:nvSpPr>
        <p:spPr>
          <a:xfrm rot="5400000">
            <a:off x="4367530" y="5123432"/>
            <a:ext cx="91713" cy="2385313"/>
          </a:xfrm>
          <a:prstGeom prst="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7"/>
          <p:cNvSpPr/>
          <p:nvPr/>
        </p:nvSpPr>
        <p:spPr>
          <a:xfrm>
            <a:off x="3129016" y="2348573"/>
            <a:ext cx="2293600" cy="160560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3313985" y="3954749"/>
            <a:ext cx="2200345" cy="201484"/>
            <a:chOff x="1645332" y="1606658"/>
            <a:chExt cx="2200345" cy="201484"/>
          </a:xfrm>
        </p:grpSpPr>
        <p:sp>
          <p:nvSpPr>
            <p:cNvPr id="13" name="Rectángulo 12"/>
            <p:cNvSpPr/>
            <p:nvPr/>
          </p:nvSpPr>
          <p:spPr>
            <a:xfrm>
              <a:off x="1645332" y="1606658"/>
              <a:ext cx="2200345" cy="2014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1645332" y="1606658"/>
              <a:ext cx="2200345" cy="201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45720" rIns="1219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200" dirty="0"/>
                <a:t>Analítica web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308716" y="4586402"/>
            <a:ext cx="2113901" cy="1540795"/>
            <a:chOff x="4210720" y="315735"/>
            <a:chExt cx="2113901" cy="1540795"/>
          </a:xfrm>
        </p:grpSpPr>
        <p:sp>
          <p:nvSpPr>
            <p:cNvPr id="11" name="Rectángulo 10"/>
            <p:cNvSpPr/>
            <p:nvPr/>
          </p:nvSpPr>
          <p:spPr>
            <a:xfrm>
              <a:off x="4210720" y="315735"/>
              <a:ext cx="2113901" cy="15407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4210720" y="315735"/>
              <a:ext cx="2113901" cy="1540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Toda la página tendrá puntos de medición que nos ayudarán a conocer el volumen de trafico, las preferencias de los clientes, lo que más consultan, entre otros.</a:t>
              </a:r>
            </a:p>
          </p:txBody>
        </p:sp>
      </p:grpSp>
      <p:sp>
        <p:nvSpPr>
          <p:cNvPr id="16" name="Marco 15"/>
          <p:cNvSpPr/>
          <p:nvPr/>
        </p:nvSpPr>
        <p:spPr>
          <a:xfrm>
            <a:off x="6182046" y="2543570"/>
            <a:ext cx="2385313" cy="1697415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6090332" y="2340184"/>
            <a:ext cx="2293600" cy="160560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o 17"/>
          <p:cNvGrpSpPr/>
          <p:nvPr/>
        </p:nvGrpSpPr>
        <p:grpSpPr>
          <a:xfrm>
            <a:off x="6275301" y="3946361"/>
            <a:ext cx="2200345" cy="201484"/>
            <a:chOff x="1672536" y="3725782"/>
            <a:chExt cx="2200345" cy="201484"/>
          </a:xfrm>
        </p:grpSpPr>
        <p:sp>
          <p:nvSpPr>
            <p:cNvPr id="22" name="Rectángulo 21"/>
            <p:cNvSpPr/>
            <p:nvPr/>
          </p:nvSpPr>
          <p:spPr>
            <a:xfrm>
              <a:off x="1672536" y="3725782"/>
              <a:ext cx="2200345" cy="2014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1672536" y="3725782"/>
              <a:ext cx="2200345" cy="201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45720" rIns="121920" bIns="4572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200" dirty="0" err="1"/>
                <a:t>Serching</a:t>
              </a:r>
              <a:r>
                <a:rPr lang="es-ES" sz="1200" dirty="0"/>
                <a:t> </a:t>
              </a:r>
              <a:r>
                <a:rPr lang="es-ES" sz="1200" dirty="0" err="1"/>
                <a:t>Engine</a:t>
              </a:r>
              <a:r>
                <a:rPr lang="es-ES" sz="1200" dirty="0"/>
                <a:t> </a:t>
              </a:r>
              <a:r>
                <a:rPr lang="es-ES" sz="1200" dirty="0" err="1"/>
                <a:t>Optimization</a:t>
              </a:r>
              <a:endParaRPr lang="es-ES" sz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275300" y="4499701"/>
            <a:ext cx="2829634" cy="2002354"/>
            <a:chOff x="3610393" y="2018526"/>
            <a:chExt cx="2829634" cy="2002354"/>
          </a:xfrm>
        </p:grpSpPr>
        <p:sp>
          <p:nvSpPr>
            <p:cNvPr id="20" name="Rectángulo 19"/>
            <p:cNvSpPr/>
            <p:nvPr/>
          </p:nvSpPr>
          <p:spPr>
            <a:xfrm>
              <a:off x="4434940" y="2323465"/>
              <a:ext cx="2005087" cy="16974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3610393" y="2018526"/>
              <a:ext cx="2005087" cy="169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Permite que el cliente  encuentre fácilmente a través de los motores de búsqueda nuestra página web y su información, a través de palabras claves.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 rot="5400000">
            <a:off x="7422524" y="5116441"/>
            <a:ext cx="91713" cy="2385313"/>
          </a:xfrm>
          <a:prstGeom prst="rect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4341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32951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XM 2017 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XM 2017 16_9.pot [Modo de compatibilidad]" id="{2801CE0E-D8CD-4DD9-B407-A92F74BAF491}" vid="{7D5F3D02-9E65-4A73-AF7C-24100FC8A1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XM 2017 16_9</Template>
  <TotalTime>3582</TotalTime>
  <Words>335</Words>
  <Application>Microsoft Office PowerPoint</Application>
  <PresentationFormat>Panorámica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Melbourne</vt:lpstr>
      <vt:lpstr>Nexa Bold</vt:lpstr>
      <vt:lpstr>Nexa Light</vt:lpstr>
      <vt:lpstr>Wingdings</vt:lpstr>
      <vt:lpstr>Plantilla XM 2017 16_9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VELEZ ESTRADA</dc:creator>
  <cp:lastModifiedBy>Alberto Olarte</cp:lastModifiedBy>
  <cp:revision>98</cp:revision>
  <dcterms:created xsi:type="dcterms:W3CDTF">2016-04-05T15:29:20Z</dcterms:created>
  <dcterms:modified xsi:type="dcterms:W3CDTF">2017-08-03T20:13:46Z</dcterms:modified>
</cp:coreProperties>
</file>