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22" r:id="rId2"/>
    <p:sldMasterId id="2147483703" r:id="rId3"/>
    <p:sldMasterId id="2147483750" r:id="rId4"/>
  </p:sldMasterIdLst>
  <p:notesMasterIdLst>
    <p:notesMasterId r:id="rId14"/>
  </p:notesMasterIdLst>
  <p:handoutMasterIdLst>
    <p:handoutMasterId r:id="rId15"/>
  </p:handoutMasterIdLst>
  <p:sldIdLst>
    <p:sldId id="256" r:id="rId5"/>
    <p:sldId id="271" r:id="rId6"/>
    <p:sldId id="263" r:id="rId7"/>
    <p:sldId id="288" r:id="rId8"/>
    <p:sldId id="289" r:id="rId9"/>
    <p:sldId id="290" r:id="rId10"/>
    <p:sldId id="291" r:id="rId11"/>
    <p:sldId id="292" r:id="rId12"/>
    <p:sldId id="269" r:id="rId13"/>
  </p:sldIdLst>
  <p:sldSz cx="9144000" cy="5143500" type="screen16x9"/>
  <p:notesSz cx="6858000" cy="9144000"/>
  <p:embeddedFontLst>
    <p:embeddedFont>
      <p:font typeface="Montserrat" panose="00000500000000000000" pitchFamily="2" charset="0"/>
      <p:regular r:id="rId16"/>
      <p:bold r:id="rId17"/>
      <p:italic r:id="rId18"/>
      <p:boldItalic r:id="rId19"/>
    </p:embeddedFont>
    <p:embeddedFont>
      <p:font typeface="Montserrat Medium" panose="00000600000000000000" pitchFamily="2" charset="0"/>
      <p:regular r:id="rId20"/>
      <p: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gNwCjQo9vD23ktInygd651gS1F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66"/>
    <a:srgbClr val="E51C73"/>
    <a:srgbClr val="0887A2"/>
    <a:srgbClr val="E23200"/>
    <a:srgbClr val="64BCD4"/>
    <a:srgbClr val="96C1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63" autoAdjust="0"/>
    <p:restoredTop sz="94660"/>
  </p:normalViewPr>
  <p:slideViewPr>
    <p:cSldViewPr snapToGrid="0">
      <p:cViewPr varScale="1">
        <p:scale>
          <a:sx n="88" d="100"/>
          <a:sy n="88" d="100"/>
        </p:scale>
        <p:origin x="436" y="6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278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D66872-C6D3-4791-88D7-AD35B94AD44D}" type="datetimeFigureOut">
              <a:rPr lang="es-ES" smtClean="0"/>
              <a:t>27/12/2021</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1915C4-04A0-4DBB-AD22-E98B963EF824}" type="slidenum">
              <a:rPr lang="es-ES" smtClean="0"/>
              <a:t>‹Nº›</a:t>
            </a:fld>
            <a:endParaRPr lang="es-ES"/>
          </a:p>
        </p:txBody>
      </p:sp>
    </p:spTree>
    <p:extLst>
      <p:ext uri="{BB962C8B-B14F-4D97-AF65-F5344CB8AC3E}">
        <p14:creationId xmlns:p14="http://schemas.microsoft.com/office/powerpoint/2010/main" val="3760547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7410671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 name="Google Shape;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87819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3.xml"/><Relationship Id="rId4" Type="http://schemas.openxmlformats.org/officeDocument/2006/relationships/image" Target="../media/image3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10" y="477"/>
            <a:ext cx="8926435" cy="5040630"/>
          </a:xfrm>
          <a:prstGeom prst="rect">
            <a:avLst/>
          </a:prstGeom>
        </p:spPr>
      </p:pic>
      <p:sp>
        <p:nvSpPr>
          <p:cNvPr id="2"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3"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MX"/>
              <a:t>Haz clic para editar el estilo de subtítulo del patrón</a:t>
            </a:r>
            <a:endParaRPr lang="es-ES" dirty="0"/>
          </a:p>
        </p:txBody>
      </p:sp>
      <p:sp>
        <p:nvSpPr>
          <p:cNvPr id="7" name="Marcador de fecha 3"/>
          <p:cNvSpPr>
            <a:spLocks noGrp="1"/>
          </p:cNvSpPr>
          <p:nvPr>
            <p:ph type="dt" sz="half" idx="2"/>
          </p:nvPr>
        </p:nvSpPr>
        <p:spPr>
          <a:xfrm>
            <a:off x="4626909" y="4671536"/>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9" name="Marcador de número de diapositiva 5"/>
          <p:cNvSpPr>
            <a:spLocks noGrp="1"/>
          </p:cNvSpPr>
          <p:nvPr>
            <p:ph type="sldNum" sz="quarter" idx="4"/>
          </p:nvPr>
        </p:nvSpPr>
        <p:spPr>
          <a:xfrm>
            <a:off x="6816538" y="4671536"/>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88092791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objetos niveles de texto">
    <p:spTree>
      <p:nvGrpSpPr>
        <p:cNvPr id="1" name=""/>
        <p:cNvGrpSpPr/>
        <p:nvPr/>
      </p:nvGrpSpPr>
      <p:grpSpPr>
        <a:xfrm>
          <a:off x="0" y="0"/>
          <a:ext cx="0" cy="0"/>
          <a:chOff x="0" y="0"/>
          <a:chExt cx="0" cy="0"/>
        </a:xfrm>
      </p:grpSpPr>
      <p:sp>
        <p:nvSpPr>
          <p:cNvPr id="2" name="Título 1"/>
          <p:cNvSpPr>
            <a:spLocks noGrp="1"/>
          </p:cNvSpPr>
          <p:nvPr>
            <p:ph type="title"/>
          </p:nvPr>
        </p:nvSpPr>
        <p:spPr>
          <a:xfrm>
            <a:off x="335280" y="563160"/>
            <a:ext cx="8537590" cy="606861"/>
          </a:xfrm>
        </p:spPr>
        <p:txBody>
          <a:bodyPr>
            <a:normAutofit/>
          </a:bodyPr>
          <a:lstStyle>
            <a:lvl1pPr>
              <a:defRPr sz="2400"/>
            </a:lvl1pPr>
          </a:lstStyle>
          <a:p>
            <a:r>
              <a:rPr lang="es-MX"/>
              <a:t>Haz clic para modificar el estilo de título del patrón</a:t>
            </a:r>
            <a:endParaRPr lang="es-ES" dirty="0"/>
          </a:p>
        </p:txBody>
      </p:sp>
      <p:sp>
        <p:nvSpPr>
          <p:cNvPr id="10" name="Marcador de contenido 2"/>
          <p:cNvSpPr>
            <a:spLocks noGrp="1"/>
          </p:cNvSpPr>
          <p:nvPr>
            <p:ph idx="13" hasCustomPrompt="1"/>
          </p:nvPr>
        </p:nvSpPr>
        <p:spPr>
          <a:xfrm>
            <a:off x="335280" y="1341120"/>
            <a:ext cx="8537848" cy="3437739"/>
          </a:xfrm>
        </p:spPr>
        <p:txBody>
          <a:bodyPr/>
          <a:lstStyle>
            <a:lvl1pPr>
              <a:defRPr sz="1200" b="1">
                <a:latin typeface="Montserrat" panose="00000500000000000000" pitchFamily="2" charset="0"/>
              </a:defRPr>
            </a:lvl1pPr>
            <a:lvl2pPr>
              <a:defRPr sz="1200" b="1">
                <a:solidFill>
                  <a:srgbClr val="00A666"/>
                </a:solidFill>
              </a:defRPr>
            </a:lvl2pPr>
            <a:lvl3pPr>
              <a:defRPr sz="1100">
                <a:solidFill>
                  <a:srgbClr val="00A666"/>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1"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12"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4" name="Google Shape;129;p9"/>
          <p:cNvPicPr preferRelativeResize="0"/>
          <p:nvPr userDrawn="1"/>
        </p:nvPicPr>
        <p:blipFill>
          <a:blip r:embed="rId3">
            <a:alphaModFix/>
          </a:blip>
          <a:stretch>
            <a:fillRect/>
          </a:stretch>
        </p:blipFill>
        <p:spPr>
          <a:xfrm>
            <a:off x="8570923" y="139706"/>
            <a:ext cx="301947" cy="322412"/>
          </a:xfrm>
          <a:prstGeom prst="rect">
            <a:avLst/>
          </a:prstGeom>
          <a:noFill/>
          <a:ln>
            <a:noFill/>
          </a:ln>
        </p:spPr>
      </p:pic>
    </p:spTree>
    <p:extLst>
      <p:ext uri="{BB962C8B-B14F-4D97-AF65-F5344CB8AC3E}">
        <p14:creationId xmlns:p14="http://schemas.microsoft.com/office/powerpoint/2010/main" val="5045019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20040" y="816173"/>
            <a:ext cx="4194810" cy="1006316"/>
          </a:xfrm>
        </p:spPr>
        <p:txBody>
          <a:bodyPr>
            <a:normAutofit/>
          </a:bodyPr>
          <a:lstStyle>
            <a:lvl1pPr>
              <a:defRPr sz="1600" b="1"/>
            </a:lvl1pPr>
          </a:lstStyle>
          <a:p>
            <a:r>
              <a:rPr lang="es-MX"/>
              <a:t>Haz clic para modificar el estilo de título del patrón</a:t>
            </a:r>
            <a:endParaRPr lang="es-ES" dirty="0"/>
          </a:p>
        </p:txBody>
      </p:sp>
      <p:sp>
        <p:nvSpPr>
          <p:cNvPr id="3" name="Marcador de contenido 2"/>
          <p:cNvSpPr>
            <a:spLocks noGrp="1"/>
          </p:cNvSpPr>
          <p:nvPr>
            <p:ph sz="half" idx="1"/>
          </p:nvPr>
        </p:nvSpPr>
        <p:spPr>
          <a:xfrm>
            <a:off x="320040" y="1889759"/>
            <a:ext cx="4194810" cy="2567703"/>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4" name="Marcador de contenido 3"/>
          <p:cNvSpPr>
            <a:spLocks noGrp="1"/>
          </p:cNvSpPr>
          <p:nvPr>
            <p:ph sz="half" idx="2"/>
          </p:nvPr>
        </p:nvSpPr>
        <p:spPr>
          <a:xfrm>
            <a:off x="4629150" y="816172"/>
            <a:ext cx="4514850" cy="3641289"/>
          </a:xfrm>
        </p:spPr>
        <p:txBody>
          <a:bodyPr/>
          <a:lstStyle>
            <a:lvl1pPr marL="0" indent="0">
              <a:buNone/>
              <a:defRPr/>
            </a:lvl1pPr>
          </a:lstStyle>
          <a:p>
            <a:pPr lvl="0"/>
            <a:r>
              <a:rPr lang="es-MX"/>
              <a:t>Haga clic para modificar los estilos de texto del patrón</a:t>
            </a:r>
          </a:p>
        </p:txBody>
      </p:sp>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13"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5" name="Google Shape;129;p9"/>
          <p:cNvPicPr preferRelativeResize="0"/>
          <p:nvPr userDrawn="1"/>
        </p:nvPicPr>
        <p:blipFill>
          <a:blip r:embed="rId2">
            <a:alphaModFix/>
          </a:blip>
          <a:stretch>
            <a:fillRect/>
          </a:stretch>
        </p:blipFill>
        <p:spPr>
          <a:xfrm>
            <a:off x="320040" y="4742979"/>
            <a:ext cx="301947" cy="322412"/>
          </a:xfrm>
          <a:prstGeom prst="rect">
            <a:avLst/>
          </a:prstGeom>
          <a:noFill/>
          <a:ln>
            <a:noFill/>
          </a:ln>
        </p:spPr>
      </p:pic>
    </p:spTree>
    <p:extLst>
      <p:ext uri="{BB962C8B-B14F-4D97-AF65-F5344CB8AC3E}">
        <p14:creationId xmlns:p14="http://schemas.microsoft.com/office/powerpoint/2010/main" val="14964217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72444" y="273844"/>
            <a:ext cx="8601494" cy="994172"/>
          </a:xfrm>
        </p:spPr>
        <p:txBody>
          <a:bodyPr/>
          <a:lstStyle/>
          <a:p>
            <a:r>
              <a:rPr lang="es-MX"/>
              <a:t>Haz clic para modificar el estilo de título del patrón</a:t>
            </a:r>
            <a:endParaRPr lang="es-ES" dirty="0"/>
          </a:p>
        </p:txBody>
      </p:sp>
      <p:sp>
        <p:nvSpPr>
          <p:cNvPr id="3" name="Marcador de texto 2"/>
          <p:cNvSpPr>
            <a:spLocks noGrp="1"/>
          </p:cNvSpPr>
          <p:nvPr>
            <p:ph type="body" idx="1"/>
          </p:nvPr>
        </p:nvSpPr>
        <p:spPr>
          <a:xfrm>
            <a:off x="272443" y="1349080"/>
            <a:ext cx="4223917" cy="617934"/>
          </a:xfrm>
        </p:spPr>
        <p:txBody>
          <a:bodyPr anchor="b"/>
          <a:lstStyle>
            <a:lvl1pPr marL="0" indent="0">
              <a:buNone/>
              <a:defRPr sz="1800" b="1">
                <a:solidFill>
                  <a:srgbClr val="00A66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4" name="Marcador de contenido 3"/>
          <p:cNvSpPr>
            <a:spLocks noGrp="1"/>
          </p:cNvSpPr>
          <p:nvPr>
            <p:ph sz="half" idx="2"/>
          </p:nvPr>
        </p:nvSpPr>
        <p:spPr>
          <a:xfrm>
            <a:off x="272443" y="2099447"/>
            <a:ext cx="4223917" cy="24286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5" name="Marcador de texto 4"/>
          <p:cNvSpPr>
            <a:spLocks noGrp="1"/>
          </p:cNvSpPr>
          <p:nvPr>
            <p:ph type="body" sz="quarter" idx="3"/>
          </p:nvPr>
        </p:nvSpPr>
        <p:spPr>
          <a:xfrm>
            <a:off x="4629219" y="1349080"/>
            <a:ext cx="4244719" cy="617934"/>
          </a:xfrm>
        </p:spPr>
        <p:txBody>
          <a:bodyPr anchor="b"/>
          <a:lstStyle>
            <a:lvl1pPr marL="0" indent="0">
              <a:buNone/>
              <a:defRPr sz="1800" b="1">
                <a:solidFill>
                  <a:srgbClr val="0887A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6" name="Marcador de contenido 5"/>
          <p:cNvSpPr>
            <a:spLocks noGrp="1"/>
          </p:cNvSpPr>
          <p:nvPr>
            <p:ph sz="quarter" idx="4"/>
          </p:nvPr>
        </p:nvSpPr>
        <p:spPr>
          <a:xfrm>
            <a:off x="4629219" y="2099447"/>
            <a:ext cx="4244719" cy="24286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1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1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9"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20" name="Imagen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pic>
        <p:nvPicPr>
          <p:cNvPr id="21" name="Google Shape;129;p9"/>
          <p:cNvPicPr preferRelativeResize="0"/>
          <p:nvPr userDrawn="1"/>
        </p:nvPicPr>
        <p:blipFill>
          <a:blip r:embed="rId3">
            <a:alphaModFix/>
          </a:blip>
          <a:stretch>
            <a:fillRect/>
          </a:stretch>
        </p:blipFill>
        <p:spPr>
          <a:xfrm>
            <a:off x="2650864" y="4660518"/>
            <a:ext cx="301947" cy="322412"/>
          </a:xfrm>
          <a:prstGeom prst="rect">
            <a:avLst/>
          </a:prstGeom>
          <a:noFill/>
          <a:ln>
            <a:noFill/>
          </a:ln>
        </p:spPr>
      </p:pic>
    </p:spTree>
    <p:extLst>
      <p:ext uri="{BB962C8B-B14F-4D97-AF65-F5344CB8AC3E}">
        <p14:creationId xmlns:p14="http://schemas.microsoft.com/office/powerpoint/2010/main" val="106787172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87064" y="640080"/>
            <a:ext cx="6728286" cy="396240"/>
          </a:xfrm>
        </p:spPr>
        <p:txBody>
          <a:bodyPr anchor="b">
            <a:normAutofit/>
          </a:bodyPr>
          <a:lstStyle>
            <a:lvl1pPr>
              <a:defRPr sz="1800" b="1">
                <a:solidFill>
                  <a:srgbClr val="00A666"/>
                </a:solidFill>
                <a:latin typeface="Montserrat Medium" panose="00000600000000000000" pitchFamily="2" charset="0"/>
              </a:defRPr>
            </a:lvl1pPr>
          </a:lstStyle>
          <a:p>
            <a:r>
              <a:rPr lang="es-MX"/>
              <a:t>Haz clic para modificar el estilo de título del patrón</a:t>
            </a:r>
            <a:endParaRPr lang="es-ES" dirty="0"/>
          </a:p>
        </p:txBody>
      </p:sp>
      <p:sp>
        <p:nvSpPr>
          <p:cNvPr id="3" name="Marcador de contenido 2"/>
          <p:cNvSpPr>
            <a:spLocks noGrp="1"/>
          </p:cNvSpPr>
          <p:nvPr>
            <p:ph idx="1"/>
          </p:nvPr>
        </p:nvSpPr>
        <p:spPr>
          <a:xfrm>
            <a:off x="1813097" y="1756413"/>
            <a:ext cx="6702253" cy="2503121"/>
          </a:xfrm>
        </p:spPr>
        <p:txBody>
          <a:bodyPr/>
          <a:lstStyle>
            <a:lvl1pPr>
              <a:defRPr sz="1600"/>
            </a:lvl1pPr>
            <a:lvl2pPr>
              <a:defRPr sz="1400"/>
            </a:lvl2pPr>
            <a:lvl3pPr>
              <a:defRPr sz="1200"/>
            </a:lvl3pPr>
            <a:lvl4pPr>
              <a:defRPr sz="1100"/>
            </a:lvl4pPr>
            <a:lvl5pPr>
              <a:defRPr sz="1050" b="1">
                <a:solidFill>
                  <a:srgbClr val="00A666"/>
                </a:solidFill>
              </a:defRPr>
            </a:lvl5pPr>
            <a:lvl6pPr>
              <a:defRPr sz="1500"/>
            </a:lvl6pPr>
            <a:lvl7pPr>
              <a:defRPr sz="1500"/>
            </a:lvl7pPr>
            <a:lvl8pPr>
              <a:defRPr sz="1500"/>
            </a:lvl8pPr>
            <a:lvl9pPr>
              <a:defRPr sz="15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4" name="Marcador de texto 3"/>
          <p:cNvSpPr>
            <a:spLocks noGrp="1"/>
          </p:cNvSpPr>
          <p:nvPr>
            <p:ph type="body" sz="half" idx="2"/>
          </p:nvPr>
        </p:nvSpPr>
        <p:spPr>
          <a:xfrm>
            <a:off x="1784504" y="1093471"/>
            <a:ext cx="6754320" cy="5219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pic>
        <p:nvPicPr>
          <p:cNvPr id="9" name="Google Shape;189;p13"/>
          <p:cNvPicPr preferRelativeResize="0"/>
          <p:nvPr userDrawn="1"/>
        </p:nvPicPr>
        <p:blipFill>
          <a:blip r:embed="rId2">
            <a:alphaModFix/>
          </a:blip>
          <a:stretch>
            <a:fillRect/>
          </a:stretch>
        </p:blipFill>
        <p:spPr>
          <a:xfrm>
            <a:off x="1824527" y="342900"/>
            <a:ext cx="265175" cy="237075"/>
          </a:xfrm>
          <a:prstGeom prst="rect">
            <a:avLst/>
          </a:prstGeom>
          <a:noFill/>
          <a:ln>
            <a:noFill/>
          </a:ln>
        </p:spPr>
      </p:pic>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13"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4"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5" name="Imagen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15750721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18160" y="798610"/>
            <a:ext cx="3528060" cy="524352"/>
          </a:xfrm>
        </p:spPr>
        <p:txBody>
          <a:bodyPr anchor="t">
            <a:normAutofit/>
          </a:bodyPr>
          <a:lstStyle>
            <a:lvl1pPr>
              <a:defRPr sz="1400" b="1">
                <a:solidFill>
                  <a:srgbClr val="00A666"/>
                </a:solidFill>
              </a:defRPr>
            </a:lvl1pPr>
          </a:lstStyle>
          <a:p>
            <a:r>
              <a:rPr lang="es-MX"/>
              <a:t>Haz clic para modificar el estilo de título del patrón</a:t>
            </a:r>
            <a:endParaRPr lang="es-ES" dirty="0"/>
          </a:p>
        </p:txBody>
      </p:sp>
      <p:sp>
        <p:nvSpPr>
          <p:cNvPr id="3" name="Marcador de posición de imagen 2"/>
          <p:cNvSpPr>
            <a:spLocks noGrp="1"/>
          </p:cNvSpPr>
          <p:nvPr>
            <p:ph type="pic" idx="1"/>
          </p:nvPr>
        </p:nvSpPr>
        <p:spPr>
          <a:xfrm>
            <a:off x="4169331" y="79861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MX"/>
              <a:t>Haz clic en el icono para agregar una imagen</a:t>
            </a:r>
            <a:endParaRPr lang="es-ES" dirty="0"/>
          </a:p>
        </p:txBody>
      </p:sp>
      <p:sp>
        <p:nvSpPr>
          <p:cNvPr id="4" name="Marcador de texto 3"/>
          <p:cNvSpPr>
            <a:spLocks noGrp="1"/>
          </p:cNvSpPr>
          <p:nvPr>
            <p:ph type="body" sz="half" idx="2"/>
          </p:nvPr>
        </p:nvSpPr>
        <p:spPr>
          <a:xfrm>
            <a:off x="518160" y="1399162"/>
            <a:ext cx="3528060" cy="30606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16"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17"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8"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9" name="Imagen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24262715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216944"/>
            <a:ext cx="7886700" cy="994172"/>
          </a:xfrm>
        </p:spPr>
        <p:txBody>
          <a:bodyPr/>
          <a:lstStyle>
            <a:lvl1pPr>
              <a:defRPr b="1"/>
            </a:lvl1pPr>
          </a:lstStyle>
          <a:p>
            <a:r>
              <a:rPr lang="es-MX"/>
              <a:t>Haz clic para modificar el estilo de título del patrón</a:t>
            </a:r>
            <a:endParaRPr lang="es-ES"/>
          </a:p>
        </p:txBody>
      </p:sp>
      <p:sp>
        <p:nvSpPr>
          <p:cNvPr id="20"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21"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22"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23" name="Imagen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380678431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4" y="0"/>
            <a:ext cx="9051551" cy="5143500"/>
          </a:xfrm>
          <a:prstGeom prst="rect">
            <a:avLst/>
          </a:prstGeom>
        </p:spPr>
      </p:pic>
      <p:sp>
        <p:nvSpPr>
          <p:cNvPr id="2" name="Título 1"/>
          <p:cNvSpPr>
            <a:spLocks noGrp="1"/>
          </p:cNvSpPr>
          <p:nvPr>
            <p:ph type="title"/>
          </p:nvPr>
        </p:nvSpPr>
        <p:spPr>
          <a:xfrm>
            <a:off x="268941" y="1282304"/>
            <a:ext cx="8596594" cy="2139553"/>
          </a:xfrm>
        </p:spPr>
        <p:txBody>
          <a:bodyPr anchor="b">
            <a:normAutofit/>
          </a:bodyPr>
          <a:lstStyle>
            <a:lvl1pPr>
              <a:defRPr sz="4000" b="1">
                <a:solidFill>
                  <a:schemeClr val="bg1">
                    <a:lumMod val="95000"/>
                  </a:schemeClr>
                </a:solidFill>
              </a:defRPr>
            </a:lvl1pPr>
          </a:lstStyle>
          <a:p>
            <a:r>
              <a:rPr lang="es-MX"/>
              <a:t>Haz clic para modificar el estilo de título del patrón</a:t>
            </a:r>
            <a:endParaRPr lang="es-ES" dirty="0"/>
          </a:p>
        </p:txBody>
      </p:sp>
      <p:sp>
        <p:nvSpPr>
          <p:cNvPr id="3" name="Marcador de texto 2"/>
          <p:cNvSpPr>
            <a:spLocks noGrp="1"/>
          </p:cNvSpPr>
          <p:nvPr>
            <p:ph type="body" idx="1"/>
          </p:nvPr>
        </p:nvSpPr>
        <p:spPr>
          <a:xfrm>
            <a:off x="268941" y="3442098"/>
            <a:ext cx="8596594"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MX"/>
              <a:t>Haga clic para modificar los estilos de texto del patrón</a:t>
            </a:r>
          </a:p>
        </p:txBody>
      </p:sp>
      <p:sp>
        <p:nvSpPr>
          <p:cNvPr id="4" name="Marcador de fecha 3"/>
          <p:cNvSpPr>
            <a:spLocks noGrp="1"/>
          </p:cNvSpPr>
          <p:nvPr>
            <p:ph type="dt" sz="half" idx="10"/>
          </p:nvPr>
        </p:nvSpPr>
        <p:spPr/>
        <p:txBody>
          <a:bodyPr/>
          <a:lstStyle>
            <a:lvl1pPr>
              <a:defRPr>
                <a:solidFill>
                  <a:schemeClr val="bg1">
                    <a:lumMod val="95000"/>
                  </a:schemeClr>
                </a:solidFill>
              </a:defRPr>
            </a:lvl1pPr>
          </a:lstStyle>
          <a:p>
            <a:fld id="{5F9B8B9C-6A09-4137-8BDB-319979AA6242}" type="datetimeFigureOut">
              <a:rPr lang="es-ES" smtClean="0"/>
              <a:pPr/>
              <a:t>27/12/2021</a:t>
            </a:fld>
            <a:endParaRPr lang="es-ES" dirty="0"/>
          </a:p>
        </p:txBody>
      </p:sp>
      <p:sp>
        <p:nvSpPr>
          <p:cNvPr id="6" name="Marcador de número de diapositiva 5"/>
          <p:cNvSpPr>
            <a:spLocks noGrp="1"/>
          </p:cNvSpPr>
          <p:nvPr>
            <p:ph type="sldNum" sz="quarter" idx="12"/>
          </p:nvPr>
        </p:nvSpPr>
        <p:spPr/>
        <p:txBody>
          <a:bodyPr/>
          <a:lstStyle>
            <a:lvl1pPr>
              <a:defRPr>
                <a:solidFill>
                  <a:schemeClr val="bg1">
                    <a:lumMod val="95000"/>
                  </a:schemeClr>
                </a:solidFill>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8890328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fondo blanc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88526" y="2811780"/>
            <a:ext cx="3498074" cy="610077"/>
          </a:xfrm>
        </p:spPr>
        <p:txBody>
          <a:bodyPr anchor="b">
            <a:normAutofit/>
          </a:bodyPr>
          <a:lstStyle>
            <a:lvl1pPr>
              <a:defRPr sz="1400" b="1">
                <a:solidFill>
                  <a:srgbClr val="00A666"/>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3588526" y="3442098"/>
            <a:ext cx="3498074" cy="1125140"/>
          </a:xfrm>
        </p:spPr>
        <p:txBody>
          <a:bodyPr/>
          <a:lstStyle>
            <a:lvl1pPr marL="0" indent="0" algn="l">
              <a:buNone/>
              <a:defRPr sz="1800">
                <a:solidFill>
                  <a:schemeClr val="tx1">
                    <a:lumMod val="65000"/>
                    <a:lumOff val="3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MX"/>
              <a:t>Haga clic para modificar los estilos de texto del patrón</a:t>
            </a:r>
          </a:p>
        </p:txBody>
      </p:sp>
      <p:sp>
        <p:nvSpPr>
          <p:cNvPr id="14" name="Título 1"/>
          <p:cNvSpPr txBox="1">
            <a:spLocks/>
          </p:cNvSpPr>
          <p:nvPr userDrawn="1"/>
        </p:nvSpPr>
        <p:spPr>
          <a:xfrm>
            <a:off x="3588526" y="2397537"/>
            <a:ext cx="3498074" cy="414244"/>
          </a:xfrm>
          <a:prstGeom prst="rect">
            <a:avLst/>
          </a:prstGeom>
        </p:spPr>
        <p:txBody>
          <a:bodyPr vert="horz" lIns="91440" tIns="45720" rIns="91440" bIns="45720" rtlCol="0" anchor="b">
            <a:normAutofit fontScale="92500" lnSpcReduction="10000"/>
          </a:bodyPr>
          <a:lstStyle>
            <a:lvl1pPr algn="l" defTabSz="685800" rtl="0" eaLnBrk="1" latinLnBrk="0" hangingPunct="1">
              <a:lnSpc>
                <a:spcPct val="90000"/>
              </a:lnSpc>
              <a:spcBef>
                <a:spcPct val="0"/>
              </a:spcBef>
              <a:buNone/>
              <a:defRPr sz="1400" b="1" kern="1200">
                <a:solidFill>
                  <a:srgbClr val="00A666"/>
                </a:solidFill>
                <a:latin typeface="Montserrat" panose="00000500000000000000" pitchFamily="2" charset="0"/>
                <a:ea typeface="+mj-ea"/>
                <a:cs typeface="+mj-cs"/>
              </a:defRPr>
            </a:lvl1pPr>
          </a:lstStyle>
          <a:p>
            <a:pPr>
              <a:buClrTx/>
              <a:buFontTx/>
            </a:pPr>
            <a:r>
              <a:rPr lang="es-ES" b="0" dirty="0">
                <a:solidFill>
                  <a:srgbClr val="00A666"/>
                </a:solidFill>
              </a:rPr>
              <a:t>HAGA CLIC PARA MODIFICAR EL ESTILO DE TÍTULO DEL PATRÓN</a:t>
            </a:r>
          </a:p>
        </p:txBody>
      </p:sp>
      <p:pic>
        <p:nvPicPr>
          <p:cNvPr id="30" name="Google Shape;128;p9"/>
          <p:cNvPicPr preferRelativeResize="0"/>
          <p:nvPr userDrawn="1"/>
        </p:nvPicPr>
        <p:blipFill>
          <a:blip r:embed="rId2">
            <a:alphaModFix/>
          </a:blip>
          <a:stretch>
            <a:fillRect/>
          </a:stretch>
        </p:blipFill>
        <p:spPr>
          <a:xfrm>
            <a:off x="559350" y="564600"/>
            <a:ext cx="2655526" cy="3984251"/>
          </a:xfrm>
          <a:prstGeom prst="rect">
            <a:avLst/>
          </a:prstGeom>
          <a:noFill/>
          <a:ln>
            <a:noFill/>
          </a:ln>
        </p:spPr>
      </p:pic>
      <p:pic>
        <p:nvPicPr>
          <p:cNvPr id="31" name="Google Shape;129;p9"/>
          <p:cNvPicPr preferRelativeResize="0"/>
          <p:nvPr userDrawn="1"/>
        </p:nvPicPr>
        <p:blipFill>
          <a:blip r:embed="rId3">
            <a:alphaModFix/>
          </a:blip>
          <a:stretch>
            <a:fillRect/>
          </a:stretch>
        </p:blipFill>
        <p:spPr>
          <a:xfrm>
            <a:off x="2530900" y="859300"/>
            <a:ext cx="399100" cy="426150"/>
          </a:xfrm>
          <a:prstGeom prst="rect">
            <a:avLst/>
          </a:prstGeom>
          <a:noFill/>
          <a:ln>
            <a:noFill/>
          </a:ln>
        </p:spPr>
      </p:pic>
      <p:pic>
        <p:nvPicPr>
          <p:cNvPr id="32" name="Google Shape;130;p9"/>
          <p:cNvPicPr preferRelativeResize="0"/>
          <p:nvPr userDrawn="1"/>
        </p:nvPicPr>
        <p:blipFill>
          <a:blip r:embed="rId4">
            <a:alphaModFix/>
          </a:blip>
          <a:stretch>
            <a:fillRect/>
          </a:stretch>
        </p:blipFill>
        <p:spPr>
          <a:xfrm>
            <a:off x="185700" y="2887140"/>
            <a:ext cx="1692598" cy="891936"/>
          </a:xfrm>
          <a:prstGeom prst="rect">
            <a:avLst/>
          </a:prstGeom>
          <a:noFill/>
          <a:ln>
            <a:noFill/>
          </a:ln>
        </p:spPr>
      </p:pic>
      <p:sp>
        <p:nvSpPr>
          <p:cNvPr id="33" name="Google Shape;131;p9"/>
          <p:cNvSpPr/>
          <p:nvPr userDrawn="1"/>
        </p:nvSpPr>
        <p:spPr>
          <a:xfrm>
            <a:off x="3214875" y="4548850"/>
            <a:ext cx="120900" cy="1191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34511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a:t>Haz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15"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6"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288811349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MX"/>
              <a:t>Haz clic para modificar el estilo de título del patrón</a:t>
            </a:r>
            <a:endParaRPr lang="es-ES"/>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2"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136880791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ido indice">
    <p:spTree>
      <p:nvGrpSpPr>
        <p:cNvPr id="1" name=""/>
        <p:cNvGrpSpPr/>
        <p:nvPr/>
      </p:nvGrpSpPr>
      <p:grpSpPr>
        <a:xfrm>
          <a:off x="0" y="0"/>
          <a:ext cx="0" cy="0"/>
          <a:chOff x="0" y="0"/>
          <a:chExt cx="0" cy="0"/>
        </a:xfrm>
      </p:grpSpPr>
      <p:pic>
        <p:nvPicPr>
          <p:cNvPr id="5" name="Google Shape;96;p7"/>
          <p:cNvPicPr preferRelativeResize="0"/>
          <p:nvPr userDrawn="1"/>
        </p:nvPicPr>
        <p:blipFill>
          <a:blip r:embed="rId2">
            <a:alphaModFix/>
          </a:blip>
          <a:stretch>
            <a:fillRect/>
          </a:stretch>
        </p:blipFill>
        <p:spPr>
          <a:xfrm>
            <a:off x="3550350" y="95760"/>
            <a:ext cx="1226185" cy="3384428"/>
          </a:xfrm>
          <a:prstGeom prst="rect">
            <a:avLst/>
          </a:prstGeom>
          <a:noFill/>
          <a:ln>
            <a:noFill/>
          </a:ln>
        </p:spPr>
      </p:pic>
      <p:sp>
        <p:nvSpPr>
          <p:cNvPr id="6" name="Marcador de contenido 2"/>
          <p:cNvSpPr>
            <a:spLocks noGrp="1"/>
          </p:cNvSpPr>
          <p:nvPr>
            <p:ph idx="1" hasCustomPrompt="1"/>
          </p:nvPr>
        </p:nvSpPr>
        <p:spPr>
          <a:xfrm>
            <a:off x="312420" y="1467850"/>
            <a:ext cx="3390004" cy="3261314"/>
          </a:xfrm>
        </p:spPr>
        <p:txBody>
          <a:bodyPr/>
          <a:lstStyle>
            <a:lvl1pPr>
              <a:defRPr sz="1200" b="1">
                <a:latin typeface="Montserrat" panose="00000500000000000000" pitchFamily="2" charset="0"/>
              </a:defRPr>
            </a:lvl1pPr>
            <a:lvl2pPr>
              <a:defRPr sz="1200" b="1">
                <a:solidFill>
                  <a:srgbClr val="96C11E"/>
                </a:solidFill>
              </a:defRPr>
            </a:lvl2pPr>
            <a:lvl3pPr>
              <a:defRPr sz="1100">
                <a:solidFill>
                  <a:srgbClr val="96C11E"/>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contenido 2"/>
          <p:cNvSpPr>
            <a:spLocks noGrp="1"/>
          </p:cNvSpPr>
          <p:nvPr>
            <p:ph sz="half" idx="11" hasCustomPrompt="1"/>
          </p:nvPr>
        </p:nvSpPr>
        <p:spPr>
          <a:xfrm>
            <a:off x="4627245" y="1467851"/>
            <a:ext cx="4246693" cy="406670"/>
          </a:xfrm>
        </p:spPr>
        <p:txBody>
          <a:bodyPr/>
          <a:lstStyle>
            <a:lvl1pPr marL="0" indent="0">
              <a:buNone/>
              <a:defRPr lang="es-ES" b="1" dirty="0" smtClean="0"/>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0" name="Marcador de contenido 2"/>
          <p:cNvSpPr>
            <a:spLocks noGrp="1"/>
          </p:cNvSpPr>
          <p:nvPr>
            <p:ph sz="half" idx="12"/>
          </p:nvPr>
        </p:nvSpPr>
        <p:spPr>
          <a:xfrm>
            <a:off x="4627245" y="1947911"/>
            <a:ext cx="4246693" cy="406670"/>
          </a:xfrm>
        </p:spPr>
        <p:txBody>
          <a:bodyPr/>
          <a:lstStyle>
            <a:lvl1pPr marL="0" indent="0">
              <a:buNone/>
              <a:defRPr lang="es-ES"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1" name="Marcador de contenido 2"/>
          <p:cNvSpPr>
            <a:spLocks noGrp="1"/>
          </p:cNvSpPr>
          <p:nvPr>
            <p:ph sz="half" idx="13" hasCustomPrompt="1"/>
          </p:nvPr>
        </p:nvSpPr>
        <p:spPr>
          <a:xfrm>
            <a:off x="4627245" y="2470857"/>
            <a:ext cx="4246693"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contenido 2"/>
          <p:cNvSpPr>
            <a:spLocks noGrp="1"/>
          </p:cNvSpPr>
          <p:nvPr>
            <p:ph sz="half" idx="14"/>
          </p:nvPr>
        </p:nvSpPr>
        <p:spPr>
          <a:xfrm>
            <a:off x="4627245" y="2975522"/>
            <a:ext cx="424669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3" name="Marcador de contenido 2"/>
          <p:cNvSpPr>
            <a:spLocks noGrp="1"/>
          </p:cNvSpPr>
          <p:nvPr>
            <p:ph sz="half" idx="15"/>
          </p:nvPr>
        </p:nvSpPr>
        <p:spPr>
          <a:xfrm>
            <a:off x="4627245" y="3536317"/>
            <a:ext cx="4246693" cy="406670"/>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6"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17"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28404128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953250" y="126683"/>
            <a:ext cx="2057400" cy="273844"/>
          </a:xfrm>
        </p:spPr>
        <p:txBody>
          <a:bodyPr/>
          <a:lstStyle>
            <a:lvl1pPr algn="r">
              <a:defRPr sz="800" b="1"/>
            </a:lvl1pPr>
          </a:lstStyle>
          <a:p>
            <a:fld id="{5F9B8B9C-6A09-4137-8BDB-319979AA6242}" type="datetimeFigureOut">
              <a:rPr lang="es-ES" smtClean="0"/>
              <a:pPr/>
              <a:t>27/12/2021</a:t>
            </a:fld>
            <a:endParaRPr lang="es-ES"/>
          </a:p>
        </p:txBody>
      </p:sp>
    </p:spTree>
    <p:extLst>
      <p:ext uri="{BB962C8B-B14F-4D97-AF65-F5344CB8AC3E}">
        <p14:creationId xmlns:p14="http://schemas.microsoft.com/office/powerpoint/2010/main" val="2236295125"/>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ver" preserve="1" userDrawn="1">
  <p:cSld name="Cover">
    <p:bg>
      <p:bgPr>
        <a:solidFill>
          <a:schemeClr val="bg1"/>
        </a:solidFill>
        <a:effectLst/>
      </p:bgPr>
    </p:bg>
    <p:spTree>
      <p:nvGrpSpPr>
        <p:cNvPr id="1" name="Shape 7"/>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3" name="Marcador de contenido 2"/>
          <p:cNvSpPr>
            <a:spLocks noGrp="1"/>
          </p:cNvSpPr>
          <p:nvPr>
            <p:ph sz="half" idx="16"/>
          </p:nvPr>
        </p:nvSpPr>
        <p:spPr>
          <a:xfrm>
            <a:off x="933252" y="2338667"/>
            <a:ext cx="4373853" cy="1558351"/>
          </a:xfrm>
        </p:spPr>
        <p:txBody>
          <a:bodyPr>
            <a:noAutofit/>
          </a:bodyPr>
          <a:lstStyle>
            <a:lvl1pPr marL="0" indent="0">
              <a:buNone/>
              <a:defRPr lang="es-ES" sz="1600" b="1" dirty="0" smtClean="0">
                <a:solidFill>
                  <a:schemeClr val="bg1">
                    <a:lumMod val="95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Tree>
    <p:extLst>
      <p:ext uri="{BB962C8B-B14F-4D97-AF65-F5344CB8AC3E}">
        <p14:creationId xmlns:p14="http://schemas.microsoft.com/office/powerpoint/2010/main" val="1381919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818" y="88288"/>
            <a:ext cx="8885445" cy="4931454"/>
          </a:xfrm>
          <a:prstGeom prst="rect">
            <a:avLst/>
          </a:prstGeom>
        </p:spPr>
      </p:pic>
      <p:sp>
        <p:nvSpPr>
          <p:cNvPr id="2"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3"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
        <p:nvSpPr>
          <p:cNvPr id="7" name="Marcador de fecha 3"/>
          <p:cNvSpPr>
            <a:spLocks noGrp="1"/>
          </p:cNvSpPr>
          <p:nvPr>
            <p:ph type="dt" sz="half" idx="2"/>
          </p:nvPr>
        </p:nvSpPr>
        <p:spPr>
          <a:xfrm>
            <a:off x="4626909" y="472273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9" name="Marcador de número de diapositiva 5"/>
          <p:cNvSpPr>
            <a:spLocks noGrp="1"/>
          </p:cNvSpPr>
          <p:nvPr>
            <p:ph type="sldNum" sz="quarter" idx="4"/>
          </p:nvPr>
        </p:nvSpPr>
        <p:spPr>
          <a:xfrm>
            <a:off x="6816538" y="472273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6055579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ido indice">
    <p:spTree>
      <p:nvGrpSpPr>
        <p:cNvPr id="1" name=""/>
        <p:cNvGrpSpPr/>
        <p:nvPr/>
      </p:nvGrpSpPr>
      <p:grpSpPr>
        <a:xfrm>
          <a:off x="0" y="0"/>
          <a:ext cx="0" cy="0"/>
          <a:chOff x="0" y="0"/>
          <a:chExt cx="0" cy="0"/>
        </a:xfrm>
      </p:grpSpPr>
      <p:pic>
        <p:nvPicPr>
          <p:cNvPr id="5" name="Google Shape;96;p7"/>
          <p:cNvPicPr preferRelativeResize="0"/>
          <p:nvPr userDrawn="1"/>
        </p:nvPicPr>
        <p:blipFill>
          <a:blip r:embed="rId2">
            <a:alphaModFix/>
          </a:blip>
          <a:stretch>
            <a:fillRect/>
          </a:stretch>
        </p:blipFill>
        <p:spPr>
          <a:xfrm>
            <a:off x="3550350" y="95760"/>
            <a:ext cx="1226185" cy="3384428"/>
          </a:xfrm>
          <a:prstGeom prst="rect">
            <a:avLst/>
          </a:prstGeom>
          <a:noFill/>
          <a:ln>
            <a:noFill/>
          </a:ln>
        </p:spPr>
      </p:pic>
      <p:sp>
        <p:nvSpPr>
          <p:cNvPr id="6" name="Marcador de contenido 2"/>
          <p:cNvSpPr>
            <a:spLocks noGrp="1"/>
          </p:cNvSpPr>
          <p:nvPr>
            <p:ph idx="1" hasCustomPrompt="1"/>
          </p:nvPr>
        </p:nvSpPr>
        <p:spPr>
          <a:xfrm>
            <a:off x="312420" y="1467850"/>
            <a:ext cx="3390004" cy="3261314"/>
          </a:xfrm>
        </p:spPr>
        <p:txBody>
          <a:bodyPr/>
          <a:lstStyle>
            <a:lvl1pPr>
              <a:defRPr sz="1200" b="1">
                <a:latin typeface="Montserrat" panose="00000500000000000000" pitchFamily="2" charset="0"/>
              </a:defRPr>
            </a:lvl1pPr>
            <a:lvl2pPr>
              <a:defRPr sz="1200" b="1">
                <a:solidFill>
                  <a:srgbClr val="96C11E"/>
                </a:solidFill>
              </a:defRPr>
            </a:lvl2pPr>
            <a:lvl3pPr>
              <a:defRPr sz="1100">
                <a:solidFill>
                  <a:srgbClr val="96C11E"/>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contenido 2"/>
          <p:cNvSpPr>
            <a:spLocks noGrp="1"/>
          </p:cNvSpPr>
          <p:nvPr>
            <p:ph sz="half" idx="11" hasCustomPrompt="1"/>
          </p:nvPr>
        </p:nvSpPr>
        <p:spPr>
          <a:xfrm>
            <a:off x="4627245" y="1467851"/>
            <a:ext cx="4246693" cy="406670"/>
          </a:xfrm>
        </p:spPr>
        <p:txBody>
          <a:bodyPr/>
          <a:lstStyle>
            <a:lvl1pPr marL="0" indent="0">
              <a:buNone/>
              <a:defRPr lang="es-ES" b="1" dirty="0" smtClean="0"/>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0" name="Marcador de contenido 2"/>
          <p:cNvSpPr>
            <a:spLocks noGrp="1"/>
          </p:cNvSpPr>
          <p:nvPr>
            <p:ph sz="half" idx="12"/>
          </p:nvPr>
        </p:nvSpPr>
        <p:spPr>
          <a:xfrm>
            <a:off x="4627245" y="1947911"/>
            <a:ext cx="4246693" cy="406670"/>
          </a:xfrm>
        </p:spPr>
        <p:txBody>
          <a:bodyPr/>
          <a:lstStyle>
            <a:lvl1pPr marL="0" indent="0">
              <a:buNone/>
              <a:defRPr lang="es-ES"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1" name="Marcador de contenido 2"/>
          <p:cNvSpPr>
            <a:spLocks noGrp="1"/>
          </p:cNvSpPr>
          <p:nvPr>
            <p:ph sz="half" idx="13" hasCustomPrompt="1"/>
          </p:nvPr>
        </p:nvSpPr>
        <p:spPr>
          <a:xfrm>
            <a:off x="4627245" y="2470857"/>
            <a:ext cx="4246693"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contenido 2"/>
          <p:cNvSpPr>
            <a:spLocks noGrp="1"/>
          </p:cNvSpPr>
          <p:nvPr>
            <p:ph sz="half" idx="14"/>
          </p:nvPr>
        </p:nvSpPr>
        <p:spPr>
          <a:xfrm>
            <a:off x="4627245" y="2975522"/>
            <a:ext cx="424669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contenido 2"/>
          <p:cNvSpPr>
            <a:spLocks noGrp="1"/>
          </p:cNvSpPr>
          <p:nvPr>
            <p:ph sz="half" idx="15"/>
          </p:nvPr>
        </p:nvSpPr>
        <p:spPr>
          <a:xfrm>
            <a:off x="4627245" y="3536317"/>
            <a:ext cx="4246693" cy="406670"/>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6"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17"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4369599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39090" y="624840"/>
            <a:ext cx="8534848" cy="605075"/>
          </a:xfrm>
        </p:spPr>
        <p:txBody>
          <a:bodyPr/>
          <a:lstStyle/>
          <a:p>
            <a:r>
              <a:rPr lang="es-ES" dirty="0"/>
              <a:t>Haga clic para modificar el estilo de título del patrón</a:t>
            </a:r>
          </a:p>
        </p:txBody>
      </p:sp>
      <p:sp>
        <p:nvSpPr>
          <p:cNvPr id="3" name="Marcador de contenido 2"/>
          <p:cNvSpPr>
            <a:spLocks noGrp="1"/>
          </p:cNvSpPr>
          <p:nvPr>
            <p:ph idx="1"/>
          </p:nvPr>
        </p:nvSpPr>
        <p:spPr>
          <a:xfrm>
            <a:off x="339090" y="1503759"/>
            <a:ext cx="8534848"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206502" y="1080877"/>
            <a:ext cx="265175" cy="237075"/>
          </a:xfrm>
          <a:prstGeom prst="rect">
            <a:avLst/>
          </a:prstGeom>
          <a:noFill/>
          <a:ln>
            <a:noFill/>
          </a:ln>
        </p:spPr>
      </p:pic>
      <p:sp>
        <p:nvSpPr>
          <p:cNvPr id="1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15"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7" name="Google Shape;172;p12"/>
          <p:cNvPicPr preferRelativeResize="0"/>
          <p:nvPr userDrawn="1"/>
        </p:nvPicPr>
        <p:blipFill>
          <a:blip r:embed="rId3">
            <a:alphaModFix/>
          </a:blip>
          <a:stretch>
            <a:fillRect/>
          </a:stretch>
        </p:blipFill>
        <p:spPr>
          <a:xfrm>
            <a:off x="8629530" y="91433"/>
            <a:ext cx="199461" cy="212040"/>
          </a:xfrm>
          <a:prstGeom prst="rect">
            <a:avLst/>
          </a:prstGeom>
          <a:noFill/>
          <a:ln>
            <a:noFill/>
          </a:ln>
        </p:spPr>
      </p:pic>
    </p:spTree>
    <p:extLst>
      <p:ext uri="{BB962C8B-B14F-4D97-AF65-F5344CB8AC3E}">
        <p14:creationId xmlns:p14="http://schemas.microsoft.com/office/powerpoint/2010/main" val="46811365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ítulo y objetos 2">
    <p:spTree>
      <p:nvGrpSpPr>
        <p:cNvPr id="1" name=""/>
        <p:cNvGrpSpPr/>
        <p:nvPr/>
      </p:nvGrpSpPr>
      <p:grpSpPr>
        <a:xfrm>
          <a:off x="0" y="0"/>
          <a:ext cx="0" cy="0"/>
          <a:chOff x="0" y="0"/>
          <a:chExt cx="0" cy="0"/>
        </a:xfrm>
      </p:grpSpPr>
      <p:sp>
        <p:nvSpPr>
          <p:cNvPr id="2" name="Título 1"/>
          <p:cNvSpPr>
            <a:spLocks noGrp="1"/>
          </p:cNvSpPr>
          <p:nvPr>
            <p:ph type="title"/>
          </p:nvPr>
        </p:nvSpPr>
        <p:spPr>
          <a:xfrm>
            <a:off x="645851" y="444891"/>
            <a:ext cx="7930655"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205;p14"/>
          <p:cNvPicPr preferRelativeResize="0"/>
          <p:nvPr userDrawn="1"/>
        </p:nvPicPr>
        <p:blipFill>
          <a:blip r:embed="rId2">
            <a:alphaModFix/>
          </a:blip>
          <a:stretch>
            <a:fillRect/>
          </a:stretch>
        </p:blipFill>
        <p:spPr>
          <a:xfrm>
            <a:off x="512280" y="628892"/>
            <a:ext cx="265175" cy="237075"/>
          </a:xfrm>
          <a:prstGeom prst="rect">
            <a:avLst/>
          </a:prstGeom>
          <a:noFill/>
          <a:ln>
            <a:noFill/>
          </a:ln>
        </p:spPr>
      </p:pic>
      <p:sp>
        <p:nvSpPr>
          <p:cNvPr id="18" name="Marcador de contenido 2"/>
          <p:cNvSpPr>
            <a:spLocks noGrp="1"/>
          </p:cNvSpPr>
          <p:nvPr>
            <p:ph sz="half" idx="13" hasCustomPrompt="1"/>
          </p:nvPr>
        </p:nvSpPr>
        <p:spPr>
          <a:xfrm>
            <a:off x="418554" y="3524537"/>
            <a:ext cx="8246173"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418554" y="1143344"/>
            <a:ext cx="8246173"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418554" y="2150983"/>
            <a:ext cx="8246173"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418554" y="3067440"/>
            <a:ext cx="824617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pic>
        <p:nvPicPr>
          <p:cNvPr id="22" name="Imagen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1207"/>
            <a:ext cx="1884996" cy="836056"/>
          </a:xfrm>
          <a:prstGeom prst="rect">
            <a:avLst/>
          </a:prstGeom>
        </p:spPr>
      </p:pic>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41095627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ítulo y objetos sin marcador 1">
    <p:spTree>
      <p:nvGrpSpPr>
        <p:cNvPr id="1" name=""/>
        <p:cNvGrpSpPr/>
        <p:nvPr/>
      </p:nvGrpSpPr>
      <p:grpSpPr>
        <a:xfrm>
          <a:off x="0" y="0"/>
          <a:ext cx="0" cy="0"/>
          <a:chOff x="0" y="0"/>
          <a:chExt cx="0" cy="0"/>
        </a:xfrm>
      </p:grpSpPr>
      <p:sp>
        <p:nvSpPr>
          <p:cNvPr id="2" name="Título 1"/>
          <p:cNvSpPr>
            <a:spLocks noGrp="1"/>
          </p:cNvSpPr>
          <p:nvPr>
            <p:ph type="title"/>
          </p:nvPr>
        </p:nvSpPr>
        <p:spPr>
          <a:xfrm>
            <a:off x="1277181" y="444891"/>
            <a:ext cx="7299326"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286466" y="3524537"/>
            <a:ext cx="7378261"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286466" y="1143344"/>
            <a:ext cx="7378261"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286466" y="2150983"/>
            <a:ext cx="7378261"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286466" y="3067440"/>
            <a:ext cx="7378261"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7869"/>
            <a:ext cx="1076325" cy="4048125"/>
          </a:xfrm>
          <a:prstGeom prst="rect">
            <a:avLst/>
          </a:prstGeom>
        </p:spPr>
      </p:pic>
    </p:spTree>
    <p:extLst>
      <p:ext uri="{BB962C8B-B14F-4D97-AF65-F5344CB8AC3E}">
        <p14:creationId xmlns:p14="http://schemas.microsoft.com/office/powerpoint/2010/main" val="172779185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ítulo y objetos sin marcador 2 ">
    <p:spTree>
      <p:nvGrpSpPr>
        <p:cNvPr id="1" name=""/>
        <p:cNvGrpSpPr/>
        <p:nvPr/>
      </p:nvGrpSpPr>
      <p:grpSpPr>
        <a:xfrm>
          <a:off x="0" y="0"/>
          <a:ext cx="0" cy="0"/>
          <a:chOff x="0" y="0"/>
          <a:chExt cx="0" cy="0"/>
        </a:xfrm>
      </p:grpSpPr>
      <p:sp>
        <p:nvSpPr>
          <p:cNvPr id="2" name="Título 1"/>
          <p:cNvSpPr>
            <a:spLocks noGrp="1"/>
          </p:cNvSpPr>
          <p:nvPr>
            <p:ph type="title"/>
          </p:nvPr>
        </p:nvSpPr>
        <p:spPr>
          <a:xfrm>
            <a:off x="1277181" y="444891"/>
            <a:ext cx="7299326"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286466" y="3524537"/>
            <a:ext cx="7378261"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286466" y="1143344"/>
            <a:ext cx="7378261"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286466" y="2150983"/>
            <a:ext cx="7378261"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286466" y="3067440"/>
            <a:ext cx="7378261"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12" y="503544"/>
            <a:ext cx="1076325" cy="4048125"/>
          </a:xfrm>
          <a:prstGeom prst="rect">
            <a:avLst/>
          </a:prstGeom>
        </p:spPr>
      </p:pic>
    </p:spTree>
    <p:extLst>
      <p:ext uri="{BB962C8B-B14F-4D97-AF65-F5344CB8AC3E}">
        <p14:creationId xmlns:p14="http://schemas.microsoft.com/office/powerpoint/2010/main" val="321685665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ítulo y objetos sin marcador 2 ELIMINAR">
    <p:spTree>
      <p:nvGrpSpPr>
        <p:cNvPr id="1" name=""/>
        <p:cNvGrpSpPr/>
        <p:nvPr/>
      </p:nvGrpSpPr>
      <p:grpSpPr>
        <a:xfrm>
          <a:off x="0" y="0"/>
          <a:ext cx="0" cy="0"/>
          <a:chOff x="0" y="0"/>
          <a:chExt cx="0" cy="0"/>
        </a:xfrm>
      </p:grpSpPr>
      <p:sp>
        <p:nvSpPr>
          <p:cNvPr id="2" name="Título 1"/>
          <p:cNvSpPr>
            <a:spLocks noGrp="1"/>
          </p:cNvSpPr>
          <p:nvPr>
            <p:ph type="title"/>
          </p:nvPr>
        </p:nvSpPr>
        <p:spPr>
          <a:xfrm>
            <a:off x="1539207" y="444891"/>
            <a:ext cx="7037299"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551327" y="3524537"/>
            <a:ext cx="7113400"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551327" y="1143344"/>
            <a:ext cx="711340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551327" y="2150983"/>
            <a:ext cx="711340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551327" y="3067440"/>
            <a:ext cx="711340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Google Shape;187;p13"/>
          <p:cNvPicPr preferRelativeResize="0"/>
          <p:nvPr userDrawn="1"/>
        </p:nvPicPr>
        <p:blipFill rotWithShape="1">
          <a:blip r:embed="rId2">
            <a:alphaModFix/>
          </a:blip>
          <a:srcRect l="20276"/>
          <a:stretch/>
        </p:blipFill>
        <p:spPr>
          <a:xfrm>
            <a:off x="0" y="480150"/>
            <a:ext cx="1422691" cy="3779384"/>
          </a:xfrm>
          <a:prstGeom prst="rect">
            <a:avLst/>
          </a:prstGeom>
          <a:noFill/>
          <a:ln>
            <a:noFill/>
          </a:ln>
        </p:spPr>
      </p:pic>
    </p:spTree>
    <p:extLst>
      <p:ext uri="{BB962C8B-B14F-4D97-AF65-F5344CB8AC3E}">
        <p14:creationId xmlns:p14="http://schemas.microsoft.com/office/powerpoint/2010/main" val="370675606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os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31470" y="588332"/>
            <a:ext cx="8454401" cy="406956"/>
          </a:xfrm>
        </p:spPr>
        <p:txBody>
          <a:bodyPr>
            <a:normAutofit/>
          </a:bodyPr>
          <a:lstStyle>
            <a:lvl1pPr>
              <a:defRPr sz="1800" b="1"/>
            </a:lvl1pPr>
          </a:lstStyle>
          <a:p>
            <a:r>
              <a:rPr lang="es-ES" dirty="0"/>
              <a:t>Haga clic para modificar el estilo de título del patrón</a:t>
            </a:r>
          </a:p>
        </p:txBody>
      </p:sp>
      <p:sp>
        <p:nvSpPr>
          <p:cNvPr id="3" name="Marcador de contenido 2"/>
          <p:cNvSpPr>
            <a:spLocks noGrp="1"/>
          </p:cNvSpPr>
          <p:nvPr>
            <p:ph idx="1"/>
          </p:nvPr>
        </p:nvSpPr>
        <p:spPr>
          <a:xfrm>
            <a:off x="331470" y="1080564"/>
            <a:ext cx="4194810"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6" name="Marcador de contenido 2"/>
          <p:cNvSpPr>
            <a:spLocks noGrp="1"/>
          </p:cNvSpPr>
          <p:nvPr>
            <p:ph idx="13"/>
          </p:nvPr>
        </p:nvSpPr>
        <p:spPr>
          <a:xfrm>
            <a:off x="4762500" y="1080564"/>
            <a:ext cx="4111438"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1"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20884519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39090" y="624840"/>
            <a:ext cx="8534848" cy="605075"/>
          </a:xfrm>
        </p:spPr>
        <p:txBody>
          <a:bodyPr/>
          <a:lstStyle/>
          <a:p>
            <a:r>
              <a:rPr lang="es-MX"/>
              <a:t>Haz clic para modificar el estilo de título del patrón</a:t>
            </a:r>
            <a:endParaRPr lang="es-ES" dirty="0"/>
          </a:p>
        </p:txBody>
      </p:sp>
      <p:sp>
        <p:nvSpPr>
          <p:cNvPr id="3" name="Marcador de contenido 2"/>
          <p:cNvSpPr>
            <a:spLocks noGrp="1"/>
          </p:cNvSpPr>
          <p:nvPr>
            <p:ph idx="1"/>
          </p:nvPr>
        </p:nvSpPr>
        <p:spPr>
          <a:xfrm>
            <a:off x="339090" y="1503759"/>
            <a:ext cx="8534848" cy="326350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206502" y="1080877"/>
            <a:ext cx="265175" cy="237075"/>
          </a:xfrm>
          <a:prstGeom prst="rect">
            <a:avLst/>
          </a:prstGeom>
          <a:noFill/>
          <a:ln>
            <a:noFill/>
          </a:ln>
        </p:spPr>
      </p:pic>
      <p:sp>
        <p:nvSpPr>
          <p:cNvPr id="1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15"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73697659"/>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atro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89381" y="1081870"/>
            <a:ext cx="1729797" cy="1072828"/>
          </a:xfrm>
        </p:spPr>
        <p:txBody>
          <a:bodyPr anchor="t">
            <a:normAutofit/>
          </a:bodyPr>
          <a:lstStyle>
            <a:lvl1pPr algn="r">
              <a:defRPr sz="12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389382" y="650749"/>
            <a:ext cx="265175" cy="237075"/>
          </a:xfrm>
          <a:prstGeom prst="rect">
            <a:avLst/>
          </a:prstGeom>
          <a:noFill/>
          <a:ln>
            <a:noFill/>
          </a:ln>
        </p:spPr>
      </p:pic>
      <p:sp>
        <p:nvSpPr>
          <p:cNvPr id="32" name="Marcador de texto 3"/>
          <p:cNvSpPr>
            <a:spLocks noGrp="1"/>
          </p:cNvSpPr>
          <p:nvPr>
            <p:ph type="body" sz="half" idx="2"/>
          </p:nvPr>
        </p:nvSpPr>
        <p:spPr>
          <a:xfrm>
            <a:off x="2247471"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3" name="Marcador de texto 3"/>
          <p:cNvSpPr>
            <a:spLocks noGrp="1"/>
          </p:cNvSpPr>
          <p:nvPr>
            <p:ph type="body" sz="half" idx="16"/>
          </p:nvPr>
        </p:nvSpPr>
        <p:spPr>
          <a:xfrm>
            <a:off x="4526847"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4" name="Marcador de texto 3"/>
          <p:cNvSpPr>
            <a:spLocks noGrp="1"/>
          </p:cNvSpPr>
          <p:nvPr>
            <p:ph type="body" sz="half" idx="17"/>
          </p:nvPr>
        </p:nvSpPr>
        <p:spPr>
          <a:xfrm>
            <a:off x="6806223"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5" name="Marcador de contenido 2"/>
          <p:cNvSpPr>
            <a:spLocks noGrp="1"/>
          </p:cNvSpPr>
          <p:nvPr>
            <p:ph sz="half" idx="14"/>
          </p:nvPr>
        </p:nvSpPr>
        <p:spPr>
          <a:xfrm>
            <a:off x="2247469"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6" name="Marcador de contenido 2"/>
          <p:cNvSpPr>
            <a:spLocks noGrp="1"/>
          </p:cNvSpPr>
          <p:nvPr>
            <p:ph sz="half" idx="18"/>
          </p:nvPr>
        </p:nvSpPr>
        <p:spPr>
          <a:xfrm>
            <a:off x="4526845"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7" name="Marcador de contenido 2"/>
          <p:cNvSpPr>
            <a:spLocks noGrp="1"/>
          </p:cNvSpPr>
          <p:nvPr>
            <p:ph sz="half" idx="19"/>
          </p:nvPr>
        </p:nvSpPr>
        <p:spPr>
          <a:xfrm>
            <a:off x="6806221"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15"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6" name="Google Shape;172;p12"/>
          <p:cNvPicPr preferRelativeResize="0"/>
          <p:nvPr userDrawn="1"/>
        </p:nvPicPr>
        <p:blipFill>
          <a:blip r:embed="rId3">
            <a:alphaModFix/>
          </a:blip>
          <a:stretch>
            <a:fillRect/>
          </a:stretch>
        </p:blipFill>
        <p:spPr>
          <a:xfrm>
            <a:off x="1926010" y="4829067"/>
            <a:ext cx="199461" cy="212040"/>
          </a:xfrm>
          <a:prstGeom prst="rect">
            <a:avLst/>
          </a:prstGeom>
          <a:noFill/>
          <a:ln>
            <a:noFill/>
          </a:ln>
        </p:spPr>
      </p:pic>
    </p:spTree>
    <p:extLst>
      <p:ext uri="{BB962C8B-B14F-4D97-AF65-F5344CB8AC3E}">
        <p14:creationId xmlns:p14="http://schemas.microsoft.com/office/powerpoint/2010/main" val="4258154887"/>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ítulo y objetos niveles de texto">
    <p:spTree>
      <p:nvGrpSpPr>
        <p:cNvPr id="1" name=""/>
        <p:cNvGrpSpPr/>
        <p:nvPr/>
      </p:nvGrpSpPr>
      <p:grpSpPr>
        <a:xfrm>
          <a:off x="0" y="0"/>
          <a:ext cx="0" cy="0"/>
          <a:chOff x="0" y="0"/>
          <a:chExt cx="0" cy="0"/>
        </a:xfrm>
      </p:grpSpPr>
      <p:sp>
        <p:nvSpPr>
          <p:cNvPr id="2" name="Título 1"/>
          <p:cNvSpPr>
            <a:spLocks noGrp="1"/>
          </p:cNvSpPr>
          <p:nvPr>
            <p:ph type="title"/>
          </p:nvPr>
        </p:nvSpPr>
        <p:spPr>
          <a:xfrm>
            <a:off x="335280" y="563160"/>
            <a:ext cx="8537590" cy="606861"/>
          </a:xfrm>
        </p:spPr>
        <p:txBody>
          <a:bodyPr>
            <a:normAutofit/>
          </a:bodyPr>
          <a:lstStyle>
            <a:lvl1pPr>
              <a:defRPr sz="2400"/>
            </a:lvl1pPr>
          </a:lstStyle>
          <a:p>
            <a:r>
              <a:rPr lang="es-ES" dirty="0"/>
              <a:t>Haga clic para modificar el estilo de título del patrón</a:t>
            </a:r>
          </a:p>
        </p:txBody>
      </p:sp>
      <p:sp>
        <p:nvSpPr>
          <p:cNvPr id="10" name="Marcador de contenido 2"/>
          <p:cNvSpPr>
            <a:spLocks noGrp="1"/>
          </p:cNvSpPr>
          <p:nvPr>
            <p:ph idx="13" hasCustomPrompt="1"/>
          </p:nvPr>
        </p:nvSpPr>
        <p:spPr>
          <a:xfrm>
            <a:off x="335280" y="1341120"/>
            <a:ext cx="8537848" cy="3437739"/>
          </a:xfrm>
        </p:spPr>
        <p:txBody>
          <a:bodyPr/>
          <a:lstStyle>
            <a:lvl1pPr>
              <a:defRPr sz="1200" b="1">
                <a:latin typeface="Montserrat" panose="00000500000000000000" pitchFamily="2" charset="0"/>
              </a:defRPr>
            </a:lvl1pPr>
            <a:lvl2pPr>
              <a:defRPr sz="1200" b="1">
                <a:solidFill>
                  <a:srgbClr val="96C11E"/>
                </a:solidFill>
              </a:defRPr>
            </a:lvl2pPr>
            <a:lvl3pPr>
              <a:defRPr sz="1100">
                <a:solidFill>
                  <a:srgbClr val="96C11E"/>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pic>
        <p:nvPicPr>
          <p:cNvPr id="9" name="Google Shape;172;p12"/>
          <p:cNvPicPr preferRelativeResize="0"/>
          <p:nvPr userDrawn="1"/>
        </p:nvPicPr>
        <p:blipFill>
          <a:blip r:embed="rId3">
            <a:alphaModFix/>
          </a:blip>
          <a:stretch>
            <a:fillRect/>
          </a:stretch>
        </p:blipFill>
        <p:spPr>
          <a:xfrm>
            <a:off x="8629530" y="91433"/>
            <a:ext cx="199461" cy="212040"/>
          </a:xfrm>
          <a:prstGeom prst="rect">
            <a:avLst/>
          </a:prstGeom>
          <a:noFill/>
          <a:ln>
            <a:noFill/>
          </a:ln>
        </p:spPr>
      </p:pic>
      <p:sp>
        <p:nvSpPr>
          <p:cNvPr id="11"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12"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905519282"/>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20040" y="816173"/>
            <a:ext cx="4194810" cy="1006316"/>
          </a:xfrm>
        </p:spPr>
        <p:txBody>
          <a:bodyPr>
            <a:normAutofit/>
          </a:bodyPr>
          <a:lstStyle>
            <a:lvl1pPr>
              <a:defRPr sz="1600" b="1"/>
            </a:lvl1pPr>
          </a:lstStyle>
          <a:p>
            <a:r>
              <a:rPr lang="es-ES" dirty="0"/>
              <a:t>Haga clic para modificar el estilo de título del patrón</a:t>
            </a:r>
          </a:p>
        </p:txBody>
      </p:sp>
      <p:sp>
        <p:nvSpPr>
          <p:cNvPr id="3" name="Marcador de contenido 2"/>
          <p:cNvSpPr>
            <a:spLocks noGrp="1"/>
          </p:cNvSpPr>
          <p:nvPr>
            <p:ph sz="half" idx="1"/>
          </p:nvPr>
        </p:nvSpPr>
        <p:spPr>
          <a:xfrm>
            <a:off x="320040" y="1889759"/>
            <a:ext cx="4194810" cy="2567703"/>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contenido 3"/>
          <p:cNvSpPr>
            <a:spLocks noGrp="1"/>
          </p:cNvSpPr>
          <p:nvPr>
            <p:ph sz="half" idx="2"/>
          </p:nvPr>
        </p:nvSpPr>
        <p:spPr>
          <a:xfrm>
            <a:off x="4629150" y="816172"/>
            <a:ext cx="4514850" cy="3641289"/>
          </a:xfrm>
        </p:spPr>
        <p:txBody>
          <a:bodyPr/>
          <a:lstStyle>
            <a:lvl1pPr marL="0" indent="0">
              <a:buNone/>
              <a:defRPr/>
            </a:lvl1pPr>
          </a:lstStyle>
          <a:p>
            <a:pPr lvl="0"/>
            <a:endParaRPr lang="es-ES" dirty="0"/>
          </a:p>
        </p:txBody>
      </p:sp>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13"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4" name="Google Shape;172;p12"/>
          <p:cNvPicPr preferRelativeResize="0"/>
          <p:nvPr userDrawn="1"/>
        </p:nvPicPr>
        <p:blipFill>
          <a:blip r:embed="rId2">
            <a:alphaModFix/>
          </a:blip>
          <a:stretch>
            <a:fillRect/>
          </a:stretch>
        </p:blipFill>
        <p:spPr>
          <a:xfrm>
            <a:off x="120579" y="4798165"/>
            <a:ext cx="199461" cy="212040"/>
          </a:xfrm>
          <a:prstGeom prst="rect">
            <a:avLst/>
          </a:prstGeom>
          <a:noFill/>
          <a:ln>
            <a:noFill/>
          </a:ln>
        </p:spPr>
      </p:pic>
    </p:spTree>
    <p:extLst>
      <p:ext uri="{BB962C8B-B14F-4D97-AF65-F5344CB8AC3E}">
        <p14:creationId xmlns:p14="http://schemas.microsoft.com/office/powerpoint/2010/main" val="669092992"/>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72444" y="273844"/>
            <a:ext cx="8601494" cy="994172"/>
          </a:xfrm>
        </p:spPr>
        <p:txBody>
          <a:bodyPr/>
          <a:lstStyle/>
          <a:p>
            <a:r>
              <a:rPr lang="es-ES" dirty="0"/>
              <a:t>Haga clic para modificar el estilo de título del patrón</a:t>
            </a:r>
          </a:p>
        </p:txBody>
      </p:sp>
      <p:sp>
        <p:nvSpPr>
          <p:cNvPr id="3" name="Marcador de texto 2"/>
          <p:cNvSpPr>
            <a:spLocks noGrp="1"/>
          </p:cNvSpPr>
          <p:nvPr>
            <p:ph type="body" idx="1"/>
          </p:nvPr>
        </p:nvSpPr>
        <p:spPr>
          <a:xfrm>
            <a:off x="272443" y="1349080"/>
            <a:ext cx="4223917" cy="617934"/>
          </a:xfrm>
        </p:spPr>
        <p:txBody>
          <a:bodyPr anchor="b"/>
          <a:lstStyle>
            <a:lvl1pPr marL="0" indent="0">
              <a:buNone/>
              <a:defRPr sz="1800" b="1">
                <a:solidFill>
                  <a:srgbClr val="96C11E"/>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4" name="Marcador de contenido 3"/>
          <p:cNvSpPr>
            <a:spLocks noGrp="1"/>
          </p:cNvSpPr>
          <p:nvPr>
            <p:ph sz="half" idx="2"/>
          </p:nvPr>
        </p:nvSpPr>
        <p:spPr>
          <a:xfrm>
            <a:off x="272443" y="2099447"/>
            <a:ext cx="4223917" cy="242863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texto 4"/>
          <p:cNvSpPr>
            <a:spLocks noGrp="1"/>
          </p:cNvSpPr>
          <p:nvPr>
            <p:ph type="body" sz="quarter" idx="3"/>
          </p:nvPr>
        </p:nvSpPr>
        <p:spPr>
          <a:xfrm>
            <a:off x="4629219" y="1349080"/>
            <a:ext cx="4244719" cy="617934"/>
          </a:xfrm>
        </p:spPr>
        <p:txBody>
          <a:bodyPr anchor="b"/>
          <a:lstStyle>
            <a:lvl1pPr marL="0" indent="0">
              <a:buNone/>
              <a:defRPr sz="1800" b="1">
                <a:solidFill>
                  <a:srgbClr val="00A66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6" name="Marcador de contenido 5"/>
          <p:cNvSpPr>
            <a:spLocks noGrp="1"/>
          </p:cNvSpPr>
          <p:nvPr>
            <p:ph sz="quarter" idx="4"/>
          </p:nvPr>
        </p:nvSpPr>
        <p:spPr>
          <a:xfrm>
            <a:off x="4629219" y="2099447"/>
            <a:ext cx="4244719" cy="24286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
        <p:nvSpPr>
          <p:cNvPr id="13"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63773246"/>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87064" y="640080"/>
            <a:ext cx="6728286" cy="396240"/>
          </a:xfrm>
        </p:spPr>
        <p:txBody>
          <a:bodyPr anchor="b">
            <a:normAutofit/>
          </a:bodyPr>
          <a:lstStyle>
            <a:lvl1pPr>
              <a:defRPr sz="1800" b="1">
                <a:solidFill>
                  <a:srgbClr val="96C11E"/>
                </a:solidFill>
                <a:latin typeface="Montserrat Medium" panose="00000600000000000000" pitchFamily="2" charset="0"/>
              </a:defRPr>
            </a:lvl1pPr>
          </a:lstStyle>
          <a:p>
            <a:r>
              <a:rPr lang="es-ES" dirty="0"/>
              <a:t>Haga clic para modificar el estilo de título del patrón</a:t>
            </a:r>
          </a:p>
        </p:txBody>
      </p:sp>
      <p:sp>
        <p:nvSpPr>
          <p:cNvPr id="3" name="Marcador de contenido 2"/>
          <p:cNvSpPr>
            <a:spLocks noGrp="1"/>
          </p:cNvSpPr>
          <p:nvPr>
            <p:ph idx="1"/>
          </p:nvPr>
        </p:nvSpPr>
        <p:spPr>
          <a:xfrm>
            <a:off x="1813097" y="1756413"/>
            <a:ext cx="6702253" cy="2503121"/>
          </a:xfrm>
        </p:spPr>
        <p:txBody>
          <a:bodyPr/>
          <a:lstStyle>
            <a:lvl1pPr>
              <a:defRPr sz="1600"/>
            </a:lvl1pPr>
            <a:lvl2pPr>
              <a:defRPr sz="1400"/>
            </a:lvl2pPr>
            <a:lvl3pPr>
              <a:defRPr sz="1200"/>
            </a:lvl3pPr>
            <a:lvl4pPr>
              <a:defRPr sz="1100"/>
            </a:lvl4pPr>
            <a:lvl5pPr>
              <a:defRPr sz="1050" b="1">
                <a:solidFill>
                  <a:srgbClr val="96C11E"/>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texto 3"/>
          <p:cNvSpPr>
            <a:spLocks noGrp="1"/>
          </p:cNvSpPr>
          <p:nvPr>
            <p:ph type="body" sz="half" idx="2"/>
          </p:nvPr>
        </p:nvSpPr>
        <p:spPr>
          <a:xfrm>
            <a:off x="1784504" y="1093471"/>
            <a:ext cx="6754320" cy="5219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8"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189;p13"/>
          <p:cNvPicPr preferRelativeResize="0"/>
          <p:nvPr userDrawn="1"/>
        </p:nvPicPr>
        <p:blipFill>
          <a:blip r:embed="rId2">
            <a:alphaModFix/>
          </a:blip>
          <a:stretch>
            <a:fillRect/>
          </a:stretch>
        </p:blipFill>
        <p:spPr>
          <a:xfrm>
            <a:off x="1824527" y="342900"/>
            <a:ext cx="265175" cy="237075"/>
          </a:xfrm>
          <a:prstGeom prst="rect">
            <a:avLst/>
          </a:prstGeom>
          <a:noFill/>
          <a:ln>
            <a:noFill/>
          </a:ln>
        </p:spPr>
      </p:pic>
      <p:pic>
        <p:nvPicPr>
          <p:cNvPr id="11" name="Imagen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2288330757"/>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18160" y="798610"/>
            <a:ext cx="3528060" cy="524352"/>
          </a:xfrm>
        </p:spPr>
        <p:txBody>
          <a:bodyPr anchor="t">
            <a:normAutofit/>
          </a:bodyPr>
          <a:lstStyle>
            <a:lvl1pPr>
              <a:defRPr sz="1400" b="1">
                <a:solidFill>
                  <a:srgbClr val="96C11E"/>
                </a:solidFill>
              </a:defRPr>
            </a:lvl1pPr>
          </a:lstStyle>
          <a:p>
            <a:r>
              <a:rPr lang="es-ES" dirty="0"/>
              <a:t>Haga clic para modificar el estilo de título del patrón</a:t>
            </a:r>
          </a:p>
        </p:txBody>
      </p:sp>
      <p:sp>
        <p:nvSpPr>
          <p:cNvPr id="3" name="Marcador de posición de imagen 2"/>
          <p:cNvSpPr>
            <a:spLocks noGrp="1"/>
          </p:cNvSpPr>
          <p:nvPr>
            <p:ph type="pic" idx="1"/>
          </p:nvPr>
        </p:nvSpPr>
        <p:spPr>
          <a:xfrm>
            <a:off x="4169331" y="79861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dirty="0"/>
          </a:p>
        </p:txBody>
      </p:sp>
      <p:sp>
        <p:nvSpPr>
          <p:cNvPr id="4" name="Marcador de texto 3"/>
          <p:cNvSpPr>
            <a:spLocks noGrp="1"/>
          </p:cNvSpPr>
          <p:nvPr>
            <p:ph type="body" sz="half" idx="2"/>
          </p:nvPr>
        </p:nvSpPr>
        <p:spPr>
          <a:xfrm>
            <a:off x="518160" y="1399162"/>
            <a:ext cx="3528060" cy="30606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12"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15" name="Marcador de número de diapositiva 5"/>
          <p:cNvSpPr txBox="1">
            <a:spLocks/>
          </p:cNvSpPr>
          <p:nvPr userDrawn="1"/>
        </p:nvSpPr>
        <p:spPr>
          <a:xfrm>
            <a:off x="6816538" y="4767263"/>
            <a:ext cx="2057400" cy="273844"/>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900" b="1" i="0" u="none" strike="noStrike" cap="none">
                <a:solidFill>
                  <a:schemeClr val="tx1">
                    <a:lumMod val="65000"/>
                    <a:lumOff val="35000"/>
                  </a:schemeClr>
                </a:solidFill>
                <a:latin typeface="Montserrat"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37013406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216944"/>
            <a:ext cx="7886700" cy="994172"/>
          </a:xfrm>
        </p:spPr>
        <p:txBody>
          <a:bodyPr/>
          <a:lstStyle>
            <a:lvl1pPr>
              <a:defRPr b="1"/>
            </a:lvl1pPr>
          </a:lstStyle>
          <a:p>
            <a:r>
              <a:rPr lang="es-ES"/>
              <a:t>Haga clic para modificar el estilo de título del patrón</a:t>
            </a:r>
          </a:p>
        </p:txBody>
      </p:sp>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13"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4"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Imagen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3010982116"/>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4" y="0"/>
            <a:ext cx="9161928" cy="5143500"/>
          </a:xfrm>
          <a:prstGeom prst="rect">
            <a:avLst/>
          </a:prstGeom>
        </p:spPr>
      </p:pic>
      <p:sp>
        <p:nvSpPr>
          <p:cNvPr id="2" name="Título 1"/>
          <p:cNvSpPr>
            <a:spLocks noGrp="1"/>
          </p:cNvSpPr>
          <p:nvPr>
            <p:ph type="title"/>
          </p:nvPr>
        </p:nvSpPr>
        <p:spPr>
          <a:xfrm>
            <a:off x="268941" y="1282304"/>
            <a:ext cx="8596594" cy="2139553"/>
          </a:xfrm>
        </p:spPr>
        <p:txBody>
          <a:bodyPr anchor="b">
            <a:normAutofit/>
          </a:bodyPr>
          <a:lstStyle>
            <a:lvl1pPr>
              <a:defRPr sz="4000" b="1">
                <a:solidFill>
                  <a:schemeClr val="bg1">
                    <a:lumMod val="95000"/>
                  </a:schemeClr>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268941" y="3442098"/>
            <a:ext cx="8596594"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dirty="0"/>
              <a:t>Haga clic para modificar el estilo de texto del patrón</a:t>
            </a:r>
          </a:p>
        </p:txBody>
      </p:sp>
      <p:sp>
        <p:nvSpPr>
          <p:cNvPr id="4" name="Marcador de fecha 3"/>
          <p:cNvSpPr>
            <a:spLocks noGrp="1"/>
          </p:cNvSpPr>
          <p:nvPr>
            <p:ph type="dt" sz="half" idx="10"/>
          </p:nvPr>
        </p:nvSpPr>
        <p:spPr/>
        <p:txBody>
          <a:bodyPr/>
          <a:lstStyle>
            <a:lvl1pPr>
              <a:defRPr>
                <a:solidFill>
                  <a:schemeClr val="bg1">
                    <a:lumMod val="95000"/>
                  </a:schemeClr>
                </a:solidFill>
              </a:defRPr>
            </a:lvl1pPr>
          </a:lstStyle>
          <a:p>
            <a:fld id="{5F9B8B9C-6A09-4137-8BDB-319979AA6242}" type="datetimeFigureOut">
              <a:rPr lang="es-ES" smtClean="0"/>
              <a:pPr/>
              <a:t>27/12/2021</a:t>
            </a:fld>
            <a:endParaRPr lang="es-ES" dirty="0"/>
          </a:p>
        </p:txBody>
      </p:sp>
      <p:sp>
        <p:nvSpPr>
          <p:cNvPr id="6" name="Marcador de número de diapositiva 5"/>
          <p:cNvSpPr>
            <a:spLocks noGrp="1"/>
          </p:cNvSpPr>
          <p:nvPr>
            <p:ph type="sldNum" sz="quarter" idx="12"/>
          </p:nvPr>
        </p:nvSpPr>
        <p:spPr/>
        <p:txBody>
          <a:bodyPr/>
          <a:lstStyle>
            <a:lvl1pPr>
              <a:defRPr>
                <a:solidFill>
                  <a:schemeClr val="bg1">
                    <a:lumMod val="95000"/>
                  </a:schemeClr>
                </a:solidFill>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74771852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fondo blanc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88526" y="2811780"/>
            <a:ext cx="3498074" cy="610077"/>
          </a:xfrm>
        </p:spPr>
        <p:txBody>
          <a:bodyPr anchor="b">
            <a:normAutofit/>
          </a:bodyPr>
          <a:lstStyle>
            <a:lvl1pPr>
              <a:defRPr sz="1400" b="1">
                <a:solidFill>
                  <a:srgbClr val="96C11E"/>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3588526" y="3442098"/>
            <a:ext cx="3498074" cy="1125140"/>
          </a:xfrm>
        </p:spPr>
        <p:txBody>
          <a:bodyPr/>
          <a:lstStyle>
            <a:lvl1pPr marL="0" indent="0" algn="l">
              <a:buNone/>
              <a:defRPr sz="1800">
                <a:solidFill>
                  <a:schemeClr val="tx1">
                    <a:lumMod val="65000"/>
                    <a:lumOff val="3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1"/>
            <a:r>
              <a:rPr lang="es-ES" dirty="0"/>
              <a:t>Haga clic para modificar el estilo de texto del patrón</a:t>
            </a:r>
          </a:p>
        </p:txBody>
      </p:sp>
      <p:sp>
        <p:nvSpPr>
          <p:cNvPr id="14" name="Título 1"/>
          <p:cNvSpPr txBox="1">
            <a:spLocks/>
          </p:cNvSpPr>
          <p:nvPr userDrawn="1"/>
        </p:nvSpPr>
        <p:spPr>
          <a:xfrm>
            <a:off x="3588526" y="2397537"/>
            <a:ext cx="3498074" cy="414244"/>
          </a:xfrm>
          <a:prstGeom prst="rect">
            <a:avLst/>
          </a:prstGeom>
        </p:spPr>
        <p:txBody>
          <a:bodyPr vert="horz" lIns="91440" tIns="45720" rIns="91440" bIns="45720" rtlCol="0" anchor="b">
            <a:normAutofit fontScale="92500" lnSpcReduction="10000"/>
          </a:bodyPr>
          <a:lstStyle>
            <a:lvl1pPr algn="l" defTabSz="685800" rtl="0" eaLnBrk="1" latinLnBrk="0" hangingPunct="1">
              <a:lnSpc>
                <a:spcPct val="90000"/>
              </a:lnSpc>
              <a:spcBef>
                <a:spcPct val="0"/>
              </a:spcBef>
              <a:buNone/>
              <a:defRPr sz="1400" b="1" kern="1200">
                <a:solidFill>
                  <a:srgbClr val="00A666"/>
                </a:solidFill>
                <a:latin typeface="Montserrat" panose="00000500000000000000" pitchFamily="2" charset="0"/>
                <a:ea typeface="+mj-ea"/>
                <a:cs typeface="+mj-cs"/>
              </a:defRPr>
            </a:lvl1pPr>
          </a:lstStyle>
          <a:p>
            <a:pPr>
              <a:buClrTx/>
              <a:buFontTx/>
            </a:pPr>
            <a:r>
              <a:rPr lang="es-ES" b="0" dirty="0">
                <a:solidFill>
                  <a:srgbClr val="96C11E"/>
                </a:solidFill>
              </a:rPr>
              <a:t>HAGA CLIC PARA MODIFICAR EL ESTILO DE TÍTULO DEL PATRÓN</a:t>
            </a:r>
          </a:p>
        </p:txBody>
      </p:sp>
      <p:pic>
        <p:nvPicPr>
          <p:cNvPr id="22" name="Google Shape;170;p12"/>
          <p:cNvPicPr preferRelativeResize="0"/>
          <p:nvPr userDrawn="1"/>
        </p:nvPicPr>
        <p:blipFill>
          <a:blip r:embed="rId2">
            <a:alphaModFix/>
          </a:blip>
          <a:stretch>
            <a:fillRect/>
          </a:stretch>
        </p:blipFill>
        <p:spPr>
          <a:xfrm>
            <a:off x="568429" y="582040"/>
            <a:ext cx="2656798" cy="3985198"/>
          </a:xfrm>
          <a:prstGeom prst="rect">
            <a:avLst/>
          </a:prstGeom>
          <a:noFill/>
          <a:ln>
            <a:noFill/>
          </a:ln>
        </p:spPr>
      </p:pic>
      <p:pic>
        <p:nvPicPr>
          <p:cNvPr id="23" name="Google Shape;171;p12"/>
          <p:cNvPicPr preferRelativeResize="0"/>
          <p:nvPr userDrawn="1"/>
        </p:nvPicPr>
        <p:blipFill>
          <a:blip r:embed="rId3">
            <a:alphaModFix/>
          </a:blip>
          <a:stretch>
            <a:fillRect/>
          </a:stretch>
        </p:blipFill>
        <p:spPr>
          <a:xfrm>
            <a:off x="197629" y="2904040"/>
            <a:ext cx="1692001" cy="892800"/>
          </a:xfrm>
          <a:prstGeom prst="rect">
            <a:avLst/>
          </a:prstGeom>
          <a:noFill/>
          <a:ln>
            <a:noFill/>
          </a:ln>
        </p:spPr>
      </p:pic>
      <p:pic>
        <p:nvPicPr>
          <p:cNvPr id="24" name="Google Shape;172;p12"/>
          <p:cNvPicPr preferRelativeResize="0"/>
          <p:nvPr userDrawn="1"/>
        </p:nvPicPr>
        <p:blipFill>
          <a:blip r:embed="rId4">
            <a:alphaModFix/>
          </a:blip>
          <a:stretch>
            <a:fillRect/>
          </a:stretch>
        </p:blipFill>
        <p:spPr>
          <a:xfrm>
            <a:off x="2541229" y="877240"/>
            <a:ext cx="399600" cy="424800"/>
          </a:xfrm>
          <a:prstGeom prst="rect">
            <a:avLst/>
          </a:prstGeom>
          <a:noFill/>
          <a:ln>
            <a:noFill/>
          </a:ln>
        </p:spPr>
      </p:pic>
      <p:sp>
        <p:nvSpPr>
          <p:cNvPr id="25" name="Google Shape;173;p12"/>
          <p:cNvSpPr/>
          <p:nvPr userDrawn="1"/>
        </p:nvSpPr>
        <p:spPr>
          <a:xfrm>
            <a:off x="3225304" y="4565690"/>
            <a:ext cx="120900" cy="119100"/>
          </a:xfrm>
          <a:prstGeom prst="rect">
            <a:avLst/>
          </a:pr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0467421"/>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8"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9"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1"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43367511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2">
    <p:spTree>
      <p:nvGrpSpPr>
        <p:cNvPr id="1" name=""/>
        <p:cNvGrpSpPr/>
        <p:nvPr/>
      </p:nvGrpSpPr>
      <p:grpSpPr>
        <a:xfrm>
          <a:off x="0" y="0"/>
          <a:ext cx="0" cy="0"/>
          <a:chOff x="0" y="0"/>
          <a:chExt cx="0" cy="0"/>
        </a:xfrm>
      </p:grpSpPr>
      <p:sp>
        <p:nvSpPr>
          <p:cNvPr id="2" name="Título 1"/>
          <p:cNvSpPr>
            <a:spLocks noGrp="1"/>
          </p:cNvSpPr>
          <p:nvPr>
            <p:ph type="title"/>
          </p:nvPr>
        </p:nvSpPr>
        <p:spPr>
          <a:xfrm>
            <a:off x="541552" y="405201"/>
            <a:ext cx="6549192"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205;p14"/>
          <p:cNvPicPr preferRelativeResize="0"/>
          <p:nvPr userDrawn="1"/>
        </p:nvPicPr>
        <p:blipFill>
          <a:blip r:embed="rId2">
            <a:alphaModFix/>
          </a:blip>
          <a:stretch>
            <a:fillRect/>
          </a:stretch>
        </p:blipFill>
        <p:spPr>
          <a:xfrm>
            <a:off x="408965" y="552821"/>
            <a:ext cx="265175" cy="237075"/>
          </a:xfrm>
          <a:prstGeom prst="rect">
            <a:avLst/>
          </a:prstGeom>
          <a:noFill/>
          <a:ln>
            <a:noFill/>
          </a:ln>
        </p:spPr>
      </p:pic>
      <p:sp>
        <p:nvSpPr>
          <p:cNvPr id="18" name="Marcador de contenido 2"/>
          <p:cNvSpPr>
            <a:spLocks noGrp="1"/>
          </p:cNvSpPr>
          <p:nvPr>
            <p:ph sz="half" idx="13" hasCustomPrompt="1"/>
          </p:nvPr>
        </p:nvSpPr>
        <p:spPr>
          <a:xfrm>
            <a:off x="408965" y="3484917"/>
            <a:ext cx="8334990"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408965" y="1103724"/>
            <a:ext cx="833499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408965" y="2111363"/>
            <a:ext cx="833499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408965" y="3027820"/>
            <a:ext cx="833499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pic>
        <p:nvPicPr>
          <p:cNvPr id="22" name="Imagen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1207"/>
            <a:ext cx="1884996" cy="836056"/>
          </a:xfrm>
          <a:prstGeom prst="rect">
            <a:avLst/>
          </a:prstGeom>
        </p:spPr>
      </p:pic>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477487560"/>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2"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4214336250"/>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953250" y="126683"/>
            <a:ext cx="2057400" cy="273844"/>
          </a:xfrm>
        </p:spPr>
        <p:txBody>
          <a:bodyPr/>
          <a:lstStyle>
            <a:lvl1pPr algn="r">
              <a:defRPr sz="800" b="1"/>
            </a:lvl1pPr>
          </a:lstStyle>
          <a:p>
            <a:fld id="{5F9B8B9C-6A09-4137-8BDB-319979AA6242}" type="datetimeFigureOut">
              <a:rPr lang="es-ES" smtClean="0"/>
              <a:pPr/>
              <a:t>27/12/2021</a:t>
            </a:fld>
            <a:endParaRPr lang="es-ES"/>
          </a:p>
        </p:txBody>
      </p:sp>
    </p:spTree>
    <p:extLst>
      <p:ext uri="{BB962C8B-B14F-4D97-AF65-F5344CB8AC3E}">
        <p14:creationId xmlns:p14="http://schemas.microsoft.com/office/powerpoint/2010/main" val="3973997803"/>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ver" preserve="1" userDrawn="1">
  <p:cSld name="Cover">
    <p:bg>
      <p:bgPr>
        <a:solidFill>
          <a:schemeClr val="bg1"/>
        </a:solidFill>
        <a:effectLst/>
      </p:bgPr>
    </p:bg>
    <p:spTree>
      <p:nvGrpSpPr>
        <p:cNvPr id="1" name="Shape 7"/>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3" name="Marcador de contenido 2"/>
          <p:cNvSpPr>
            <a:spLocks noGrp="1"/>
          </p:cNvSpPr>
          <p:nvPr>
            <p:ph sz="half" idx="16"/>
          </p:nvPr>
        </p:nvSpPr>
        <p:spPr>
          <a:xfrm>
            <a:off x="3461299" y="3288926"/>
            <a:ext cx="4373853" cy="1558351"/>
          </a:xfrm>
        </p:spPr>
        <p:txBody>
          <a:bodyPr>
            <a:noAutofit/>
          </a:bodyPr>
          <a:lstStyle>
            <a:lvl1pPr marL="0" indent="0">
              <a:buNone/>
              <a:defRPr lang="es-ES" sz="1600" b="1" dirty="0" smtClean="0">
                <a:solidFill>
                  <a:schemeClr val="bg1">
                    <a:lumMod val="95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Tree>
    <p:extLst>
      <p:ext uri="{BB962C8B-B14F-4D97-AF65-F5344CB8AC3E}">
        <p14:creationId xmlns:p14="http://schemas.microsoft.com/office/powerpoint/2010/main" val="34178931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818" y="0"/>
            <a:ext cx="8904364" cy="5032353"/>
          </a:xfrm>
          <a:prstGeom prst="rect">
            <a:avLst/>
          </a:prstGeom>
        </p:spPr>
      </p:pic>
      <p:sp>
        <p:nvSpPr>
          <p:cNvPr id="2"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3"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
        <p:nvSpPr>
          <p:cNvPr id="10" name="Marcador de fecha 3"/>
          <p:cNvSpPr>
            <a:spLocks noGrp="1"/>
          </p:cNvSpPr>
          <p:nvPr>
            <p:ph type="dt" sz="half" idx="2"/>
          </p:nvPr>
        </p:nvSpPr>
        <p:spPr>
          <a:xfrm>
            <a:off x="6808694" y="4644866"/>
            <a:ext cx="2057400" cy="273844"/>
          </a:xfrm>
          <a:prstGeom prst="rect">
            <a:avLst/>
          </a:prstGeom>
        </p:spPr>
        <p:txBody>
          <a:bodyPr vert="horz" lIns="91440" tIns="45720" rIns="91440" bIns="45720" rtlCol="0" anchor="ctr"/>
          <a:lstStyle>
            <a:lvl1pPr algn="r">
              <a:defRPr sz="900">
                <a:solidFill>
                  <a:schemeClr val="bg1"/>
                </a:solidFill>
                <a:latin typeface="Montserrat Medium" panose="00000600000000000000" pitchFamily="2" charset="0"/>
              </a:defRPr>
            </a:lvl1pPr>
          </a:lstStyle>
          <a:p>
            <a:fld id="{5F9B8B9C-6A09-4137-8BDB-319979AA6242}" type="datetimeFigureOut">
              <a:rPr lang="es-ES" smtClean="0"/>
              <a:pPr/>
              <a:t>27/12/2021</a:t>
            </a:fld>
            <a:endParaRPr lang="es-ES" dirty="0"/>
          </a:p>
        </p:txBody>
      </p:sp>
    </p:spTree>
    <p:extLst>
      <p:ext uri="{BB962C8B-B14F-4D97-AF65-F5344CB8AC3E}">
        <p14:creationId xmlns:p14="http://schemas.microsoft.com/office/powerpoint/2010/main" val="2285238734"/>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ido indice">
    <p:spTree>
      <p:nvGrpSpPr>
        <p:cNvPr id="1" name=""/>
        <p:cNvGrpSpPr/>
        <p:nvPr/>
      </p:nvGrpSpPr>
      <p:grpSpPr>
        <a:xfrm>
          <a:off x="0" y="0"/>
          <a:ext cx="0" cy="0"/>
          <a:chOff x="0" y="0"/>
          <a:chExt cx="0" cy="0"/>
        </a:xfrm>
      </p:grpSpPr>
      <p:pic>
        <p:nvPicPr>
          <p:cNvPr id="5" name="Google Shape;96;p7"/>
          <p:cNvPicPr preferRelativeResize="0"/>
          <p:nvPr userDrawn="1"/>
        </p:nvPicPr>
        <p:blipFill>
          <a:blip r:embed="rId2">
            <a:alphaModFix/>
          </a:blip>
          <a:stretch>
            <a:fillRect/>
          </a:stretch>
        </p:blipFill>
        <p:spPr>
          <a:xfrm>
            <a:off x="3550350" y="95760"/>
            <a:ext cx="1226185" cy="3384428"/>
          </a:xfrm>
          <a:prstGeom prst="rect">
            <a:avLst/>
          </a:prstGeom>
          <a:noFill/>
          <a:ln>
            <a:noFill/>
          </a:ln>
        </p:spPr>
      </p:pic>
      <p:sp>
        <p:nvSpPr>
          <p:cNvPr id="6" name="Marcador de contenido 2"/>
          <p:cNvSpPr>
            <a:spLocks noGrp="1"/>
          </p:cNvSpPr>
          <p:nvPr>
            <p:ph idx="1" hasCustomPrompt="1"/>
          </p:nvPr>
        </p:nvSpPr>
        <p:spPr>
          <a:xfrm>
            <a:off x="312420" y="1467850"/>
            <a:ext cx="3390004" cy="3261314"/>
          </a:xfrm>
        </p:spPr>
        <p:txBody>
          <a:bodyPr/>
          <a:lstStyle>
            <a:lvl1pPr>
              <a:defRPr sz="1200" b="1">
                <a:latin typeface="Montserrat" panose="00000500000000000000" pitchFamily="2" charset="0"/>
              </a:defRPr>
            </a:lvl1pPr>
            <a:lvl2pPr>
              <a:defRPr sz="1200" b="1">
                <a:solidFill>
                  <a:srgbClr val="E23200"/>
                </a:solidFill>
              </a:defRPr>
            </a:lvl2pPr>
            <a:lvl3pPr>
              <a:defRPr sz="1100">
                <a:solidFill>
                  <a:srgbClr val="E23200"/>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contenido 2"/>
          <p:cNvSpPr>
            <a:spLocks noGrp="1"/>
          </p:cNvSpPr>
          <p:nvPr>
            <p:ph sz="half" idx="11" hasCustomPrompt="1"/>
          </p:nvPr>
        </p:nvSpPr>
        <p:spPr>
          <a:xfrm>
            <a:off x="4627245" y="1467851"/>
            <a:ext cx="4246693" cy="406670"/>
          </a:xfrm>
        </p:spPr>
        <p:txBody>
          <a:bodyPr/>
          <a:lstStyle>
            <a:lvl1pPr marL="0" indent="0">
              <a:buNone/>
              <a:defRPr lang="es-ES" b="1" dirty="0" smtClean="0"/>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0" name="Marcador de contenido 2"/>
          <p:cNvSpPr>
            <a:spLocks noGrp="1"/>
          </p:cNvSpPr>
          <p:nvPr>
            <p:ph sz="half" idx="12"/>
          </p:nvPr>
        </p:nvSpPr>
        <p:spPr>
          <a:xfrm>
            <a:off x="4627245" y="1947911"/>
            <a:ext cx="4246693" cy="406670"/>
          </a:xfrm>
        </p:spPr>
        <p:txBody>
          <a:bodyPr/>
          <a:lstStyle>
            <a:lvl1pPr marL="0" indent="0">
              <a:buNone/>
              <a:defRPr lang="es-ES"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1" name="Marcador de contenido 2"/>
          <p:cNvSpPr>
            <a:spLocks noGrp="1"/>
          </p:cNvSpPr>
          <p:nvPr>
            <p:ph sz="half" idx="13" hasCustomPrompt="1"/>
          </p:nvPr>
        </p:nvSpPr>
        <p:spPr>
          <a:xfrm>
            <a:off x="4627245" y="2470857"/>
            <a:ext cx="4246693"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contenido 2"/>
          <p:cNvSpPr>
            <a:spLocks noGrp="1"/>
          </p:cNvSpPr>
          <p:nvPr>
            <p:ph sz="half" idx="14"/>
          </p:nvPr>
        </p:nvSpPr>
        <p:spPr>
          <a:xfrm>
            <a:off x="4627245" y="2975522"/>
            <a:ext cx="424669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contenido 2"/>
          <p:cNvSpPr>
            <a:spLocks noGrp="1"/>
          </p:cNvSpPr>
          <p:nvPr>
            <p:ph sz="half" idx="15"/>
          </p:nvPr>
        </p:nvSpPr>
        <p:spPr>
          <a:xfrm>
            <a:off x="4627245" y="3536317"/>
            <a:ext cx="4246693" cy="406670"/>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4"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Tree>
    <p:extLst>
      <p:ext uri="{BB962C8B-B14F-4D97-AF65-F5344CB8AC3E}">
        <p14:creationId xmlns:p14="http://schemas.microsoft.com/office/powerpoint/2010/main" val="32263838"/>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39090" y="624840"/>
            <a:ext cx="8534848" cy="605075"/>
          </a:xfrm>
        </p:spPr>
        <p:txBody>
          <a:bodyPr/>
          <a:lstStyle/>
          <a:p>
            <a:r>
              <a:rPr lang="es-ES" dirty="0"/>
              <a:t>Haga clic para modificar el estilo de título del patrón</a:t>
            </a:r>
          </a:p>
        </p:txBody>
      </p:sp>
      <p:sp>
        <p:nvSpPr>
          <p:cNvPr id="3" name="Marcador de contenido 2"/>
          <p:cNvSpPr>
            <a:spLocks noGrp="1"/>
          </p:cNvSpPr>
          <p:nvPr>
            <p:ph idx="1"/>
          </p:nvPr>
        </p:nvSpPr>
        <p:spPr>
          <a:xfrm>
            <a:off x="339090" y="1503759"/>
            <a:ext cx="8534848"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8" name="Google Shape;189;p13"/>
          <p:cNvPicPr preferRelativeResize="0"/>
          <p:nvPr userDrawn="1"/>
        </p:nvPicPr>
        <p:blipFill>
          <a:blip r:embed="rId2">
            <a:alphaModFix/>
          </a:blip>
          <a:stretch>
            <a:fillRect/>
          </a:stretch>
        </p:blipFill>
        <p:spPr>
          <a:xfrm>
            <a:off x="206502" y="1080877"/>
            <a:ext cx="265175" cy="237075"/>
          </a:xfrm>
          <a:prstGeom prst="rect">
            <a:avLst/>
          </a:prstGeom>
          <a:noFill/>
          <a:ln>
            <a:noFill/>
          </a:ln>
        </p:spPr>
      </p:pic>
      <p:sp>
        <p:nvSpPr>
          <p:cNvPr id="9"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Tree>
    <p:extLst>
      <p:ext uri="{BB962C8B-B14F-4D97-AF65-F5344CB8AC3E}">
        <p14:creationId xmlns:p14="http://schemas.microsoft.com/office/powerpoint/2010/main" val="2493789226"/>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ítulo y objetos 2">
    <p:spTree>
      <p:nvGrpSpPr>
        <p:cNvPr id="1" name=""/>
        <p:cNvGrpSpPr/>
        <p:nvPr/>
      </p:nvGrpSpPr>
      <p:grpSpPr>
        <a:xfrm>
          <a:off x="0" y="0"/>
          <a:ext cx="0" cy="0"/>
          <a:chOff x="0" y="0"/>
          <a:chExt cx="0" cy="0"/>
        </a:xfrm>
      </p:grpSpPr>
      <p:sp>
        <p:nvSpPr>
          <p:cNvPr id="2" name="Título 1"/>
          <p:cNvSpPr>
            <a:spLocks noGrp="1"/>
          </p:cNvSpPr>
          <p:nvPr>
            <p:ph type="title"/>
          </p:nvPr>
        </p:nvSpPr>
        <p:spPr>
          <a:xfrm>
            <a:off x="683688" y="444711"/>
            <a:ext cx="7882136" cy="605075"/>
          </a:xfrm>
        </p:spPr>
        <p:txBody>
          <a:bodyPr>
            <a:normAutofit/>
          </a:bodyPr>
          <a:lstStyle>
            <a:lvl1pPr>
              <a:defRPr sz="1400" b="1">
                <a:solidFill>
                  <a:srgbClr val="E23200"/>
                </a:solidFill>
              </a:defRPr>
            </a:lvl1pPr>
          </a:lstStyle>
          <a:p>
            <a:r>
              <a:rPr lang="es-ES" dirty="0"/>
              <a:t>Haga clic para modificar el estilo de título del patrón</a:t>
            </a:r>
          </a:p>
        </p:txBody>
      </p:sp>
      <p:pic>
        <p:nvPicPr>
          <p:cNvPr id="17" name="Google Shape;205;p14"/>
          <p:cNvPicPr preferRelativeResize="0"/>
          <p:nvPr userDrawn="1"/>
        </p:nvPicPr>
        <p:blipFill>
          <a:blip r:embed="rId2">
            <a:alphaModFix/>
          </a:blip>
          <a:stretch>
            <a:fillRect/>
          </a:stretch>
        </p:blipFill>
        <p:spPr>
          <a:xfrm>
            <a:off x="550117" y="628712"/>
            <a:ext cx="265175" cy="237075"/>
          </a:xfrm>
          <a:prstGeom prst="rect">
            <a:avLst/>
          </a:prstGeom>
          <a:noFill/>
          <a:ln>
            <a:noFill/>
          </a:ln>
        </p:spPr>
      </p:pic>
      <p:sp>
        <p:nvSpPr>
          <p:cNvPr id="18" name="Marcador de contenido 2"/>
          <p:cNvSpPr>
            <a:spLocks noGrp="1"/>
          </p:cNvSpPr>
          <p:nvPr>
            <p:ph sz="half" idx="13" hasCustomPrompt="1"/>
          </p:nvPr>
        </p:nvSpPr>
        <p:spPr>
          <a:xfrm>
            <a:off x="456392" y="3517241"/>
            <a:ext cx="8195724"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456392" y="1136048"/>
            <a:ext cx="8195724"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456392" y="2143687"/>
            <a:ext cx="8195724"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456392" y="3060144"/>
            <a:ext cx="8195724"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pic>
        <p:nvPicPr>
          <p:cNvPr id="22" name="Imagen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Tree>
    <p:extLst>
      <p:ext uri="{BB962C8B-B14F-4D97-AF65-F5344CB8AC3E}">
        <p14:creationId xmlns:p14="http://schemas.microsoft.com/office/powerpoint/2010/main" val="4294683408"/>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ítulo y objetos sin Marcador 1">
    <p:spTree>
      <p:nvGrpSpPr>
        <p:cNvPr id="1" name=""/>
        <p:cNvGrpSpPr/>
        <p:nvPr/>
      </p:nvGrpSpPr>
      <p:grpSpPr>
        <a:xfrm>
          <a:off x="0" y="0"/>
          <a:ext cx="0" cy="0"/>
          <a:chOff x="0" y="0"/>
          <a:chExt cx="0" cy="0"/>
        </a:xfrm>
      </p:grpSpPr>
      <p:sp>
        <p:nvSpPr>
          <p:cNvPr id="2" name="Título 1"/>
          <p:cNvSpPr>
            <a:spLocks noGrp="1"/>
          </p:cNvSpPr>
          <p:nvPr>
            <p:ph type="title"/>
          </p:nvPr>
        </p:nvSpPr>
        <p:spPr>
          <a:xfrm>
            <a:off x="1433722" y="444711"/>
            <a:ext cx="7132102" cy="605075"/>
          </a:xfrm>
        </p:spPr>
        <p:txBody>
          <a:bodyPr>
            <a:normAutofit/>
          </a:bodyPr>
          <a:lstStyle>
            <a:lvl1pPr>
              <a:defRPr sz="1400" b="1">
                <a:solidFill>
                  <a:srgbClr val="E23200"/>
                </a:solidFill>
              </a:defRPr>
            </a:lvl1pPr>
          </a:lstStyle>
          <a:p>
            <a:r>
              <a:rPr lang="es-ES" dirty="0"/>
              <a:t>Haga clic para modificar el estilo de título del patrón</a:t>
            </a:r>
          </a:p>
        </p:txBody>
      </p:sp>
      <p:sp>
        <p:nvSpPr>
          <p:cNvPr id="18" name="Marcador de contenido 2"/>
          <p:cNvSpPr>
            <a:spLocks noGrp="1"/>
          </p:cNvSpPr>
          <p:nvPr>
            <p:ph sz="half" idx="13" hasCustomPrompt="1"/>
          </p:nvPr>
        </p:nvSpPr>
        <p:spPr>
          <a:xfrm>
            <a:off x="1444121" y="3517241"/>
            <a:ext cx="7207995"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444121" y="1136048"/>
            <a:ext cx="7207995"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444121" y="2143687"/>
            <a:ext cx="7207995"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444121" y="3060144"/>
            <a:ext cx="7207995"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6338"/>
            <a:ext cx="1076325" cy="4048125"/>
          </a:xfrm>
          <a:prstGeom prst="rect">
            <a:avLst/>
          </a:prstGeom>
        </p:spPr>
      </p:pic>
    </p:spTree>
    <p:extLst>
      <p:ext uri="{BB962C8B-B14F-4D97-AF65-F5344CB8AC3E}">
        <p14:creationId xmlns:p14="http://schemas.microsoft.com/office/powerpoint/2010/main" val="702091765"/>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ítulo y objetos sin Marcador 2">
    <p:spTree>
      <p:nvGrpSpPr>
        <p:cNvPr id="1" name=""/>
        <p:cNvGrpSpPr/>
        <p:nvPr/>
      </p:nvGrpSpPr>
      <p:grpSpPr>
        <a:xfrm>
          <a:off x="0" y="0"/>
          <a:ext cx="0" cy="0"/>
          <a:chOff x="0" y="0"/>
          <a:chExt cx="0" cy="0"/>
        </a:xfrm>
      </p:grpSpPr>
      <p:sp>
        <p:nvSpPr>
          <p:cNvPr id="2" name="Título 1"/>
          <p:cNvSpPr>
            <a:spLocks noGrp="1"/>
          </p:cNvSpPr>
          <p:nvPr>
            <p:ph type="title"/>
          </p:nvPr>
        </p:nvSpPr>
        <p:spPr>
          <a:xfrm>
            <a:off x="1377564" y="444711"/>
            <a:ext cx="7188260" cy="605075"/>
          </a:xfrm>
        </p:spPr>
        <p:txBody>
          <a:bodyPr>
            <a:normAutofit/>
          </a:bodyPr>
          <a:lstStyle>
            <a:lvl1pPr>
              <a:defRPr sz="1400" b="1">
                <a:solidFill>
                  <a:srgbClr val="E23200"/>
                </a:solidFill>
              </a:defRPr>
            </a:lvl1pPr>
          </a:lstStyle>
          <a:p>
            <a:r>
              <a:rPr lang="es-ES" dirty="0"/>
              <a:t>Haga clic para modificar el estilo de título del patrón</a:t>
            </a:r>
          </a:p>
        </p:txBody>
      </p:sp>
      <p:sp>
        <p:nvSpPr>
          <p:cNvPr id="18" name="Marcador de contenido 2"/>
          <p:cNvSpPr>
            <a:spLocks noGrp="1"/>
          </p:cNvSpPr>
          <p:nvPr>
            <p:ph sz="half" idx="13" hasCustomPrompt="1"/>
          </p:nvPr>
        </p:nvSpPr>
        <p:spPr>
          <a:xfrm>
            <a:off x="1387366" y="3517241"/>
            <a:ext cx="7264750"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387366" y="1136048"/>
            <a:ext cx="726475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387366" y="2143687"/>
            <a:ext cx="726475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387366" y="3060144"/>
            <a:ext cx="726475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9320"/>
            <a:ext cx="1076325" cy="4048125"/>
          </a:xfrm>
          <a:prstGeom prst="rect">
            <a:avLst/>
          </a:prstGeom>
        </p:spPr>
      </p:pic>
    </p:spTree>
    <p:extLst>
      <p:ext uri="{BB962C8B-B14F-4D97-AF65-F5344CB8AC3E}">
        <p14:creationId xmlns:p14="http://schemas.microsoft.com/office/powerpoint/2010/main" val="3206690087"/>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ítulo y objetos sin Marcador 3">
    <p:spTree>
      <p:nvGrpSpPr>
        <p:cNvPr id="1" name=""/>
        <p:cNvGrpSpPr/>
        <p:nvPr/>
      </p:nvGrpSpPr>
      <p:grpSpPr>
        <a:xfrm>
          <a:off x="0" y="0"/>
          <a:ext cx="0" cy="0"/>
          <a:chOff x="0" y="0"/>
          <a:chExt cx="0" cy="0"/>
        </a:xfrm>
      </p:grpSpPr>
      <p:sp>
        <p:nvSpPr>
          <p:cNvPr id="2" name="Título 1"/>
          <p:cNvSpPr>
            <a:spLocks noGrp="1"/>
          </p:cNvSpPr>
          <p:nvPr>
            <p:ph type="title"/>
          </p:nvPr>
        </p:nvSpPr>
        <p:spPr>
          <a:xfrm>
            <a:off x="1558518" y="444711"/>
            <a:ext cx="7007305" cy="605075"/>
          </a:xfrm>
        </p:spPr>
        <p:txBody>
          <a:bodyPr>
            <a:normAutofit/>
          </a:bodyPr>
          <a:lstStyle>
            <a:lvl1pPr>
              <a:defRPr sz="1400" b="1">
                <a:solidFill>
                  <a:srgbClr val="E23200"/>
                </a:solidFill>
              </a:defRPr>
            </a:lvl1pPr>
          </a:lstStyle>
          <a:p>
            <a:r>
              <a:rPr lang="es-ES" dirty="0"/>
              <a:t>Haga clic para modificar el estilo de título del patrón</a:t>
            </a:r>
          </a:p>
        </p:txBody>
      </p:sp>
      <p:sp>
        <p:nvSpPr>
          <p:cNvPr id="18" name="Marcador de contenido 2"/>
          <p:cNvSpPr>
            <a:spLocks noGrp="1"/>
          </p:cNvSpPr>
          <p:nvPr>
            <p:ph sz="half" idx="13" hasCustomPrompt="1"/>
          </p:nvPr>
        </p:nvSpPr>
        <p:spPr>
          <a:xfrm>
            <a:off x="1570246" y="3517241"/>
            <a:ext cx="7081870"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570246" y="1136048"/>
            <a:ext cx="708187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570246" y="2143687"/>
            <a:ext cx="708187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570246" y="3060144"/>
            <a:ext cx="708187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pic>
        <p:nvPicPr>
          <p:cNvPr id="9" name="Google Shape;235;p16"/>
          <p:cNvPicPr preferRelativeResize="0"/>
          <p:nvPr userDrawn="1"/>
        </p:nvPicPr>
        <p:blipFill rotWithShape="1">
          <a:blip r:embed="rId2">
            <a:alphaModFix/>
          </a:blip>
          <a:srcRect l="22487"/>
          <a:stretch/>
        </p:blipFill>
        <p:spPr>
          <a:xfrm>
            <a:off x="0" y="444711"/>
            <a:ext cx="1383221" cy="3779384"/>
          </a:xfrm>
          <a:prstGeom prst="rect">
            <a:avLst/>
          </a:prstGeom>
          <a:noFill/>
          <a:ln>
            <a:noFill/>
          </a:ln>
        </p:spPr>
      </p:pic>
    </p:spTree>
    <p:extLst>
      <p:ext uri="{BB962C8B-B14F-4D97-AF65-F5344CB8AC3E}">
        <p14:creationId xmlns:p14="http://schemas.microsoft.com/office/powerpoint/2010/main" val="53706521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objetos sin marcador">
    <p:spTree>
      <p:nvGrpSpPr>
        <p:cNvPr id="1" name=""/>
        <p:cNvGrpSpPr/>
        <p:nvPr/>
      </p:nvGrpSpPr>
      <p:grpSpPr>
        <a:xfrm>
          <a:off x="0" y="0"/>
          <a:ext cx="0" cy="0"/>
          <a:chOff x="0" y="0"/>
          <a:chExt cx="0" cy="0"/>
        </a:xfrm>
      </p:grpSpPr>
      <p:sp>
        <p:nvSpPr>
          <p:cNvPr id="2" name="Título 1"/>
          <p:cNvSpPr>
            <a:spLocks noGrp="1"/>
          </p:cNvSpPr>
          <p:nvPr>
            <p:ph type="title"/>
          </p:nvPr>
        </p:nvSpPr>
        <p:spPr>
          <a:xfrm>
            <a:off x="1122505" y="682674"/>
            <a:ext cx="7751433"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122505" y="3762390"/>
            <a:ext cx="7751433"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122505" y="1381197"/>
            <a:ext cx="7751433"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1122505" y="2388836"/>
            <a:ext cx="7751433"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1122505" y="3305293"/>
            <a:ext cx="775143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7238"/>
            <a:ext cx="1076325" cy="4048125"/>
          </a:xfrm>
          <a:prstGeom prst="rect">
            <a:avLst/>
          </a:prstGeom>
        </p:spPr>
      </p:pic>
    </p:spTree>
    <p:extLst>
      <p:ext uri="{BB962C8B-B14F-4D97-AF65-F5344CB8AC3E}">
        <p14:creationId xmlns:p14="http://schemas.microsoft.com/office/powerpoint/2010/main" val="3991445760"/>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os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31470" y="588332"/>
            <a:ext cx="8454401" cy="406956"/>
          </a:xfrm>
        </p:spPr>
        <p:txBody>
          <a:bodyPr>
            <a:normAutofit/>
          </a:bodyPr>
          <a:lstStyle>
            <a:lvl1pPr>
              <a:defRPr sz="1800" b="1"/>
            </a:lvl1pPr>
          </a:lstStyle>
          <a:p>
            <a:r>
              <a:rPr lang="es-ES" dirty="0"/>
              <a:t>Haga clic para modificar el estilo de título del patrón</a:t>
            </a:r>
          </a:p>
        </p:txBody>
      </p:sp>
      <p:sp>
        <p:nvSpPr>
          <p:cNvPr id="3" name="Marcador de contenido 2"/>
          <p:cNvSpPr>
            <a:spLocks noGrp="1"/>
          </p:cNvSpPr>
          <p:nvPr>
            <p:ph idx="1"/>
          </p:nvPr>
        </p:nvSpPr>
        <p:spPr>
          <a:xfrm>
            <a:off x="331470" y="1080564"/>
            <a:ext cx="4194810"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6" name="Marcador de contenido 2"/>
          <p:cNvSpPr>
            <a:spLocks noGrp="1"/>
          </p:cNvSpPr>
          <p:nvPr>
            <p:ph idx="13"/>
          </p:nvPr>
        </p:nvSpPr>
        <p:spPr>
          <a:xfrm>
            <a:off x="4762500" y="1080564"/>
            <a:ext cx="4111438"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Tree>
    <p:extLst>
      <p:ext uri="{BB962C8B-B14F-4D97-AF65-F5344CB8AC3E}">
        <p14:creationId xmlns:p14="http://schemas.microsoft.com/office/powerpoint/2010/main" val="4276752314"/>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atro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89381" y="1081870"/>
            <a:ext cx="1729797" cy="1072828"/>
          </a:xfrm>
        </p:spPr>
        <p:txBody>
          <a:bodyPr anchor="t">
            <a:normAutofit/>
          </a:bodyPr>
          <a:lstStyle>
            <a:lvl1pPr algn="r">
              <a:defRPr sz="1200" b="1">
                <a:solidFill>
                  <a:srgbClr val="E23200"/>
                </a:solidFill>
              </a:defRPr>
            </a:lvl1pPr>
          </a:lstStyle>
          <a:p>
            <a:r>
              <a:rPr lang="es-ES" dirty="0"/>
              <a:t>Haga clic para modificar el estilo de título del patrón</a:t>
            </a:r>
          </a:p>
        </p:txBody>
      </p:sp>
      <p:pic>
        <p:nvPicPr>
          <p:cNvPr id="8" name="Google Shape;189;p13"/>
          <p:cNvPicPr preferRelativeResize="0"/>
          <p:nvPr userDrawn="1"/>
        </p:nvPicPr>
        <p:blipFill>
          <a:blip r:embed="rId2">
            <a:alphaModFix/>
          </a:blip>
          <a:stretch>
            <a:fillRect/>
          </a:stretch>
        </p:blipFill>
        <p:spPr>
          <a:xfrm>
            <a:off x="389382" y="650749"/>
            <a:ext cx="265175" cy="237075"/>
          </a:xfrm>
          <a:prstGeom prst="rect">
            <a:avLst/>
          </a:prstGeom>
          <a:noFill/>
          <a:ln>
            <a:noFill/>
          </a:ln>
        </p:spPr>
      </p:pic>
      <p:sp>
        <p:nvSpPr>
          <p:cNvPr id="32" name="Marcador de texto 3"/>
          <p:cNvSpPr>
            <a:spLocks noGrp="1"/>
          </p:cNvSpPr>
          <p:nvPr>
            <p:ph type="body" sz="half" idx="2"/>
          </p:nvPr>
        </p:nvSpPr>
        <p:spPr>
          <a:xfrm>
            <a:off x="2247471"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3" name="Marcador de texto 3"/>
          <p:cNvSpPr>
            <a:spLocks noGrp="1"/>
          </p:cNvSpPr>
          <p:nvPr>
            <p:ph type="body" sz="half" idx="16"/>
          </p:nvPr>
        </p:nvSpPr>
        <p:spPr>
          <a:xfrm>
            <a:off x="4526847"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4" name="Marcador de texto 3"/>
          <p:cNvSpPr>
            <a:spLocks noGrp="1"/>
          </p:cNvSpPr>
          <p:nvPr>
            <p:ph type="body" sz="half" idx="17"/>
          </p:nvPr>
        </p:nvSpPr>
        <p:spPr>
          <a:xfrm>
            <a:off x="6806223"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5" name="Marcador de contenido 2"/>
          <p:cNvSpPr>
            <a:spLocks noGrp="1"/>
          </p:cNvSpPr>
          <p:nvPr>
            <p:ph sz="half" idx="14"/>
          </p:nvPr>
        </p:nvSpPr>
        <p:spPr>
          <a:xfrm>
            <a:off x="2247469"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6" name="Marcador de contenido 2"/>
          <p:cNvSpPr>
            <a:spLocks noGrp="1"/>
          </p:cNvSpPr>
          <p:nvPr>
            <p:ph sz="half" idx="18"/>
          </p:nvPr>
        </p:nvSpPr>
        <p:spPr>
          <a:xfrm>
            <a:off x="4526845"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7" name="Marcador de contenido 2"/>
          <p:cNvSpPr>
            <a:spLocks noGrp="1"/>
          </p:cNvSpPr>
          <p:nvPr>
            <p:ph sz="half" idx="19"/>
          </p:nvPr>
        </p:nvSpPr>
        <p:spPr>
          <a:xfrm>
            <a:off x="6806221"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7"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pic>
        <p:nvPicPr>
          <p:cNvPr id="18" name="Imagen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1440930343"/>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ítulo y objetos niveles de texto">
    <p:spTree>
      <p:nvGrpSpPr>
        <p:cNvPr id="1" name=""/>
        <p:cNvGrpSpPr/>
        <p:nvPr/>
      </p:nvGrpSpPr>
      <p:grpSpPr>
        <a:xfrm>
          <a:off x="0" y="0"/>
          <a:ext cx="0" cy="0"/>
          <a:chOff x="0" y="0"/>
          <a:chExt cx="0" cy="0"/>
        </a:xfrm>
      </p:grpSpPr>
      <p:sp>
        <p:nvSpPr>
          <p:cNvPr id="2" name="Título 1"/>
          <p:cNvSpPr>
            <a:spLocks noGrp="1"/>
          </p:cNvSpPr>
          <p:nvPr>
            <p:ph type="title"/>
          </p:nvPr>
        </p:nvSpPr>
        <p:spPr>
          <a:xfrm>
            <a:off x="335280" y="563160"/>
            <a:ext cx="8537590" cy="606861"/>
          </a:xfrm>
        </p:spPr>
        <p:txBody>
          <a:bodyPr>
            <a:normAutofit/>
          </a:bodyPr>
          <a:lstStyle>
            <a:lvl1pPr>
              <a:defRPr sz="2400"/>
            </a:lvl1pPr>
          </a:lstStyle>
          <a:p>
            <a:r>
              <a:rPr lang="es-ES" dirty="0"/>
              <a:t>Haga clic para modificar el estilo de título del patrón</a:t>
            </a:r>
          </a:p>
        </p:txBody>
      </p:sp>
      <p:sp>
        <p:nvSpPr>
          <p:cNvPr id="10" name="Marcador de contenido 2"/>
          <p:cNvSpPr>
            <a:spLocks noGrp="1"/>
          </p:cNvSpPr>
          <p:nvPr>
            <p:ph idx="13" hasCustomPrompt="1"/>
          </p:nvPr>
        </p:nvSpPr>
        <p:spPr>
          <a:xfrm>
            <a:off x="335280" y="1341120"/>
            <a:ext cx="8537848" cy="3437739"/>
          </a:xfrm>
        </p:spPr>
        <p:txBody>
          <a:bodyPr/>
          <a:lstStyle>
            <a:lvl1pPr>
              <a:defRPr sz="1200" b="1">
                <a:latin typeface="Montserrat" panose="00000500000000000000" pitchFamily="2" charset="0"/>
              </a:defRPr>
            </a:lvl1pPr>
            <a:lvl2pPr>
              <a:defRPr sz="1200" b="1">
                <a:solidFill>
                  <a:srgbClr val="00A666"/>
                </a:solidFill>
              </a:defRPr>
            </a:lvl2pPr>
            <a:lvl3pPr>
              <a:defRPr sz="1100">
                <a:solidFill>
                  <a:srgbClr val="00A666"/>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pic>
        <p:nvPicPr>
          <p:cNvPr id="9" name="Google Shape;172;p12"/>
          <p:cNvPicPr preferRelativeResize="0"/>
          <p:nvPr userDrawn="1"/>
        </p:nvPicPr>
        <p:blipFill>
          <a:blip r:embed="rId3">
            <a:alphaModFix/>
          </a:blip>
          <a:stretch>
            <a:fillRect/>
          </a:stretch>
        </p:blipFill>
        <p:spPr>
          <a:xfrm>
            <a:off x="8629530" y="91433"/>
            <a:ext cx="199461" cy="212040"/>
          </a:xfrm>
          <a:prstGeom prst="rect">
            <a:avLst/>
          </a:prstGeom>
          <a:noFill/>
          <a:ln>
            <a:noFill/>
          </a:ln>
        </p:spPr>
      </p:pic>
      <p:sp>
        <p:nvSpPr>
          <p:cNvPr id="11"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12"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771596349"/>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20040" y="816173"/>
            <a:ext cx="4194810" cy="1006316"/>
          </a:xfrm>
        </p:spPr>
        <p:txBody>
          <a:bodyPr>
            <a:normAutofit/>
          </a:bodyPr>
          <a:lstStyle>
            <a:lvl1pPr>
              <a:defRPr sz="1600" b="1"/>
            </a:lvl1pPr>
          </a:lstStyle>
          <a:p>
            <a:r>
              <a:rPr lang="es-ES" dirty="0"/>
              <a:t>Haga clic para modificar el estilo de título del patrón</a:t>
            </a:r>
          </a:p>
        </p:txBody>
      </p:sp>
      <p:sp>
        <p:nvSpPr>
          <p:cNvPr id="3" name="Marcador de contenido 2"/>
          <p:cNvSpPr>
            <a:spLocks noGrp="1"/>
          </p:cNvSpPr>
          <p:nvPr>
            <p:ph sz="half" idx="1"/>
          </p:nvPr>
        </p:nvSpPr>
        <p:spPr>
          <a:xfrm>
            <a:off x="320040" y="1889759"/>
            <a:ext cx="4194810" cy="2567703"/>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contenido 3"/>
          <p:cNvSpPr>
            <a:spLocks noGrp="1"/>
          </p:cNvSpPr>
          <p:nvPr>
            <p:ph sz="half" idx="2"/>
          </p:nvPr>
        </p:nvSpPr>
        <p:spPr>
          <a:xfrm>
            <a:off x="4629150" y="816172"/>
            <a:ext cx="4514850" cy="3641289"/>
          </a:xfrm>
        </p:spPr>
        <p:txBody>
          <a:bodyPr/>
          <a:lstStyle>
            <a:lvl1pPr marL="0" indent="0">
              <a:buNone/>
              <a:defRPr/>
            </a:lvl1pPr>
          </a:lstStyle>
          <a:p>
            <a:pPr lvl="0"/>
            <a:endParaRPr lang="es-ES" dirty="0"/>
          </a:p>
        </p:txBody>
      </p:sp>
      <p:sp>
        <p:nvSpPr>
          <p:cNvPr id="8"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2757595708"/>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72444" y="273844"/>
            <a:ext cx="8601494" cy="994172"/>
          </a:xfrm>
        </p:spPr>
        <p:txBody>
          <a:bodyPr/>
          <a:lstStyle/>
          <a:p>
            <a:r>
              <a:rPr lang="es-ES" dirty="0"/>
              <a:t>Haga clic para modificar el estilo de título del patrón</a:t>
            </a:r>
          </a:p>
        </p:txBody>
      </p:sp>
      <p:sp>
        <p:nvSpPr>
          <p:cNvPr id="3" name="Marcador de texto 2"/>
          <p:cNvSpPr>
            <a:spLocks noGrp="1"/>
          </p:cNvSpPr>
          <p:nvPr>
            <p:ph type="body" idx="1"/>
          </p:nvPr>
        </p:nvSpPr>
        <p:spPr>
          <a:xfrm>
            <a:off x="272443" y="1349080"/>
            <a:ext cx="4223917" cy="617934"/>
          </a:xfrm>
        </p:spPr>
        <p:txBody>
          <a:bodyPr anchor="b"/>
          <a:lstStyle>
            <a:lvl1pPr marL="0" indent="0">
              <a:buNone/>
              <a:defRPr sz="18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4" name="Marcador de contenido 3"/>
          <p:cNvSpPr>
            <a:spLocks noGrp="1"/>
          </p:cNvSpPr>
          <p:nvPr>
            <p:ph sz="half" idx="2"/>
          </p:nvPr>
        </p:nvSpPr>
        <p:spPr>
          <a:xfrm>
            <a:off x="272443" y="2099447"/>
            <a:ext cx="4223917" cy="242863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texto 4"/>
          <p:cNvSpPr>
            <a:spLocks noGrp="1"/>
          </p:cNvSpPr>
          <p:nvPr>
            <p:ph type="body" sz="quarter" idx="3"/>
          </p:nvPr>
        </p:nvSpPr>
        <p:spPr>
          <a:xfrm>
            <a:off x="4629219" y="1349080"/>
            <a:ext cx="4244719" cy="617934"/>
          </a:xfrm>
        </p:spPr>
        <p:txBody>
          <a:bodyPr anchor="b"/>
          <a:lstStyle>
            <a:lvl1pPr marL="0" indent="0">
              <a:buNone/>
              <a:defRPr sz="1800" b="1">
                <a:solidFill>
                  <a:srgbClr val="E232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6" name="Marcador de contenido 5"/>
          <p:cNvSpPr>
            <a:spLocks noGrp="1"/>
          </p:cNvSpPr>
          <p:nvPr>
            <p:ph sz="quarter" idx="4"/>
          </p:nvPr>
        </p:nvSpPr>
        <p:spPr>
          <a:xfrm>
            <a:off x="4629219" y="2099447"/>
            <a:ext cx="4244719" cy="24286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1"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1494578399"/>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87064" y="640080"/>
            <a:ext cx="7053394" cy="396240"/>
          </a:xfrm>
        </p:spPr>
        <p:txBody>
          <a:bodyPr anchor="b">
            <a:normAutofit/>
          </a:bodyPr>
          <a:lstStyle>
            <a:lvl1pPr>
              <a:defRPr sz="1800" b="1">
                <a:solidFill>
                  <a:srgbClr val="E51C73"/>
                </a:solidFill>
                <a:latin typeface="Montserrat Medium" panose="00000600000000000000" pitchFamily="2" charset="0"/>
              </a:defRPr>
            </a:lvl1pPr>
          </a:lstStyle>
          <a:p>
            <a:r>
              <a:rPr lang="es-ES" dirty="0"/>
              <a:t>Haga clic para modificar el estilo de título del patrón</a:t>
            </a:r>
          </a:p>
        </p:txBody>
      </p:sp>
      <p:sp>
        <p:nvSpPr>
          <p:cNvPr id="3" name="Marcador de contenido 2"/>
          <p:cNvSpPr>
            <a:spLocks noGrp="1"/>
          </p:cNvSpPr>
          <p:nvPr>
            <p:ph idx="1"/>
          </p:nvPr>
        </p:nvSpPr>
        <p:spPr>
          <a:xfrm>
            <a:off x="1813097" y="1756413"/>
            <a:ext cx="7026103" cy="2503121"/>
          </a:xfrm>
        </p:spPr>
        <p:txBody>
          <a:bodyPr/>
          <a:lstStyle>
            <a:lvl1pPr>
              <a:defRPr sz="1600"/>
            </a:lvl1pPr>
            <a:lvl2pPr>
              <a:defRPr sz="1400"/>
            </a:lvl2pPr>
            <a:lvl3pPr>
              <a:defRPr sz="1200"/>
            </a:lvl3pPr>
            <a:lvl4pPr>
              <a:defRPr sz="1100"/>
            </a:lvl4pPr>
            <a:lvl5pPr>
              <a:defRPr sz="1050" b="1">
                <a:solidFill>
                  <a:srgbClr val="E51C73"/>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texto 3"/>
          <p:cNvSpPr>
            <a:spLocks noGrp="1"/>
          </p:cNvSpPr>
          <p:nvPr>
            <p:ph type="body" sz="half" idx="2"/>
          </p:nvPr>
        </p:nvSpPr>
        <p:spPr>
          <a:xfrm>
            <a:off x="1784504" y="1093471"/>
            <a:ext cx="7080686" cy="5219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pic>
        <p:nvPicPr>
          <p:cNvPr id="9" name="Google Shape;189;p13"/>
          <p:cNvPicPr preferRelativeResize="0"/>
          <p:nvPr userDrawn="1"/>
        </p:nvPicPr>
        <p:blipFill>
          <a:blip r:embed="rId2">
            <a:alphaModFix/>
          </a:blip>
          <a:stretch>
            <a:fillRect/>
          </a:stretch>
        </p:blipFill>
        <p:spPr>
          <a:xfrm>
            <a:off x="1824527" y="342900"/>
            <a:ext cx="265175" cy="237075"/>
          </a:xfrm>
          <a:prstGeom prst="rect">
            <a:avLst/>
          </a:prstGeom>
          <a:noFill/>
          <a:ln>
            <a:noFill/>
          </a:ln>
        </p:spPr>
      </p:pic>
      <p:sp>
        <p:nvSpPr>
          <p:cNvPr id="10"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pic>
        <p:nvPicPr>
          <p:cNvPr id="12" name="Imagen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4293901613"/>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18160" y="798610"/>
            <a:ext cx="3528060" cy="524352"/>
          </a:xfrm>
        </p:spPr>
        <p:txBody>
          <a:bodyPr anchor="t">
            <a:normAutofit/>
          </a:bodyPr>
          <a:lstStyle>
            <a:lvl1pPr>
              <a:defRPr sz="1400" b="1">
                <a:solidFill>
                  <a:srgbClr val="E23200"/>
                </a:solidFill>
              </a:defRPr>
            </a:lvl1pPr>
          </a:lstStyle>
          <a:p>
            <a:r>
              <a:rPr lang="es-ES" dirty="0"/>
              <a:t>Haga clic para modificar el estilo de título del patrón</a:t>
            </a:r>
          </a:p>
        </p:txBody>
      </p:sp>
      <p:sp>
        <p:nvSpPr>
          <p:cNvPr id="3" name="Marcador de posición de imagen 2"/>
          <p:cNvSpPr>
            <a:spLocks noGrp="1"/>
          </p:cNvSpPr>
          <p:nvPr>
            <p:ph type="pic" idx="1"/>
          </p:nvPr>
        </p:nvSpPr>
        <p:spPr>
          <a:xfrm>
            <a:off x="4169331" y="79861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dirty="0"/>
          </a:p>
        </p:txBody>
      </p:sp>
      <p:sp>
        <p:nvSpPr>
          <p:cNvPr id="4" name="Marcador de texto 3"/>
          <p:cNvSpPr>
            <a:spLocks noGrp="1"/>
          </p:cNvSpPr>
          <p:nvPr>
            <p:ph type="body" sz="half" idx="2"/>
          </p:nvPr>
        </p:nvSpPr>
        <p:spPr>
          <a:xfrm>
            <a:off x="518160" y="1399162"/>
            <a:ext cx="3528060" cy="30606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9"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4096628460"/>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216944"/>
            <a:ext cx="7886700" cy="994172"/>
          </a:xfrm>
        </p:spPr>
        <p:txBody>
          <a:bodyPr/>
          <a:lstStyle>
            <a:lvl1pPr>
              <a:defRPr b="1"/>
            </a:lvl1pPr>
          </a:lstStyle>
          <a:p>
            <a:r>
              <a:rPr lang="es-ES"/>
              <a:t>Haga clic para modificar el estilo de título del patrón</a:t>
            </a:r>
          </a:p>
        </p:txBody>
      </p:sp>
      <p:sp>
        <p:nvSpPr>
          <p:cNvPr id="7" name="Marcador de fecha 3"/>
          <p:cNvSpPr>
            <a:spLocks noGrp="1"/>
          </p:cNvSpPr>
          <p:nvPr>
            <p:ph type="dt" sz="half" idx="20"/>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3458841141"/>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2" name="Título 1"/>
          <p:cNvSpPr>
            <a:spLocks noGrp="1"/>
          </p:cNvSpPr>
          <p:nvPr>
            <p:ph type="title"/>
          </p:nvPr>
        </p:nvSpPr>
        <p:spPr>
          <a:xfrm>
            <a:off x="268941" y="1282304"/>
            <a:ext cx="8596594" cy="2139553"/>
          </a:xfrm>
        </p:spPr>
        <p:txBody>
          <a:bodyPr anchor="b">
            <a:normAutofit/>
          </a:bodyPr>
          <a:lstStyle>
            <a:lvl1pPr>
              <a:defRPr sz="4000" b="1">
                <a:solidFill>
                  <a:schemeClr val="bg1">
                    <a:lumMod val="95000"/>
                  </a:schemeClr>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268941" y="3442098"/>
            <a:ext cx="8596594"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dirty="0"/>
              <a:t>Haga clic para modificar el estilo de texto del patrón</a:t>
            </a:r>
          </a:p>
        </p:txBody>
      </p:sp>
      <p:sp>
        <p:nvSpPr>
          <p:cNvPr id="4" name="Marcador de fecha 3"/>
          <p:cNvSpPr>
            <a:spLocks noGrp="1"/>
          </p:cNvSpPr>
          <p:nvPr>
            <p:ph type="dt" sz="half" idx="10"/>
          </p:nvPr>
        </p:nvSpPr>
        <p:spPr/>
        <p:txBody>
          <a:bodyPr/>
          <a:lstStyle>
            <a:lvl1pPr>
              <a:defRPr>
                <a:solidFill>
                  <a:schemeClr val="bg1">
                    <a:lumMod val="95000"/>
                  </a:schemeClr>
                </a:solidFill>
              </a:defRPr>
            </a:lvl1pPr>
          </a:lstStyle>
          <a:p>
            <a:fld id="{5F9B8B9C-6A09-4137-8BDB-319979AA6242}" type="datetimeFigureOut">
              <a:rPr lang="es-ES" smtClean="0"/>
              <a:pPr/>
              <a:t>27/12/2021</a:t>
            </a:fld>
            <a:endParaRPr lang="es-ES" dirty="0"/>
          </a:p>
        </p:txBody>
      </p:sp>
    </p:spTree>
    <p:extLst>
      <p:ext uri="{BB962C8B-B14F-4D97-AF65-F5344CB8AC3E}">
        <p14:creationId xmlns:p14="http://schemas.microsoft.com/office/powerpoint/2010/main" val="232166430"/>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fondo blanc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88526" y="2811780"/>
            <a:ext cx="3498074" cy="610077"/>
          </a:xfrm>
        </p:spPr>
        <p:txBody>
          <a:bodyPr anchor="b">
            <a:normAutofit/>
          </a:bodyPr>
          <a:lstStyle>
            <a:lvl1pPr>
              <a:defRPr sz="1400" b="1">
                <a:solidFill>
                  <a:srgbClr val="E23200"/>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3588526" y="3442098"/>
            <a:ext cx="3498074" cy="1125140"/>
          </a:xfrm>
        </p:spPr>
        <p:txBody>
          <a:bodyPr/>
          <a:lstStyle>
            <a:lvl1pPr marL="0" indent="0" algn="l">
              <a:buNone/>
              <a:defRPr sz="1800">
                <a:solidFill>
                  <a:schemeClr val="tx1">
                    <a:lumMod val="65000"/>
                    <a:lumOff val="3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1"/>
            <a:r>
              <a:rPr lang="es-ES" dirty="0"/>
              <a:t>Haga clic para modificar el estilo de texto del patrón</a:t>
            </a:r>
          </a:p>
        </p:txBody>
      </p:sp>
      <p:sp>
        <p:nvSpPr>
          <p:cNvPr id="14" name="Título 1"/>
          <p:cNvSpPr txBox="1">
            <a:spLocks/>
          </p:cNvSpPr>
          <p:nvPr userDrawn="1"/>
        </p:nvSpPr>
        <p:spPr>
          <a:xfrm>
            <a:off x="3588526" y="2397537"/>
            <a:ext cx="3498074" cy="414244"/>
          </a:xfrm>
          <a:prstGeom prst="rect">
            <a:avLst/>
          </a:prstGeom>
        </p:spPr>
        <p:txBody>
          <a:bodyPr vert="horz" lIns="91440" tIns="45720" rIns="91440" bIns="45720" rtlCol="0" anchor="b">
            <a:normAutofit fontScale="92500" lnSpcReduction="10000"/>
          </a:bodyPr>
          <a:lstStyle>
            <a:lvl1pPr algn="l" defTabSz="685800" rtl="0" eaLnBrk="1" latinLnBrk="0" hangingPunct="1">
              <a:lnSpc>
                <a:spcPct val="90000"/>
              </a:lnSpc>
              <a:spcBef>
                <a:spcPct val="0"/>
              </a:spcBef>
              <a:buNone/>
              <a:defRPr sz="1400" b="1" kern="1200">
                <a:solidFill>
                  <a:srgbClr val="00A666"/>
                </a:solidFill>
                <a:latin typeface="Montserrat" panose="00000500000000000000" pitchFamily="2" charset="0"/>
                <a:ea typeface="+mj-ea"/>
                <a:cs typeface="+mj-cs"/>
              </a:defRPr>
            </a:lvl1pPr>
          </a:lstStyle>
          <a:p>
            <a:pPr>
              <a:buClrTx/>
              <a:buFontTx/>
            </a:pPr>
            <a:r>
              <a:rPr lang="es-ES" b="0" dirty="0">
                <a:solidFill>
                  <a:srgbClr val="E23200"/>
                </a:solidFill>
              </a:rPr>
              <a:t>HAGA CLIC PARA MODIFICAR EL ESTILO DE TÍTULO DEL PATRÓN</a:t>
            </a:r>
          </a:p>
        </p:txBody>
      </p:sp>
      <p:pic>
        <p:nvPicPr>
          <p:cNvPr id="13" name="Google Shape;156;p11"/>
          <p:cNvPicPr preferRelativeResize="0"/>
          <p:nvPr userDrawn="1"/>
        </p:nvPicPr>
        <p:blipFill>
          <a:blip r:embed="rId2">
            <a:alphaModFix/>
          </a:blip>
          <a:stretch>
            <a:fillRect/>
          </a:stretch>
        </p:blipFill>
        <p:spPr>
          <a:xfrm>
            <a:off x="558000" y="565200"/>
            <a:ext cx="2656798" cy="3985198"/>
          </a:xfrm>
          <a:prstGeom prst="rect">
            <a:avLst/>
          </a:prstGeom>
          <a:noFill/>
          <a:ln>
            <a:noFill/>
          </a:ln>
        </p:spPr>
      </p:pic>
      <p:pic>
        <p:nvPicPr>
          <p:cNvPr id="15" name="Google Shape;157;p11"/>
          <p:cNvPicPr preferRelativeResize="0"/>
          <p:nvPr userDrawn="1"/>
        </p:nvPicPr>
        <p:blipFill>
          <a:blip r:embed="rId3">
            <a:alphaModFix/>
          </a:blip>
          <a:stretch>
            <a:fillRect/>
          </a:stretch>
        </p:blipFill>
        <p:spPr>
          <a:xfrm>
            <a:off x="187200" y="2887200"/>
            <a:ext cx="1692001" cy="892800"/>
          </a:xfrm>
          <a:prstGeom prst="rect">
            <a:avLst/>
          </a:prstGeom>
          <a:noFill/>
          <a:ln>
            <a:noFill/>
          </a:ln>
        </p:spPr>
      </p:pic>
      <p:pic>
        <p:nvPicPr>
          <p:cNvPr id="16" name="Google Shape;158;p11"/>
          <p:cNvPicPr preferRelativeResize="0"/>
          <p:nvPr userDrawn="1"/>
        </p:nvPicPr>
        <p:blipFill>
          <a:blip r:embed="rId4">
            <a:alphaModFix/>
          </a:blip>
          <a:stretch>
            <a:fillRect/>
          </a:stretch>
        </p:blipFill>
        <p:spPr>
          <a:xfrm>
            <a:off x="2530800" y="860400"/>
            <a:ext cx="399600" cy="424800"/>
          </a:xfrm>
          <a:prstGeom prst="rect">
            <a:avLst/>
          </a:prstGeom>
          <a:noFill/>
          <a:ln>
            <a:noFill/>
          </a:ln>
        </p:spPr>
      </p:pic>
      <p:sp>
        <p:nvSpPr>
          <p:cNvPr id="17" name="Google Shape;159;p11"/>
          <p:cNvSpPr/>
          <p:nvPr userDrawn="1"/>
        </p:nvSpPr>
        <p:spPr>
          <a:xfrm>
            <a:off x="3214875" y="4548850"/>
            <a:ext cx="120900" cy="119100"/>
          </a:xfrm>
          <a:prstGeom prst="rect">
            <a:avLst/>
          </a:prstGeom>
          <a:solidFill>
            <a:srgbClr val="E51B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120267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y objetos sin marcador 2">
    <p:spTree>
      <p:nvGrpSpPr>
        <p:cNvPr id="1" name=""/>
        <p:cNvGrpSpPr/>
        <p:nvPr/>
      </p:nvGrpSpPr>
      <p:grpSpPr>
        <a:xfrm>
          <a:off x="0" y="0"/>
          <a:ext cx="0" cy="0"/>
          <a:chOff x="0" y="0"/>
          <a:chExt cx="0" cy="0"/>
        </a:xfrm>
      </p:grpSpPr>
      <p:sp>
        <p:nvSpPr>
          <p:cNvPr id="2" name="Título 1"/>
          <p:cNvSpPr>
            <a:spLocks noGrp="1"/>
          </p:cNvSpPr>
          <p:nvPr>
            <p:ph type="title"/>
          </p:nvPr>
        </p:nvSpPr>
        <p:spPr>
          <a:xfrm>
            <a:off x="1122505" y="682674"/>
            <a:ext cx="7751433"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122505" y="3762390"/>
            <a:ext cx="7751433"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122505" y="1381197"/>
            <a:ext cx="7751433"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1122505" y="2388836"/>
            <a:ext cx="7751433"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1122505" y="3305293"/>
            <a:ext cx="775143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7237"/>
            <a:ext cx="1076325" cy="4048125"/>
          </a:xfrm>
          <a:prstGeom prst="rect">
            <a:avLst/>
          </a:prstGeom>
        </p:spPr>
      </p:pic>
    </p:spTree>
    <p:extLst>
      <p:ext uri="{BB962C8B-B14F-4D97-AF65-F5344CB8AC3E}">
        <p14:creationId xmlns:p14="http://schemas.microsoft.com/office/powerpoint/2010/main" val="407128784"/>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6"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1384792276"/>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2330263" cy="4358879"/>
          </a:xfrm>
        </p:spPr>
        <p:txBody>
          <a:bodyPr vert="eaVert"/>
          <a:lstStyle/>
          <a:p>
            <a:r>
              <a:rPr lang="es-ES" dirty="0"/>
              <a:t>Haga clic para modificar el estilo de título del patrón</a:t>
            </a:r>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9"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4257275232"/>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953250" y="126683"/>
            <a:ext cx="2057400" cy="273844"/>
          </a:xfrm>
        </p:spPr>
        <p:txBody>
          <a:bodyPr/>
          <a:lstStyle>
            <a:lvl1pPr algn="r">
              <a:defRPr sz="800" b="1"/>
            </a:lvl1pPr>
          </a:lstStyle>
          <a:p>
            <a:fld id="{5F9B8B9C-6A09-4137-8BDB-319979AA6242}" type="datetimeFigureOut">
              <a:rPr lang="es-ES" smtClean="0"/>
              <a:pPr/>
              <a:t>27/12/2021</a:t>
            </a:fld>
            <a:endParaRPr lang="es-ES"/>
          </a:p>
        </p:txBody>
      </p:sp>
    </p:spTree>
    <p:extLst>
      <p:ext uri="{BB962C8B-B14F-4D97-AF65-F5344CB8AC3E}">
        <p14:creationId xmlns:p14="http://schemas.microsoft.com/office/powerpoint/2010/main" val="1868860378"/>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ver" preserve="1" userDrawn="1">
  <p:cSld name="Cover">
    <p:bg>
      <p:bgPr>
        <a:solidFill>
          <a:schemeClr val="bg1"/>
        </a:solidFill>
        <a:effectLst/>
      </p:bgPr>
    </p:bg>
    <p:spTree>
      <p:nvGrpSpPr>
        <p:cNvPr id="1" name="Shape 7"/>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3" name="Marcador de contenido 2"/>
          <p:cNvSpPr>
            <a:spLocks noGrp="1"/>
          </p:cNvSpPr>
          <p:nvPr>
            <p:ph sz="half" idx="16"/>
          </p:nvPr>
        </p:nvSpPr>
        <p:spPr>
          <a:xfrm>
            <a:off x="655347" y="1504950"/>
            <a:ext cx="3271195" cy="1722344"/>
          </a:xfrm>
        </p:spPr>
        <p:txBody>
          <a:bodyPr>
            <a:noAutofit/>
          </a:bodyPr>
          <a:lstStyle>
            <a:lvl1pPr marL="0" indent="0">
              <a:buNone/>
              <a:defRPr lang="es-ES" sz="1600" b="1" dirty="0" smtClean="0">
                <a:solidFill>
                  <a:schemeClr val="bg1">
                    <a:lumMod val="95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Tree>
    <p:extLst>
      <p:ext uri="{BB962C8B-B14F-4D97-AF65-F5344CB8AC3E}">
        <p14:creationId xmlns:p14="http://schemas.microsoft.com/office/powerpoint/2010/main" val="27962103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89" y="0"/>
            <a:ext cx="8919544" cy="5029200"/>
          </a:xfrm>
          <a:prstGeom prst="rect">
            <a:avLst/>
          </a:prstGeom>
        </p:spPr>
      </p:pic>
      <p:sp>
        <p:nvSpPr>
          <p:cNvPr id="8"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9"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Tree>
    <p:extLst>
      <p:ext uri="{BB962C8B-B14F-4D97-AF65-F5344CB8AC3E}">
        <p14:creationId xmlns:p14="http://schemas.microsoft.com/office/powerpoint/2010/main" val="4615045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1797802" y="274638"/>
            <a:ext cx="6717547" cy="993775"/>
          </a:xfrm>
        </p:spPr>
        <p:txBody>
          <a:bodyPr/>
          <a:lstStyle/>
          <a:p>
            <a:r>
              <a:rPr lang="es-ES"/>
              <a:t>Haga clic para modificar el estilo de título del patrón</a:t>
            </a:r>
          </a:p>
        </p:txBody>
      </p:sp>
      <p:sp>
        <p:nvSpPr>
          <p:cNvPr id="3" name="Marcador de contenido 2"/>
          <p:cNvSpPr>
            <a:spLocks noGrp="1"/>
          </p:cNvSpPr>
          <p:nvPr>
            <p:ph idx="1"/>
          </p:nvPr>
        </p:nvSpPr>
        <p:spPr>
          <a:xfrm>
            <a:off x="1797802" y="1370013"/>
            <a:ext cx="6717547" cy="3262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71525"/>
            <a:ext cx="1524000" cy="3867150"/>
          </a:xfrm>
          <a:prstGeom prst="rect">
            <a:avLst/>
          </a:prstGeom>
        </p:spPr>
      </p:pic>
    </p:spTree>
    <p:extLst>
      <p:ext uri="{BB962C8B-B14F-4D97-AF65-F5344CB8AC3E}">
        <p14:creationId xmlns:p14="http://schemas.microsoft.com/office/powerpoint/2010/main" val="40723495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700"/>
            <a:ext cx="7886700" cy="2139950"/>
          </a:xfrm>
        </p:spPr>
        <p:txBody>
          <a:bodyPr anchor="b">
            <a:normAutofit/>
          </a:bodyPr>
          <a:lstStyle>
            <a:lvl1pPr>
              <a:defRPr sz="3600"/>
            </a:lvl1pPr>
          </a:lstStyle>
          <a:p>
            <a:r>
              <a:rPr lang="es-ES" dirty="0"/>
              <a:t>Haga clic para modificar el estilo de título del patrón</a:t>
            </a:r>
          </a:p>
        </p:txBody>
      </p:sp>
      <p:sp>
        <p:nvSpPr>
          <p:cNvPr id="3" name="Marcador de texto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3974A03-90E8-4E4C-8DC9-FE3701CFB90E}" type="datetimeFigureOut">
              <a:rPr lang="es-ES" smtClean="0"/>
              <a:t>27/12/2021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BDCC6D-5F3A-40B0-8349-00902C7E8B96}" type="slidenum">
              <a:rPr lang="es-ES" smtClean="0"/>
              <a:t>‹Nº›</a:t>
            </a:fld>
            <a:endParaRPr lang="es-ES"/>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71913" y="789486"/>
            <a:ext cx="4638675" cy="2057400"/>
          </a:xfrm>
          <a:prstGeom prst="rect">
            <a:avLst/>
          </a:prstGeom>
        </p:spPr>
      </p:pic>
    </p:spTree>
    <p:extLst>
      <p:ext uri="{BB962C8B-B14F-4D97-AF65-F5344CB8AC3E}">
        <p14:creationId xmlns:p14="http://schemas.microsoft.com/office/powerpoint/2010/main" val="33687932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628650" y="1370013"/>
            <a:ext cx="3867150" cy="3262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370013"/>
            <a:ext cx="3867150" cy="3262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3974A03-90E8-4E4C-8DC9-FE3701CFB90E}" type="datetimeFigureOut">
              <a:rPr lang="es-ES" smtClean="0"/>
              <a:t>27/12/2021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22960803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274638"/>
            <a:ext cx="7886700" cy="993775"/>
          </a:xfrm>
        </p:spPr>
        <p:txBody>
          <a:bodyPr/>
          <a:lstStyle/>
          <a:p>
            <a:r>
              <a:rPr lang="es-ES"/>
              <a:t>Haga clic para modificar el estilo de título del patrón</a:t>
            </a:r>
          </a:p>
        </p:txBody>
      </p:sp>
      <p:sp>
        <p:nvSpPr>
          <p:cNvPr id="3" name="Marcador de texto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1879600"/>
            <a:ext cx="3868737" cy="27622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1879600"/>
            <a:ext cx="3887788" cy="27622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3974A03-90E8-4E4C-8DC9-FE3701CFB90E}" type="datetimeFigureOut">
              <a:rPr lang="es-ES" smtClean="0"/>
              <a:t>27/12/2021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10893741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3974A03-90E8-4E4C-8DC9-FE3701CFB90E}" type="datetimeFigureOut">
              <a:rPr lang="es-ES" smtClean="0"/>
              <a:t>27/12/2021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186874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estra gradacion ELIMINAR">
    <p:spTree>
      <p:nvGrpSpPr>
        <p:cNvPr id="1" name=""/>
        <p:cNvGrpSpPr/>
        <p:nvPr/>
      </p:nvGrpSpPr>
      <p:grpSpPr>
        <a:xfrm>
          <a:off x="0" y="0"/>
          <a:ext cx="0" cy="0"/>
          <a:chOff x="0" y="0"/>
          <a:chExt cx="0" cy="0"/>
        </a:xfrm>
      </p:grpSpPr>
      <p:sp>
        <p:nvSpPr>
          <p:cNvPr id="2" name="Título 1"/>
          <p:cNvSpPr>
            <a:spLocks noGrp="1"/>
          </p:cNvSpPr>
          <p:nvPr>
            <p:ph type="title"/>
          </p:nvPr>
        </p:nvSpPr>
        <p:spPr>
          <a:xfrm>
            <a:off x="1526583" y="405201"/>
            <a:ext cx="7347355"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526583" y="3484917"/>
            <a:ext cx="7347355"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526583" y="1103724"/>
            <a:ext cx="7347355"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1526583" y="2111363"/>
            <a:ext cx="7347355"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1526583" y="3027820"/>
            <a:ext cx="7347355"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Google Shape;203;p14"/>
          <p:cNvPicPr preferRelativeResize="0"/>
          <p:nvPr userDrawn="1"/>
        </p:nvPicPr>
        <p:blipFill rotWithShape="1">
          <a:blip r:embed="rId2">
            <a:alphaModFix/>
          </a:blip>
          <a:srcRect l="22487"/>
          <a:stretch/>
        </p:blipFill>
        <p:spPr>
          <a:xfrm>
            <a:off x="0" y="405201"/>
            <a:ext cx="1383221" cy="3779384"/>
          </a:xfrm>
          <a:prstGeom prst="rect">
            <a:avLst/>
          </a:prstGeom>
          <a:noFill/>
          <a:ln>
            <a:noFill/>
          </a:ln>
        </p:spPr>
      </p:pic>
    </p:spTree>
    <p:extLst>
      <p:ext uri="{BB962C8B-B14F-4D97-AF65-F5344CB8AC3E}">
        <p14:creationId xmlns:p14="http://schemas.microsoft.com/office/powerpoint/2010/main" val="1472961981"/>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974A03-90E8-4E4C-8DC9-FE3701CFB90E}" type="datetimeFigureOut">
              <a:rPr lang="es-ES" smtClean="0"/>
              <a:t>27/12/2021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22313786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3974A03-90E8-4E4C-8DC9-FE3701CFB90E}" type="datetimeFigureOut">
              <a:rPr lang="es-ES" smtClean="0"/>
              <a:t>27/12/2021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33633416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3974A03-90E8-4E4C-8DC9-FE3701CFB90E}" type="datetimeFigureOut">
              <a:rPr lang="es-ES" smtClean="0"/>
              <a:t>27/12/2021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1279573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3974A03-90E8-4E4C-8DC9-FE3701CFB90E}" type="datetimeFigureOut">
              <a:rPr lang="es-ES" smtClean="0"/>
              <a:t>27/12/2021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37933079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4638"/>
            <a:ext cx="1971675" cy="4357687"/>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28650" y="274638"/>
            <a:ext cx="5762625" cy="435768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3974A03-90E8-4E4C-8DC9-FE3701CFB90E}" type="datetimeFigureOut">
              <a:rPr lang="es-ES" smtClean="0"/>
              <a:t>27/12/2021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262487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31470" y="588332"/>
            <a:ext cx="8454401" cy="406956"/>
          </a:xfrm>
        </p:spPr>
        <p:txBody>
          <a:bodyPr>
            <a:normAutofit/>
          </a:bodyPr>
          <a:lstStyle>
            <a:lvl1pPr>
              <a:defRPr sz="1800" b="1"/>
            </a:lvl1pPr>
          </a:lstStyle>
          <a:p>
            <a:r>
              <a:rPr lang="es-MX"/>
              <a:t>Haz clic para modificar el estilo de título del patrón</a:t>
            </a:r>
            <a:endParaRPr lang="es-ES" dirty="0"/>
          </a:p>
        </p:txBody>
      </p:sp>
      <p:sp>
        <p:nvSpPr>
          <p:cNvPr id="3" name="Marcador de contenido 2"/>
          <p:cNvSpPr>
            <a:spLocks noGrp="1"/>
          </p:cNvSpPr>
          <p:nvPr>
            <p:ph idx="1"/>
          </p:nvPr>
        </p:nvSpPr>
        <p:spPr>
          <a:xfrm>
            <a:off x="331470" y="1080564"/>
            <a:ext cx="4194810" cy="352191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6" name="Marcador de contenido 2"/>
          <p:cNvSpPr>
            <a:spLocks noGrp="1"/>
          </p:cNvSpPr>
          <p:nvPr>
            <p:ph idx="13"/>
          </p:nvPr>
        </p:nvSpPr>
        <p:spPr>
          <a:xfrm>
            <a:off x="4762500" y="1080564"/>
            <a:ext cx="4111438" cy="352191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11"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80914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atro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89381" y="1081870"/>
            <a:ext cx="1729797" cy="1072828"/>
          </a:xfrm>
        </p:spPr>
        <p:txBody>
          <a:bodyPr anchor="t">
            <a:normAutofit/>
          </a:bodyPr>
          <a:lstStyle>
            <a:lvl1pPr algn="r">
              <a:defRPr sz="1200" b="1">
                <a:solidFill>
                  <a:srgbClr val="00A666"/>
                </a:solidFill>
              </a:defRPr>
            </a:lvl1pPr>
          </a:lstStyle>
          <a:p>
            <a:r>
              <a:rPr lang="es-MX"/>
              <a:t>Haz clic para modificar el estilo de título del patrón</a:t>
            </a:r>
            <a:endParaRPr lang="es-ES" dirty="0"/>
          </a:p>
        </p:txBody>
      </p:sp>
      <p:pic>
        <p:nvPicPr>
          <p:cNvPr id="8" name="Google Shape;189;p13"/>
          <p:cNvPicPr preferRelativeResize="0"/>
          <p:nvPr userDrawn="1"/>
        </p:nvPicPr>
        <p:blipFill>
          <a:blip r:embed="rId2">
            <a:alphaModFix/>
          </a:blip>
          <a:stretch>
            <a:fillRect/>
          </a:stretch>
        </p:blipFill>
        <p:spPr>
          <a:xfrm>
            <a:off x="389382" y="650749"/>
            <a:ext cx="265175" cy="237075"/>
          </a:xfrm>
          <a:prstGeom prst="rect">
            <a:avLst/>
          </a:prstGeom>
          <a:noFill/>
          <a:ln>
            <a:noFill/>
          </a:ln>
        </p:spPr>
      </p:pic>
      <p:sp>
        <p:nvSpPr>
          <p:cNvPr id="32" name="Marcador de texto 3"/>
          <p:cNvSpPr>
            <a:spLocks noGrp="1"/>
          </p:cNvSpPr>
          <p:nvPr>
            <p:ph type="body" sz="half" idx="2"/>
          </p:nvPr>
        </p:nvSpPr>
        <p:spPr>
          <a:xfrm>
            <a:off x="2247471"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33" name="Marcador de texto 3"/>
          <p:cNvSpPr>
            <a:spLocks noGrp="1"/>
          </p:cNvSpPr>
          <p:nvPr>
            <p:ph type="body" sz="half" idx="16"/>
          </p:nvPr>
        </p:nvSpPr>
        <p:spPr>
          <a:xfrm>
            <a:off x="4526847"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34" name="Marcador de texto 3"/>
          <p:cNvSpPr>
            <a:spLocks noGrp="1"/>
          </p:cNvSpPr>
          <p:nvPr>
            <p:ph type="body" sz="half" idx="17"/>
          </p:nvPr>
        </p:nvSpPr>
        <p:spPr>
          <a:xfrm>
            <a:off x="6806223"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35" name="Marcador de contenido 2"/>
          <p:cNvSpPr>
            <a:spLocks noGrp="1"/>
          </p:cNvSpPr>
          <p:nvPr>
            <p:ph sz="half" idx="14"/>
          </p:nvPr>
        </p:nvSpPr>
        <p:spPr>
          <a:xfrm>
            <a:off x="2247469"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36" name="Marcador de contenido 2"/>
          <p:cNvSpPr>
            <a:spLocks noGrp="1"/>
          </p:cNvSpPr>
          <p:nvPr>
            <p:ph sz="half" idx="18"/>
          </p:nvPr>
        </p:nvSpPr>
        <p:spPr>
          <a:xfrm>
            <a:off x="4526845"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37" name="Marcador de contenido 2"/>
          <p:cNvSpPr>
            <a:spLocks noGrp="1"/>
          </p:cNvSpPr>
          <p:nvPr>
            <p:ph sz="half" idx="19"/>
          </p:nvPr>
        </p:nvSpPr>
        <p:spPr>
          <a:xfrm>
            <a:off x="6806221"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1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20" name="Imagen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pic>
        <p:nvPicPr>
          <p:cNvPr id="21" name="Google Shape;129;p9"/>
          <p:cNvPicPr preferRelativeResize="0"/>
          <p:nvPr userDrawn="1"/>
        </p:nvPicPr>
        <p:blipFill>
          <a:blip r:embed="rId4">
            <a:alphaModFix/>
          </a:blip>
          <a:stretch>
            <a:fillRect/>
          </a:stretch>
        </p:blipFill>
        <p:spPr>
          <a:xfrm>
            <a:off x="8655361" y="331354"/>
            <a:ext cx="301947" cy="322412"/>
          </a:xfrm>
          <a:prstGeom prst="rect">
            <a:avLst/>
          </a:prstGeom>
          <a:noFill/>
          <a:ln>
            <a:noFill/>
          </a:ln>
        </p:spPr>
      </p:pic>
    </p:spTree>
    <p:extLst>
      <p:ext uri="{BB962C8B-B14F-4D97-AF65-F5344CB8AC3E}">
        <p14:creationId xmlns:p14="http://schemas.microsoft.com/office/powerpoint/2010/main" val="19813136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4.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70062" y="273844"/>
            <a:ext cx="8603876" cy="994172"/>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270062" y="1369219"/>
            <a:ext cx="8603876" cy="3263504"/>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6"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5998619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741" r:id="rId5"/>
    <p:sldLayoutId id="2147483743" r:id="rId6"/>
    <p:sldLayoutId id="2147483742"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Lst>
  <p:hf sldNum="0" hdr="0" ftr="0" dt="0"/>
  <p:txStyles>
    <p:titleStyle>
      <a:lvl1pPr algn="l" defTabSz="685800" rtl="0" eaLnBrk="1" latinLnBrk="0" hangingPunct="1">
        <a:lnSpc>
          <a:spcPct val="90000"/>
        </a:lnSpc>
        <a:spcBef>
          <a:spcPct val="0"/>
        </a:spcBef>
        <a:buNone/>
        <a:defRPr sz="3200" b="0" kern="1200">
          <a:solidFill>
            <a:schemeClr val="tx1">
              <a:lumMod val="65000"/>
              <a:lumOff val="35000"/>
            </a:schemeClr>
          </a:solidFill>
          <a:latin typeface="Montserrat"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70062" y="273844"/>
            <a:ext cx="8603876" cy="994172"/>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270062" y="1369219"/>
            <a:ext cx="8603876" cy="3263504"/>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
        <p:nvSpPr>
          <p:cNvPr id="6"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25435789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44" r:id="rId5"/>
    <p:sldLayoutId id="2147483745" r:id="rId6"/>
    <p:sldLayoutId id="214748374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Lst>
  <p:hf sldNum="0" hdr="0" ftr="0" dt="0"/>
  <p:txStyles>
    <p:titleStyle>
      <a:lvl1pPr algn="l" defTabSz="685800" rtl="0" eaLnBrk="1" latinLnBrk="0" hangingPunct="1">
        <a:lnSpc>
          <a:spcPct val="90000"/>
        </a:lnSpc>
        <a:spcBef>
          <a:spcPct val="0"/>
        </a:spcBef>
        <a:buNone/>
        <a:defRPr sz="3200" b="0" kern="1200">
          <a:solidFill>
            <a:schemeClr val="tx1">
              <a:lumMod val="65000"/>
              <a:lumOff val="35000"/>
            </a:schemeClr>
          </a:solidFill>
          <a:latin typeface="Montserrat"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70062" y="273844"/>
            <a:ext cx="8603876" cy="994172"/>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270062" y="1369219"/>
            <a:ext cx="8603876" cy="3263504"/>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27/12/2021</a:t>
            </a:fld>
            <a:endParaRPr lang="es-ES" dirty="0"/>
          </a:p>
        </p:txBody>
      </p:sp>
    </p:spTree>
    <p:extLst>
      <p:ext uri="{BB962C8B-B14F-4D97-AF65-F5344CB8AC3E}">
        <p14:creationId xmlns:p14="http://schemas.microsoft.com/office/powerpoint/2010/main" val="379205881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47" r:id="rId5"/>
    <p:sldLayoutId id="2147483748" r:id="rId6"/>
    <p:sldLayoutId id="2147483749"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Lst>
  <p:hf sldNum="0" hdr="0" ftr="0" dt="0"/>
  <p:txStyles>
    <p:titleStyle>
      <a:lvl1pPr algn="l" defTabSz="685800" rtl="0" eaLnBrk="1" latinLnBrk="0" hangingPunct="1">
        <a:lnSpc>
          <a:spcPct val="90000"/>
        </a:lnSpc>
        <a:spcBef>
          <a:spcPct val="0"/>
        </a:spcBef>
        <a:buNone/>
        <a:defRPr sz="2000" b="1" kern="1200">
          <a:solidFill>
            <a:srgbClr val="E23200"/>
          </a:solidFill>
          <a:latin typeface="Montserrat"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latin typeface="Montserrat" panose="00000500000000000000" pitchFamily="2" charset="0"/>
              </a:defRPr>
            </a:lvl1pPr>
          </a:lstStyle>
          <a:p>
            <a:fld id="{43974A03-90E8-4E4C-8DC9-FE3701CFB90E}" type="datetimeFigureOut">
              <a:rPr lang="es-ES" smtClean="0"/>
              <a:pPr/>
              <a:t>27/12/2021</a:t>
            </a:fld>
            <a:endParaRPr lang="es-ES"/>
          </a:p>
        </p:txBody>
      </p:sp>
      <p:sp>
        <p:nvSpPr>
          <p:cNvPr id="5" name="Marcador de pie de página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2" charset="0"/>
              </a:defRPr>
            </a:lvl1pPr>
          </a:lstStyle>
          <a:p>
            <a:endParaRPr lang="es-ES"/>
          </a:p>
        </p:txBody>
      </p:sp>
      <p:sp>
        <p:nvSpPr>
          <p:cNvPr id="6" name="Marcador de número de diapositiva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latin typeface="Montserrat" panose="00000500000000000000" pitchFamily="2" charset="0"/>
              </a:defRPr>
            </a:lvl1pPr>
          </a:lstStyle>
          <a:p>
            <a:fld id="{07BDCC6D-5F3A-40B0-8349-00902C7E8B96}" type="slidenum">
              <a:rPr lang="es-ES" smtClean="0"/>
              <a:pPr/>
              <a:t>‹Nº›</a:t>
            </a:fld>
            <a:endParaRPr lang="es-ES"/>
          </a:p>
        </p:txBody>
      </p:sp>
    </p:spTree>
    <p:extLst>
      <p:ext uri="{BB962C8B-B14F-4D97-AF65-F5344CB8AC3E}">
        <p14:creationId xmlns:p14="http://schemas.microsoft.com/office/powerpoint/2010/main" val="219628761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2000" b="1" kern="1200">
          <a:solidFill>
            <a:schemeClr val="tx1">
              <a:lumMod val="65000"/>
              <a:lumOff val="35000"/>
            </a:schemeClr>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65000"/>
              <a:lumOff val="35000"/>
            </a:schemeClr>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65000"/>
              <a:lumOff val="35000"/>
            </a:schemeClr>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65000"/>
              <a:lumOff val="35000"/>
            </a:schemeClr>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31"/>
        <p:cNvGrpSpPr/>
        <p:nvPr/>
      </p:nvGrpSpPr>
      <p:grpSpPr>
        <a:xfrm>
          <a:off x="0" y="0"/>
          <a:ext cx="0" cy="0"/>
          <a:chOff x="0" y="0"/>
          <a:chExt cx="0" cy="0"/>
        </a:xfrm>
      </p:grpSpPr>
      <p:sp>
        <p:nvSpPr>
          <p:cNvPr id="2" name="Título 1"/>
          <p:cNvSpPr>
            <a:spLocks noGrp="1"/>
          </p:cNvSpPr>
          <p:nvPr>
            <p:ph type="ctrTitle"/>
          </p:nvPr>
        </p:nvSpPr>
        <p:spPr>
          <a:xfrm>
            <a:off x="277906" y="1676400"/>
            <a:ext cx="8588188" cy="1790700"/>
          </a:xfrm>
        </p:spPr>
        <p:txBody>
          <a:bodyPr>
            <a:normAutofit/>
          </a:bodyPr>
          <a:lstStyle/>
          <a:p>
            <a:r>
              <a:rPr lang="es-MX" sz="2800" dirty="0">
                <a:solidFill>
                  <a:schemeClr val="tx1">
                    <a:lumMod val="50000"/>
                    <a:lumOff val="50000"/>
                  </a:schemeClr>
                </a:solidFill>
              </a:rPr>
              <a:t>Balance Convocatoria Miembros por elección CNO año 2022</a:t>
            </a:r>
            <a:br>
              <a:rPr lang="es-MX" sz="2800" dirty="0">
                <a:solidFill>
                  <a:schemeClr val="tx1">
                    <a:lumMod val="50000"/>
                    <a:lumOff val="50000"/>
                  </a:schemeClr>
                </a:solidFill>
              </a:rPr>
            </a:br>
            <a:r>
              <a:rPr lang="es-MX" sz="2800" b="0" dirty="0">
                <a:solidFill>
                  <a:schemeClr val="tx1">
                    <a:lumMod val="50000"/>
                    <a:lumOff val="50000"/>
                  </a:schemeClr>
                </a:solidFill>
              </a:rPr>
              <a:t>Reunión CNO 656</a:t>
            </a:r>
            <a:br>
              <a:rPr lang="es-MX" sz="2800" b="0" dirty="0">
                <a:solidFill>
                  <a:schemeClr val="tx1">
                    <a:lumMod val="50000"/>
                    <a:lumOff val="50000"/>
                  </a:schemeClr>
                </a:solidFill>
              </a:rPr>
            </a:br>
            <a:r>
              <a:rPr lang="es-MX" sz="2800" b="0" dirty="0">
                <a:solidFill>
                  <a:schemeClr val="tx1">
                    <a:lumMod val="50000"/>
                    <a:lumOff val="50000"/>
                  </a:schemeClr>
                </a:solidFill>
              </a:rPr>
              <a:t>9 de diciembre de 2021</a:t>
            </a:r>
            <a:endParaRPr lang="es-ES" sz="2800" b="0" dirty="0">
              <a:solidFill>
                <a:schemeClr val="tx1">
                  <a:lumMod val="50000"/>
                  <a:lumOff val="50000"/>
                </a:schemeClr>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467" y="561394"/>
            <a:ext cx="1352550" cy="8191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B532EE-B2C0-A547-B425-B30FB1984F2F}"/>
              </a:ext>
            </a:extLst>
          </p:cNvPr>
          <p:cNvSpPr>
            <a:spLocks noGrp="1"/>
          </p:cNvSpPr>
          <p:nvPr>
            <p:ph type="title"/>
          </p:nvPr>
        </p:nvSpPr>
        <p:spPr/>
        <p:txBody>
          <a:bodyPr/>
          <a:lstStyle/>
          <a:p>
            <a:r>
              <a:rPr lang="es-CO" dirty="0"/>
              <a:t>Postulados</a:t>
            </a:r>
          </a:p>
        </p:txBody>
      </p:sp>
      <p:sp>
        <p:nvSpPr>
          <p:cNvPr id="3" name="Marcador de texto 2">
            <a:extLst>
              <a:ext uri="{FF2B5EF4-FFF2-40B4-BE49-F238E27FC236}">
                <a16:creationId xmlns:a16="http://schemas.microsoft.com/office/drawing/2014/main" id="{19D6C449-18D5-294D-B6BB-7EF5798E77FF}"/>
              </a:ext>
            </a:extLst>
          </p:cNvPr>
          <p:cNvSpPr>
            <a:spLocks noGrp="1"/>
          </p:cNvSpPr>
          <p:nvPr>
            <p:ph type="body" idx="1"/>
          </p:nvPr>
        </p:nvSpPr>
        <p:spPr/>
        <p:txBody>
          <a:bodyPr/>
          <a:lstStyle/>
          <a:p>
            <a:endParaRPr lang="es-CO"/>
          </a:p>
        </p:txBody>
      </p:sp>
    </p:spTree>
    <p:extLst>
      <p:ext uri="{BB962C8B-B14F-4D97-AF65-F5344CB8AC3E}">
        <p14:creationId xmlns:p14="http://schemas.microsoft.com/office/powerpoint/2010/main" val="4144615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a:xfrm>
            <a:off x="1122505" y="537948"/>
            <a:ext cx="7751433" cy="605075"/>
          </a:xfrm>
        </p:spPr>
        <p:txBody>
          <a:bodyPr>
            <a:normAutofit/>
          </a:bodyPr>
          <a:lstStyle/>
          <a:p>
            <a:r>
              <a:rPr lang="es-CO" b="0" dirty="0"/>
              <a:t>Ley 2099 de 2021</a:t>
            </a:r>
            <a:endParaRPr lang="es-CO"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4"/>
          </p:nvPr>
        </p:nvSpPr>
        <p:spPr>
          <a:xfrm>
            <a:off x="1122505" y="1007556"/>
            <a:ext cx="7751433" cy="3716844"/>
          </a:xfrm>
        </p:spPr>
        <p:txBody>
          <a:bodyPr/>
          <a:lstStyle/>
          <a:p>
            <a:pPr algn="just"/>
            <a:r>
              <a:rPr lang="es-CO" sz="1050" dirty="0"/>
              <a:t>El CNO, de conformidad con lo dispuesto en el artículo 37 de la ley 143 de 1994, modificado por el artículo 46 de la Ley 2099 de 2021 está conformado así:</a:t>
            </a:r>
          </a:p>
          <a:p>
            <a:pPr algn="just"/>
            <a:r>
              <a:rPr lang="es-CO" sz="1050" dirty="0"/>
              <a:t>a) Un representante de cada una de las empresas de generación, conectadas al sistema interconectado nacional que tenga una capacidad instalada superior al cinco por ciento (5%) del total nacional,</a:t>
            </a:r>
          </a:p>
          <a:p>
            <a:pPr algn="just"/>
            <a:r>
              <a:rPr lang="es-CO" sz="1050" dirty="0"/>
              <a:t>b) Dos representantes de las empresas de generación conectadas al sistema interconectado nacional, que tengan una capacidad instalada entre el uno por ciento (1%) y el cinco por ciento (5%) del total nacional,</a:t>
            </a:r>
          </a:p>
          <a:p>
            <a:pPr algn="just"/>
            <a:r>
              <a:rPr lang="es-CO" sz="1050" dirty="0"/>
              <a:t>c) Un representante de las empresas generadoras con una capacidad instalada inferior al 1% del total nacional,</a:t>
            </a:r>
          </a:p>
          <a:p>
            <a:pPr algn="just"/>
            <a:r>
              <a:rPr lang="es-CO" sz="1050" dirty="0"/>
              <a:t>d) Un representante de las empresas que generen de forma exclusiva con fuentes no convencionales de energía renovable,</a:t>
            </a:r>
          </a:p>
          <a:p>
            <a:pPr algn="just"/>
            <a:r>
              <a:rPr lang="es-CO" sz="1050" dirty="0"/>
              <a:t>e) Dos representantes de la actividad de transmisión nacional,</a:t>
            </a:r>
          </a:p>
          <a:p>
            <a:pPr algn="just"/>
            <a:r>
              <a:rPr lang="es-CO" sz="1050" dirty="0"/>
              <a:t>f) El Gerente del Centro Nacional de Despacho,</a:t>
            </a:r>
          </a:p>
          <a:p>
            <a:pPr algn="just"/>
            <a:r>
              <a:rPr lang="es-CO" sz="1050" dirty="0"/>
              <a:t>g) Dos representantes de la actividad de distribución que no realicen prioritariamente actividades de generación,</a:t>
            </a:r>
          </a:p>
          <a:p>
            <a:pPr algn="just"/>
            <a:r>
              <a:rPr lang="es-CO" sz="1050" dirty="0"/>
              <a:t>h) Un representante de la demanda no regulada y,</a:t>
            </a:r>
          </a:p>
          <a:p>
            <a:pPr marL="285750" indent="-285750" algn="just">
              <a:buAutoNum type="romanLcParenR"/>
            </a:pPr>
            <a:r>
              <a:rPr lang="es-CO" sz="1050" dirty="0"/>
              <a:t>Un representante de la demanda regulada.</a:t>
            </a:r>
          </a:p>
          <a:p>
            <a:pPr algn="just"/>
            <a:r>
              <a:rPr lang="es-CO" sz="1050" dirty="0"/>
              <a:t>Parágrafo. Todos los integrantes del CNO tendrán derecho a voz y voto.”</a:t>
            </a:r>
          </a:p>
          <a:p>
            <a:endParaRPr lang="es-CO" sz="1050" dirty="0"/>
          </a:p>
          <a:p>
            <a:endParaRPr lang="es-CO" dirty="0"/>
          </a:p>
        </p:txBody>
      </p:sp>
    </p:spTree>
    <p:extLst>
      <p:ext uri="{BB962C8B-B14F-4D97-AF65-F5344CB8AC3E}">
        <p14:creationId xmlns:p14="http://schemas.microsoft.com/office/powerpoint/2010/main" val="1844174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a:xfrm>
            <a:off x="1122505" y="537948"/>
            <a:ext cx="7751433" cy="605075"/>
          </a:xfrm>
        </p:spPr>
        <p:txBody>
          <a:bodyPr>
            <a:normAutofit/>
          </a:bodyPr>
          <a:lstStyle/>
          <a:p>
            <a:r>
              <a:rPr lang="es-CO" b="0" dirty="0"/>
              <a:t>POSTULADOS Y ELEGIDOS </a:t>
            </a:r>
            <a:endParaRPr lang="es-CO"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4"/>
          </p:nvPr>
        </p:nvSpPr>
        <p:spPr>
          <a:xfrm>
            <a:off x="1122505" y="1007556"/>
            <a:ext cx="7751433" cy="3597996"/>
          </a:xfrm>
        </p:spPr>
        <p:txBody>
          <a:bodyPr/>
          <a:lstStyle/>
          <a:p>
            <a:pPr algn="just"/>
            <a:r>
              <a:rPr lang="es-CO" sz="1050" dirty="0"/>
              <a:t>b) Dos representantes de las empresas de generación conectadas al sistema interconectado nacional, que tengan una capacidad instalada entre el uno por ciento (1%) y el cinco por ciento (5%) del total nacional.</a:t>
            </a:r>
          </a:p>
          <a:p>
            <a:pPr algn="just"/>
            <a:endParaRPr lang="es-CO" sz="1050" dirty="0"/>
          </a:p>
          <a:p>
            <a:pPr marL="171450" indent="-171450" algn="just">
              <a:buFont typeface="Wingdings" pitchFamily="2" charset="2"/>
              <a:buChar char="ü"/>
            </a:pPr>
            <a:r>
              <a:rPr lang="es-CO" sz="1050" dirty="0">
                <a:solidFill>
                  <a:schemeClr val="accent6"/>
                </a:solidFill>
              </a:rPr>
              <a:t>GECELCA S.A. E.S.P.</a:t>
            </a:r>
          </a:p>
          <a:p>
            <a:pPr marL="171450" indent="-171450" algn="just">
              <a:buFont typeface="Wingdings" pitchFamily="2" charset="2"/>
              <a:buChar char="ü"/>
            </a:pPr>
            <a:r>
              <a:rPr lang="es-CO" sz="1050" dirty="0">
                <a:solidFill>
                  <a:schemeClr val="accent6"/>
                </a:solidFill>
              </a:rPr>
              <a:t>TERMOYOPAL GENERACIÓN 2 S.A.S. E.S.P.</a:t>
            </a:r>
          </a:p>
          <a:p>
            <a:pPr algn="just"/>
            <a:endParaRPr lang="es-CO" sz="1050" dirty="0"/>
          </a:p>
          <a:p>
            <a:pPr algn="just"/>
            <a:r>
              <a:rPr lang="es-CO" sz="1050" dirty="0"/>
              <a:t>c) Un representante de las empresas generadoras con una capacidad instalada inferior al 1% del total nacional.</a:t>
            </a:r>
          </a:p>
          <a:p>
            <a:pPr algn="just"/>
            <a:endParaRPr lang="es-CO" sz="1050" dirty="0"/>
          </a:p>
          <a:p>
            <a:pPr marL="171450" indent="-171450" algn="just">
              <a:buFont typeface="Wingdings" pitchFamily="2" charset="2"/>
              <a:buChar char="ü"/>
            </a:pPr>
            <a:r>
              <a:rPr lang="es-CO" sz="1050" dirty="0">
                <a:solidFill>
                  <a:schemeClr val="accent6"/>
                </a:solidFill>
              </a:rPr>
              <a:t>PROELÉCTRICA SCA ESP</a:t>
            </a:r>
          </a:p>
          <a:p>
            <a:endParaRPr lang="es-CO" dirty="0"/>
          </a:p>
        </p:txBody>
      </p:sp>
    </p:spTree>
    <p:extLst>
      <p:ext uri="{BB962C8B-B14F-4D97-AF65-F5344CB8AC3E}">
        <p14:creationId xmlns:p14="http://schemas.microsoft.com/office/powerpoint/2010/main" val="137903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a:xfrm>
            <a:off x="1122505" y="402481"/>
            <a:ext cx="7751433" cy="605075"/>
          </a:xfrm>
        </p:spPr>
        <p:txBody>
          <a:bodyPr>
            <a:normAutofit/>
          </a:bodyPr>
          <a:lstStyle/>
          <a:p>
            <a:r>
              <a:rPr lang="es-CO" b="0" dirty="0"/>
              <a:t>POSTULADOS</a:t>
            </a:r>
            <a:endParaRPr lang="es-CO"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4"/>
          </p:nvPr>
        </p:nvSpPr>
        <p:spPr>
          <a:xfrm>
            <a:off x="1122505" y="1007556"/>
            <a:ext cx="7751433" cy="3597996"/>
          </a:xfrm>
        </p:spPr>
        <p:txBody>
          <a:bodyPr/>
          <a:lstStyle/>
          <a:p>
            <a:pPr algn="just"/>
            <a:r>
              <a:rPr lang="es-CO" sz="1000" dirty="0"/>
              <a:t>d) Un representante de las empresas que generen de forma exclusiva con fuentes no convencionales de energía renovable</a:t>
            </a:r>
          </a:p>
          <a:p>
            <a:pPr marL="171450" indent="-171450" algn="just">
              <a:buFont typeface="Wingdings" pitchFamily="2" charset="2"/>
              <a:buChar char="Ø"/>
            </a:pPr>
            <a:r>
              <a:rPr lang="es-CO" sz="1000" dirty="0">
                <a:solidFill>
                  <a:schemeClr val="accent6"/>
                </a:solidFill>
              </a:rPr>
              <a:t>ENERGÍA DEL SUROESTE S.A. E.S.P.</a:t>
            </a:r>
          </a:p>
          <a:p>
            <a:pPr marL="171450" indent="-171450" algn="just">
              <a:buFont typeface="Wingdings" pitchFamily="2" charset="2"/>
              <a:buChar char="Ø"/>
            </a:pPr>
            <a:r>
              <a:rPr lang="es-CO" sz="1000" dirty="0">
                <a:solidFill>
                  <a:schemeClr val="accent6"/>
                </a:solidFill>
              </a:rPr>
              <a:t>BIOGAS COLOMBIA S.A.S. E.S.P</a:t>
            </a:r>
          </a:p>
          <a:p>
            <a:pPr algn="just"/>
            <a:endParaRPr lang="es-CO" sz="1000" dirty="0"/>
          </a:p>
          <a:p>
            <a:pPr algn="just"/>
            <a:r>
              <a:rPr lang="es-CO" sz="1000" dirty="0"/>
              <a:t>e) Dos representantes de la actividad de transmisión nacional</a:t>
            </a:r>
          </a:p>
          <a:p>
            <a:pPr marL="171450" indent="-171450" algn="just">
              <a:buFont typeface="Wingdings" pitchFamily="2" charset="2"/>
              <a:buChar char="Ø"/>
            </a:pPr>
            <a:r>
              <a:rPr lang="es-CO" sz="1000" dirty="0">
                <a:solidFill>
                  <a:schemeClr val="accent6"/>
                </a:solidFill>
              </a:rPr>
              <a:t>GRUPO ENERGÍA DE BOGOTÁ S.A. E.S.P.</a:t>
            </a:r>
          </a:p>
          <a:p>
            <a:pPr marL="171450" indent="-171450" algn="just">
              <a:buFont typeface="Wingdings" pitchFamily="2" charset="2"/>
              <a:buChar char="Ø"/>
            </a:pPr>
            <a:r>
              <a:rPr lang="es-CO" sz="1000" dirty="0">
                <a:solidFill>
                  <a:schemeClr val="accent2"/>
                </a:solidFill>
              </a:rPr>
              <a:t>ISA INTERCOLOMBIA COMO APODERADO DE INTERCONEXIÓN ELÉCTRICA S.A. E.S.P. (?)</a:t>
            </a:r>
          </a:p>
          <a:p>
            <a:pPr algn="just"/>
            <a:endParaRPr lang="es-CO" sz="1000" dirty="0"/>
          </a:p>
          <a:p>
            <a:pPr algn="just"/>
            <a:r>
              <a:rPr lang="es-CO" sz="1000" dirty="0"/>
              <a:t>g) Dos representantes de la actividad de distribución que no realicen prioritariamente actividades de generación</a:t>
            </a:r>
          </a:p>
          <a:p>
            <a:pPr marL="171450" indent="-171450" algn="just">
              <a:buFont typeface="Wingdings" pitchFamily="2" charset="2"/>
              <a:buChar char="Ø"/>
            </a:pPr>
            <a:r>
              <a:rPr lang="es-CO" sz="1000" dirty="0">
                <a:solidFill>
                  <a:schemeClr val="accent6"/>
                </a:solidFill>
              </a:rPr>
              <a:t>AIR-E S.A. E.S.P.</a:t>
            </a:r>
          </a:p>
          <a:p>
            <a:pPr marL="171450" indent="-171450" algn="just">
              <a:buFont typeface="Wingdings" pitchFamily="2" charset="2"/>
              <a:buChar char="Ø"/>
            </a:pPr>
            <a:r>
              <a:rPr lang="es-CO" sz="1000" dirty="0">
                <a:solidFill>
                  <a:schemeClr val="accent6"/>
                </a:solidFill>
              </a:rPr>
              <a:t>EMPRESA ELÉCTRICA REGIONAL S.A.S E.S.P.</a:t>
            </a:r>
          </a:p>
          <a:p>
            <a:pPr algn="just"/>
            <a:endParaRPr lang="es-CO" sz="1000" dirty="0"/>
          </a:p>
          <a:p>
            <a:pPr algn="just"/>
            <a:r>
              <a:rPr lang="es-CO" sz="1000" dirty="0"/>
              <a:t>h) Un representante de la demanda no regulada </a:t>
            </a:r>
          </a:p>
          <a:p>
            <a:pPr marL="171450" indent="-171450" algn="just">
              <a:buFont typeface="Wingdings" pitchFamily="2" charset="2"/>
              <a:buChar char="Ø"/>
            </a:pPr>
            <a:r>
              <a:rPr lang="es-CO" sz="1000" dirty="0">
                <a:solidFill>
                  <a:schemeClr val="accent6"/>
                </a:solidFill>
              </a:rPr>
              <a:t>CERRO MATOSO S.A. </a:t>
            </a:r>
          </a:p>
        </p:txBody>
      </p:sp>
    </p:spTree>
    <p:extLst>
      <p:ext uri="{BB962C8B-B14F-4D97-AF65-F5344CB8AC3E}">
        <p14:creationId xmlns:p14="http://schemas.microsoft.com/office/powerpoint/2010/main" val="1463141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a:xfrm>
            <a:off x="1122505" y="402481"/>
            <a:ext cx="7751433" cy="605075"/>
          </a:xfrm>
        </p:spPr>
        <p:txBody>
          <a:bodyPr>
            <a:normAutofit/>
          </a:bodyPr>
          <a:lstStyle/>
          <a:p>
            <a:r>
              <a:rPr lang="es-CO" b="0" dirty="0"/>
              <a:t>ACUERDO 1465 DE 2021 REGLAMENTO INTERNO</a:t>
            </a:r>
            <a:endParaRPr lang="es-CO"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4"/>
          </p:nvPr>
        </p:nvSpPr>
        <p:spPr>
          <a:xfrm>
            <a:off x="1122505" y="1007556"/>
            <a:ext cx="7751433" cy="3597996"/>
          </a:xfrm>
        </p:spPr>
        <p:txBody>
          <a:bodyPr/>
          <a:lstStyle/>
          <a:p>
            <a:pPr algn="just"/>
            <a:r>
              <a:rPr lang="es-CO" sz="1000" dirty="0">
                <a:solidFill>
                  <a:schemeClr val="bg1">
                    <a:lumMod val="50000"/>
                  </a:schemeClr>
                </a:solidFill>
              </a:rPr>
              <a:t>Numeral 5.2 </a:t>
            </a:r>
          </a:p>
          <a:p>
            <a:pPr algn="just"/>
            <a:r>
              <a:rPr lang="es-CO" sz="1000" dirty="0">
                <a:solidFill>
                  <a:schemeClr val="bg1">
                    <a:lumMod val="50000"/>
                  </a:schemeClr>
                </a:solidFill>
              </a:rPr>
              <a:t>Transmisión: La designación de los 2 miembros por elección representantes de la actividad de transmisión se hará entre las empresas que desarrollen esta actividad, que se postulen para ser elegidas, a través del mecanismo de votación directa establecido por el CNO.</a:t>
            </a:r>
          </a:p>
          <a:p>
            <a:pPr algn="just"/>
            <a:r>
              <a:rPr lang="es-CO" sz="1000" dirty="0">
                <a:solidFill>
                  <a:schemeClr val="bg1">
                    <a:lumMod val="50000"/>
                  </a:schemeClr>
                </a:solidFill>
              </a:rPr>
              <a:t>Numeral 5.3.5</a:t>
            </a:r>
          </a:p>
          <a:p>
            <a:pPr algn="just"/>
            <a:r>
              <a:rPr lang="es-CO" sz="1000" dirty="0">
                <a:solidFill>
                  <a:schemeClr val="bg1">
                    <a:lumMod val="50000"/>
                  </a:schemeClr>
                </a:solidFill>
              </a:rPr>
              <a:t>Para la selección de los 2 representantes de la actividad de transmisión, el ASIC entregará al CNO la lista de las empresas que desarrollan la actividad de transmisión, con corte al 31 de octubre del 2021.</a:t>
            </a:r>
          </a:p>
          <a:p>
            <a:pPr algn="just"/>
            <a:r>
              <a:rPr lang="es-CO" sz="1000" dirty="0">
                <a:solidFill>
                  <a:schemeClr val="bg1">
                    <a:lumMod val="50000"/>
                  </a:schemeClr>
                </a:solidFill>
              </a:rPr>
              <a:t>Parágrafo 1: Podrá postularse como miembro por elección:</a:t>
            </a:r>
          </a:p>
          <a:p>
            <a:pPr algn="just"/>
            <a:r>
              <a:rPr lang="es-CO" sz="1000" dirty="0">
                <a:solidFill>
                  <a:schemeClr val="bg1">
                    <a:lumMod val="50000"/>
                  </a:schemeClr>
                </a:solidFill>
              </a:rPr>
              <a:t>-  La empresa que no sea miembro del CNO por designación legal.</a:t>
            </a:r>
          </a:p>
          <a:p>
            <a:pPr algn="just"/>
            <a:r>
              <a:rPr lang="es-CO" sz="1000" dirty="0">
                <a:solidFill>
                  <a:schemeClr val="bg1">
                    <a:lumMod val="50000"/>
                  </a:schemeClr>
                </a:solidFill>
              </a:rPr>
              <a:t>Tratándose de un grupo empresarial:</a:t>
            </a:r>
          </a:p>
          <a:p>
            <a:pPr algn="just"/>
            <a:r>
              <a:rPr lang="es-CO" sz="1000" dirty="0">
                <a:solidFill>
                  <a:schemeClr val="bg1">
                    <a:lumMod val="50000"/>
                  </a:schemeClr>
                </a:solidFill>
              </a:rPr>
              <a:t>- Cuando ninguna de las empresas que lo constituya sea miembro del CNO. </a:t>
            </a:r>
          </a:p>
          <a:p>
            <a:pPr algn="just"/>
            <a:r>
              <a:rPr lang="es-CO" sz="1000" dirty="0">
                <a:solidFill>
                  <a:schemeClr val="bg1">
                    <a:lumMod val="50000"/>
                  </a:schemeClr>
                </a:solidFill>
              </a:rPr>
              <a:t>- Cuando teniendo la posibilidad de ser elegido en más de un grupo de los miembros por elección, se postule para uno de ellos. </a:t>
            </a:r>
          </a:p>
          <a:p>
            <a:pPr algn="just"/>
            <a:r>
              <a:rPr lang="es-CO" sz="1000" dirty="0">
                <a:solidFill>
                  <a:schemeClr val="bg1">
                    <a:lumMod val="50000"/>
                  </a:schemeClr>
                </a:solidFill>
              </a:rPr>
              <a:t>Parágrafo 2: Cuando un miembro del CNO por designación legal o por elección no cumpla con los criterios que llevaron a su designación o elección, perderá la calidad de miembro. En el caso de pérdida de la calidad de miembro por elección, se convocará a una nueva elección en los términos previstos en el artículo 6 siguiente.</a:t>
            </a:r>
          </a:p>
          <a:p>
            <a:pPr algn="just"/>
            <a:endParaRPr lang="es-CO" sz="1000" dirty="0">
              <a:solidFill>
                <a:schemeClr val="bg1">
                  <a:lumMod val="50000"/>
                </a:schemeClr>
              </a:solidFill>
            </a:endParaRPr>
          </a:p>
          <a:p>
            <a:pPr algn="just"/>
            <a:endParaRPr lang="es-CO" sz="1000" dirty="0">
              <a:solidFill>
                <a:schemeClr val="bg1">
                  <a:lumMod val="50000"/>
                </a:schemeClr>
              </a:solidFill>
            </a:endParaRPr>
          </a:p>
        </p:txBody>
      </p:sp>
    </p:spTree>
    <p:extLst>
      <p:ext uri="{BB962C8B-B14F-4D97-AF65-F5344CB8AC3E}">
        <p14:creationId xmlns:p14="http://schemas.microsoft.com/office/powerpoint/2010/main" val="1902516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a:xfrm>
            <a:off x="1122505" y="402481"/>
            <a:ext cx="7751433" cy="605075"/>
          </a:xfrm>
        </p:spPr>
        <p:txBody>
          <a:bodyPr>
            <a:normAutofit/>
          </a:bodyPr>
          <a:lstStyle/>
          <a:p>
            <a:r>
              <a:rPr lang="es-CO" b="0" dirty="0"/>
              <a:t>ACUERDO 1465 DE 2021 REGLAMENTO INTERNO</a:t>
            </a:r>
            <a:endParaRPr lang="es-CO"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4"/>
          </p:nvPr>
        </p:nvSpPr>
        <p:spPr>
          <a:xfrm>
            <a:off x="1122505" y="1007556"/>
            <a:ext cx="7751433" cy="3597996"/>
          </a:xfrm>
        </p:spPr>
        <p:txBody>
          <a:bodyPr/>
          <a:lstStyle/>
          <a:p>
            <a:pPr algn="just"/>
            <a:r>
              <a:rPr lang="es-CO" sz="1000" dirty="0">
                <a:solidFill>
                  <a:schemeClr val="bg1">
                    <a:lumMod val="50000"/>
                  </a:schemeClr>
                </a:solidFill>
              </a:rPr>
              <a:t>8. Vacancia de los miembros del CNO</a:t>
            </a:r>
          </a:p>
          <a:p>
            <a:pPr algn="just"/>
            <a:r>
              <a:rPr lang="es-CO" sz="1000" dirty="0">
                <a:solidFill>
                  <a:schemeClr val="bg1">
                    <a:lumMod val="50000"/>
                  </a:schemeClr>
                </a:solidFill>
              </a:rPr>
              <a:t>Se presenta vacancia en los siguientes casos:</a:t>
            </a:r>
          </a:p>
          <a:p>
            <a:pPr algn="just"/>
            <a:r>
              <a:rPr lang="es-CO" sz="1000" dirty="0">
                <a:solidFill>
                  <a:schemeClr val="bg1">
                    <a:lumMod val="50000"/>
                  </a:schemeClr>
                </a:solidFill>
              </a:rPr>
              <a:t>- Cuando un miembro por elección, en los términos del artículo 46 de la Ley 2099 de 2021, renuncia a serlo. </a:t>
            </a:r>
          </a:p>
          <a:p>
            <a:pPr algn="just"/>
            <a:r>
              <a:rPr lang="es-CO" sz="1000" dirty="0">
                <a:solidFill>
                  <a:schemeClr val="bg1">
                    <a:lumMod val="50000"/>
                  </a:schemeClr>
                </a:solidFill>
              </a:rPr>
              <a:t>- Cuando con posterioridad a la elección de los miembros del CNO, uno de ellos entra a ser parte de un grupo empresarial que ya cuenta con un miembro en el CNO. </a:t>
            </a:r>
          </a:p>
          <a:p>
            <a:pPr algn="just"/>
            <a:r>
              <a:rPr lang="es-CO" sz="1000" dirty="0">
                <a:solidFill>
                  <a:schemeClr val="bg1">
                    <a:lumMod val="50000"/>
                  </a:schemeClr>
                </a:solidFill>
              </a:rPr>
              <a:t>En estos casos de vacancia, el Consejo convocará a los agentes del SIN para que se proceda a una nueva elección, de acuerdo con el procedimiento previsto en el artículo 6 del presente reglamento.</a:t>
            </a:r>
          </a:p>
          <a:p>
            <a:pPr algn="just"/>
            <a:r>
              <a:rPr lang="es-CO" sz="1000" dirty="0">
                <a:solidFill>
                  <a:schemeClr val="bg1">
                    <a:lumMod val="50000"/>
                  </a:schemeClr>
                </a:solidFill>
              </a:rPr>
              <a:t>- Habrá vacancia de un miembro por elección, si  después  de cumplir con el proceso de postulación y designación de los miembros por elección previsto en el numeral 6 de este Reglamento, ninguna empresa se postula para ser representante de alguno de ellos. </a:t>
            </a:r>
          </a:p>
          <a:p>
            <a:pPr algn="just"/>
            <a:r>
              <a:rPr lang="es-CO" sz="1000" dirty="0">
                <a:solidFill>
                  <a:schemeClr val="bg1">
                    <a:lumMod val="50000"/>
                  </a:schemeClr>
                </a:solidFill>
              </a:rPr>
              <a:t>En este caso, el CNO informará tal situación a las autoridades competentes.</a:t>
            </a:r>
          </a:p>
          <a:p>
            <a:pPr algn="just"/>
            <a:r>
              <a:rPr lang="es-CO" sz="1000" dirty="0">
                <a:solidFill>
                  <a:schemeClr val="bg1">
                    <a:lumMod val="50000"/>
                  </a:schemeClr>
                </a:solidFill>
              </a:rPr>
              <a:t>Parágrafo transitorio: Teniendo en cuenta lo previsto en el artículo 46 de la Ley 2099 de 2021 sobre el representante de la demanda regulada, se presentará vacancia de este, hasta tanto el Ministerio de Minas y Energía de su concepto al CNO sobre cual es la mejor alternativa para su selección, se actualicen las reglas y se abra el proceso de selección correspondiente para escogerlo para el periodo faltante. </a:t>
            </a:r>
          </a:p>
          <a:p>
            <a:pPr algn="just"/>
            <a:endParaRPr lang="es-CO" sz="1000" dirty="0">
              <a:solidFill>
                <a:schemeClr val="bg1">
                  <a:lumMod val="50000"/>
                </a:schemeClr>
              </a:solidFill>
            </a:endParaRPr>
          </a:p>
          <a:p>
            <a:pPr algn="just"/>
            <a:endParaRPr lang="es-CO" sz="1000" dirty="0">
              <a:solidFill>
                <a:schemeClr val="bg1">
                  <a:lumMod val="50000"/>
                </a:schemeClr>
              </a:solidFill>
            </a:endParaRPr>
          </a:p>
          <a:p>
            <a:pPr algn="just"/>
            <a:endParaRPr lang="es-CO" sz="1000" dirty="0">
              <a:solidFill>
                <a:schemeClr val="bg1">
                  <a:lumMod val="50000"/>
                </a:schemeClr>
              </a:solidFill>
            </a:endParaRPr>
          </a:p>
        </p:txBody>
      </p:sp>
    </p:spTree>
    <p:extLst>
      <p:ext uri="{BB962C8B-B14F-4D97-AF65-F5344CB8AC3E}">
        <p14:creationId xmlns:p14="http://schemas.microsoft.com/office/powerpoint/2010/main" val="811094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a:xfrm>
            <a:off x="1122505" y="402481"/>
            <a:ext cx="7751433" cy="605075"/>
          </a:xfrm>
        </p:spPr>
        <p:txBody>
          <a:bodyPr>
            <a:normAutofit/>
          </a:bodyPr>
          <a:lstStyle/>
          <a:p>
            <a:r>
              <a:rPr lang="es-CO" b="0" dirty="0"/>
              <a:t>Postulación de ISA </a:t>
            </a:r>
            <a:r>
              <a:rPr lang="es-CO" b="0" dirty="0" err="1"/>
              <a:t>Intercolombia</a:t>
            </a:r>
            <a:endParaRPr lang="es-CO"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4"/>
          </p:nvPr>
        </p:nvSpPr>
        <p:spPr>
          <a:xfrm>
            <a:off x="1122505" y="1007556"/>
            <a:ext cx="7751433" cy="3597996"/>
          </a:xfrm>
        </p:spPr>
        <p:txBody>
          <a:bodyPr/>
          <a:lstStyle/>
          <a:p>
            <a:pPr algn="just"/>
            <a:r>
              <a:rPr lang="es-CO" sz="1000" dirty="0">
                <a:solidFill>
                  <a:schemeClr val="bg1">
                    <a:lumMod val="50000"/>
                  </a:schemeClr>
                </a:solidFill>
              </a:rPr>
              <a:t>La empresa ISA </a:t>
            </a:r>
            <a:r>
              <a:rPr lang="es-CO" sz="1000" dirty="0" err="1">
                <a:solidFill>
                  <a:schemeClr val="bg1">
                    <a:lumMod val="50000"/>
                  </a:schemeClr>
                </a:solidFill>
              </a:rPr>
              <a:t>Intercolombia</a:t>
            </a:r>
            <a:r>
              <a:rPr lang="es-CO" sz="1000" dirty="0">
                <a:solidFill>
                  <a:schemeClr val="bg1">
                    <a:lumMod val="50000"/>
                  </a:schemeClr>
                </a:solidFill>
              </a:rPr>
              <a:t> como apoderada especial de Interconexión Eléctrica S.A. E.S.P. diligenció y firmó el Anexo 1, en el que, declara que la solicitud de postulación cumple con todos y cada uno de los requerimientos previstos en la convocatoria y que ha leído los Acuerdos 1465, 1466 y 1467 de 2021, en los que se encuentran el Código de Buen Gobierno, el Reglamento Interno y el Código de Ética del CNO respectivamente.</a:t>
            </a:r>
          </a:p>
          <a:p>
            <a:pPr algn="just"/>
            <a:r>
              <a:rPr lang="es-CO" sz="1000" dirty="0">
                <a:solidFill>
                  <a:schemeClr val="bg1">
                    <a:lumMod val="50000"/>
                  </a:schemeClr>
                </a:solidFill>
              </a:rPr>
              <a:t>Se adjuntó el Anexo 2 de los documentos de la convocatoria, y declaró que integra un grupo empresarial en los términos previstos en el artículo 28 de la Ley 222 de 1995 y que los integrantes del grupo son las siguientes empresas: ISA INTERCOLOMBIA, XM, e ISA TRANSELCA.</a:t>
            </a:r>
          </a:p>
          <a:p>
            <a:pPr algn="just"/>
            <a:r>
              <a:rPr lang="es-CO" sz="1000" dirty="0">
                <a:solidFill>
                  <a:schemeClr val="bg1">
                    <a:lumMod val="50000"/>
                  </a:schemeClr>
                </a:solidFill>
              </a:rPr>
              <a:t>ISA INTERCOLOMBIA conoce la regla de postulación para empresas que hagan parte de un grupo empresarial, cuando una de sus integrantes sea miembro por designación legal. Participó y conoce la decisión del Consejo de no establecer excepciones a la regla de grupos empresariales, prevista en el Reglamento Interno, sobre la participación de esta empresa y el Gerente del Centro Nacional de Despacho, como miembro por designación legal del CNO. Las razones de la decisión del CNO se encuentran en un acta de reunión que fue objeto de recurso de apelación ante la CREG, por la empresa </a:t>
            </a:r>
            <a:r>
              <a:rPr lang="es-CO" sz="1000" dirty="0" err="1">
                <a:solidFill>
                  <a:schemeClr val="bg1">
                    <a:lumMod val="50000"/>
                  </a:schemeClr>
                </a:solidFill>
              </a:rPr>
              <a:t>Intercolombia</a:t>
            </a:r>
            <a:r>
              <a:rPr lang="es-CO" sz="1000" dirty="0">
                <a:solidFill>
                  <a:schemeClr val="bg1">
                    <a:lumMod val="50000"/>
                  </a:schemeClr>
                </a:solidFill>
              </a:rPr>
              <a:t>.</a:t>
            </a:r>
          </a:p>
          <a:p>
            <a:pPr algn="just"/>
            <a:r>
              <a:rPr lang="es-CO" sz="1000" dirty="0">
                <a:solidFill>
                  <a:schemeClr val="bg1">
                    <a:lumMod val="50000"/>
                  </a:schemeClr>
                </a:solidFill>
              </a:rPr>
              <a:t>Por lo anterior, y teniendo en cuenta que en este momento estamos pendientes del pronunciamiento de la CREG sobre el recurso de apelación interpuesto por la empresa ISA </a:t>
            </a:r>
            <a:r>
              <a:rPr lang="es-CO" sz="1000" dirty="0" err="1">
                <a:solidFill>
                  <a:schemeClr val="bg1">
                    <a:lumMod val="50000"/>
                  </a:schemeClr>
                </a:solidFill>
              </a:rPr>
              <a:t>Intercolombia</a:t>
            </a:r>
            <a:r>
              <a:rPr lang="es-CO" sz="1000" dirty="0">
                <a:solidFill>
                  <a:schemeClr val="bg1">
                    <a:lumMod val="50000"/>
                  </a:schemeClr>
                </a:solidFill>
              </a:rPr>
              <a:t> S.A. E.S.P. contra la decisión específica tomada por el Consejo en el acta de reunión 646 del 7 de octubre de 2021, y que la siguiente regla se encuentra vigente en el Acuerdo 1465 de 2021 y en el documento de “Convocatoria Miembros por Elección CNO </a:t>
            </a:r>
            <a:r>
              <a:rPr lang="es-CO" sz="1000">
                <a:solidFill>
                  <a:schemeClr val="bg1">
                    <a:lumMod val="50000"/>
                  </a:schemeClr>
                </a:solidFill>
              </a:rPr>
              <a:t>2022”: </a:t>
            </a:r>
          </a:p>
          <a:p>
            <a:pPr algn="just"/>
            <a:r>
              <a:rPr lang="es-CO" sz="1000">
                <a:solidFill>
                  <a:schemeClr val="bg1">
                    <a:lumMod val="50000"/>
                  </a:schemeClr>
                </a:solidFill>
              </a:rPr>
              <a:t>La </a:t>
            </a:r>
            <a:r>
              <a:rPr lang="es-CO" sz="1000" dirty="0">
                <a:solidFill>
                  <a:schemeClr val="bg1">
                    <a:lumMod val="50000"/>
                  </a:schemeClr>
                </a:solidFill>
              </a:rPr>
              <a:t>solicitud de postulación como miembro por elección del CNO de la empresa ISA </a:t>
            </a:r>
            <a:r>
              <a:rPr lang="es-CO" sz="1000" dirty="0" err="1">
                <a:solidFill>
                  <a:schemeClr val="bg1">
                    <a:lumMod val="50000"/>
                  </a:schemeClr>
                </a:solidFill>
              </a:rPr>
              <a:t>Intercolombia</a:t>
            </a:r>
            <a:r>
              <a:rPr lang="es-CO" sz="1000" dirty="0">
                <a:solidFill>
                  <a:schemeClr val="bg1">
                    <a:lumMod val="50000"/>
                  </a:schemeClr>
                </a:solidFill>
              </a:rPr>
              <a:t> S.A. E.S.P. como apoderada de la empresa Interconexión Eléctrica S.A. E.S.P. no cumple con los requisitos para postularse como miembro del Consejo Nacional de Operación para el año 2022, y en consecuencia, su postulación no debería ser tenida en cuenta en el proceso de selección que se llevará a cabo </a:t>
            </a:r>
          </a:p>
          <a:p>
            <a:pPr algn="just"/>
            <a:endParaRPr lang="es-CO" sz="1000" dirty="0">
              <a:solidFill>
                <a:schemeClr val="bg1">
                  <a:lumMod val="50000"/>
                </a:schemeClr>
              </a:solidFill>
            </a:endParaRPr>
          </a:p>
          <a:p>
            <a:pPr algn="just"/>
            <a:endParaRPr lang="es-CO" sz="1000" dirty="0">
              <a:solidFill>
                <a:schemeClr val="bg1">
                  <a:lumMod val="50000"/>
                </a:schemeClr>
              </a:solidFill>
            </a:endParaRPr>
          </a:p>
          <a:p>
            <a:pPr algn="just"/>
            <a:endParaRPr lang="es-CO" sz="1000" dirty="0">
              <a:solidFill>
                <a:schemeClr val="bg1">
                  <a:lumMod val="50000"/>
                </a:schemeClr>
              </a:solidFill>
            </a:endParaRPr>
          </a:p>
        </p:txBody>
      </p:sp>
    </p:spTree>
    <p:extLst>
      <p:ext uri="{BB962C8B-B14F-4D97-AF65-F5344CB8AC3E}">
        <p14:creationId xmlns:p14="http://schemas.microsoft.com/office/powerpoint/2010/main" val="1001099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78038725-C843-7546-B526-9982660F7644}"/>
              </a:ext>
            </a:extLst>
          </p:cNvPr>
          <p:cNvSpPr>
            <a:spLocks noGrp="1"/>
          </p:cNvSpPr>
          <p:nvPr>
            <p:ph sz="half" idx="16"/>
          </p:nvPr>
        </p:nvSpPr>
        <p:spPr/>
        <p:txBody>
          <a:bodyPr/>
          <a:lstStyle/>
          <a:p>
            <a:pPr algn="ctr"/>
            <a:r>
              <a:rPr lang="es-CO" sz="4000" dirty="0"/>
              <a:t>Gracias</a:t>
            </a:r>
          </a:p>
        </p:txBody>
      </p:sp>
    </p:spTree>
    <p:extLst>
      <p:ext uri="{BB962C8B-B14F-4D97-AF65-F5344CB8AC3E}">
        <p14:creationId xmlns:p14="http://schemas.microsoft.com/office/powerpoint/2010/main" val="3773015393"/>
      </p:ext>
    </p:extLst>
  </p:cSld>
  <p:clrMapOvr>
    <a:masterClrMapping/>
  </p:clrMapOvr>
</p:sld>
</file>

<file path=ppt/theme/theme1.xml><?xml version="1.0" encoding="utf-8"?>
<a:theme xmlns:a="http://schemas.openxmlformats.org/drawingml/2006/main" name="CNO Turques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Actas y Acuerdos CNO 637" id="{BD140605-B4BE-5F48-BE69-42F15162F8B5}" vid="{E5F92007-F3B1-F141-8623-B94E5F1D4EFB}"/>
    </a:ext>
  </a:extLst>
</a:theme>
</file>

<file path=ppt/theme/theme2.xml><?xml version="1.0" encoding="utf-8"?>
<a:theme xmlns:a="http://schemas.openxmlformats.org/drawingml/2006/main" name="CNO Ver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Actas y Acuerdos CNO 637" id="{BD140605-B4BE-5F48-BE69-42F15162F8B5}" vid="{50B29184-2449-9245-AE03-B109DC9FF63C}"/>
    </a:ext>
  </a:extLst>
</a:theme>
</file>

<file path=ppt/theme/theme3.xml><?xml version="1.0" encoding="utf-8"?>
<a:theme xmlns:a="http://schemas.openxmlformats.org/drawingml/2006/main" name="CNO Naranj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Actas y Acuerdos CNO 637" id="{BD140605-B4BE-5F48-BE69-42F15162F8B5}" vid="{1D713156-C711-124C-A2FC-5CBF00A63049}"/>
    </a:ext>
  </a:extLst>
</a:theme>
</file>

<file path=ppt/theme/theme4.xml><?xml version="1.0" encoding="utf-8"?>
<a:theme xmlns:a="http://schemas.openxmlformats.org/drawingml/2006/main" name="Recursos ext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Actas y Acuerdos CNO 637" id="{BD140605-B4BE-5F48-BE69-42F15162F8B5}" vid="{7C2886EB-C829-BF40-865C-4FE0D3B9FF17}"/>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CNO Turquesa</Template>
  <TotalTime>443</TotalTime>
  <Words>1375</Words>
  <Application>Microsoft Office PowerPoint</Application>
  <PresentationFormat>Presentación en pantalla (16:9)</PresentationFormat>
  <Paragraphs>67</Paragraphs>
  <Slides>9</Slides>
  <Notes>1</Notes>
  <HiddenSlides>0</HiddenSlides>
  <MMClips>0</MMClips>
  <ScaleCrop>false</ScaleCrop>
  <HeadingPairs>
    <vt:vector size="6" baseType="variant">
      <vt:variant>
        <vt:lpstr>Fuentes usadas</vt:lpstr>
      </vt:variant>
      <vt:variant>
        <vt:i4>4</vt:i4>
      </vt:variant>
      <vt:variant>
        <vt:lpstr>Tema</vt:lpstr>
      </vt:variant>
      <vt:variant>
        <vt:i4>4</vt:i4>
      </vt:variant>
      <vt:variant>
        <vt:lpstr>Títulos de diapositiva</vt:lpstr>
      </vt:variant>
      <vt:variant>
        <vt:i4>9</vt:i4>
      </vt:variant>
    </vt:vector>
  </HeadingPairs>
  <TitlesOfParts>
    <vt:vector size="17" baseType="lpstr">
      <vt:lpstr>Montserrat Medium</vt:lpstr>
      <vt:lpstr>Montserrat</vt:lpstr>
      <vt:lpstr>Wingdings</vt:lpstr>
      <vt:lpstr>Arial</vt:lpstr>
      <vt:lpstr>CNO Turquesa</vt:lpstr>
      <vt:lpstr>CNO Verde</vt:lpstr>
      <vt:lpstr>CNO Naranja</vt:lpstr>
      <vt:lpstr>Recursos extra</vt:lpstr>
      <vt:lpstr>Balance Convocatoria Miembros por elección CNO año 2022 Reunión CNO 656 9 de diciembre de 2021</vt:lpstr>
      <vt:lpstr>Postulados</vt:lpstr>
      <vt:lpstr>Ley 2099 de 2021</vt:lpstr>
      <vt:lpstr>POSTULADOS Y ELEGIDOS </vt:lpstr>
      <vt:lpstr>POSTULADOS</vt:lpstr>
      <vt:lpstr>ACUERDO 1465 DE 2021 REGLAMENTO INTERNO</vt:lpstr>
      <vt:lpstr>ACUERDO 1465 DE 2021 REGLAMENTO INTERNO</vt:lpstr>
      <vt:lpstr>Postulación de ISA Intercolombia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actas y acuerdos Reunión CNO 645 7 de octubre de 2021</dc:title>
  <dc:creator>Adriana Perez</dc:creator>
  <cp:lastModifiedBy>Alberto Olarte</cp:lastModifiedBy>
  <cp:revision>16</cp:revision>
  <dcterms:created xsi:type="dcterms:W3CDTF">2021-10-06T02:04:35Z</dcterms:created>
  <dcterms:modified xsi:type="dcterms:W3CDTF">2021-12-27T17:11:06Z</dcterms:modified>
</cp:coreProperties>
</file>