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9" r:id="rId2"/>
    <p:sldId id="286" r:id="rId3"/>
    <p:sldId id="295" r:id="rId4"/>
    <p:sldId id="288" r:id="rId5"/>
    <p:sldId id="291" r:id="rId6"/>
    <p:sldId id="292" r:id="rId7"/>
    <p:sldId id="293" r:id="rId8"/>
    <p:sldId id="296" r:id="rId9"/>
    <p:sldId id="297" r:id="rId10"/>
    <p:sldId id="290" r:id="rId11"/>
    <p:sldId id="294" r:id="rId12"/>
    <p:sldId id="269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EBBA"/>
    <a:srgbClr val="EF91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59"/>
    <p:restoredTop sz="94665"/>
  </p:normalViewPr>
  <p:slideViewPr>
    <p:cSldViewPr snapToGrid="0" snapToObjects="1">
      <p:cViewPr varScale="1">
        <p:scale>
          <a:sx n="98" d="100"/>
          <a:sy n="98" d="100"/>
        </p:scale>
        <p:origin x="20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7FB8AD-813A-6E41-B2A3-21FF311C3EE3}" type="doc">
      <dgm:prSet loTypeId="urn:microsoft.com/office/officeart/2008/layout/AlternatingHexagon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3CCD931-16C7-0C49-8CF9-2D76ABB4461F}">
      <dgm:prSet phldrT="[Texto]" custT="1"/>
      <dgm:spPr/>
      <dgm:t>
        <a:bodyPr/>
        <a:lstStyle/>
        <a:p>
          <a:r>
            <a:rPr lang="es-ES" sz="1800" dirty="0" err="1"/>
            <a:t>SCont</a:t>
          </a:r>
          <a:r>
            <a:rPr lang="es-ES" sz="1800" dirty="0"/>
            <a:t>.</a:t>
          </a:r>
        </a:p>
      </dgm:t>
    </dgm:pt>
    <dgm:pt modelId="{7E507F41-670E-D848-80BE-FCFE3BB0E393}" type="parTrans" cxnId="{0935AD2D-D3B1-4447-BEB1-2204C23310FC}">
      <dgm:prSet/>
      <dgm:spPr/>
      <dgm:t>
        <a:bodyPr/>
        <a:lstStyle/>
        <a:p>
          <a:endParaRPr lang="es-ES"/>
        </a:p>
      </dgm:t>
    </dgm:pt>
    <dgm:pt modelId="{D4F23966-F9A4-5543-9DED-6093D9E8093E}" type="sibTrans" cxnId="{0935AD2D-D3B1-4447-BEB1-2204C23310FC}">
      <dgm:prSet custT="1"/>
      <dgm:spPr/>
      <dgm:t>
        <a:bodyPr/>
        <a:lstStyle/>
        <a:p>
          <a:r>
            <a:rPr lang="es-ES" sz="2000" dirty="0" err="1"/>
            <a:t>SPlantas</a:t>
          </a:r>
          <a:endParaRPr lang="es-ES" sz="2000" dirty="0"/>
        </a:p>
      </dgm:t>
    </dgm:pt>
    <dgm:pt modelId="{422139FF-CF41-F64B-93E6-FD8429F0C7D9}">
      <dgm:prSet phldrT="[Texto]" custT="1"/>
      <dgm:spPr/>
      <dgm:t>
        <a:bodyPr/>
        <a:lstStyle/>
        <a:p>
          <a:r>
            <a:rPr lang="es-ES" sz="2000" dirty="0"/>
            <a:t>SAPE</a:t>
          </a:r>
        </a:p>
      </dgm:t>
    </dgm:pt>
    <dgm:pt modelId="{25DD26AA-6206-DD45-BA21-2B890690BA20}" type="parTrans" cxnId="{3ED885C5-2D2D-174E-A467-F56F730A9ECA}">
      <dgm:prSet/>
      <dgm:spPr/>
      <dgm:t>
        <a:bodyPr/>
        <a:lstStyle/>
        <a:p>
          <a:endParaRPr lang="es-ES"/>
        </a:p>
      </dgm:t>
    </dgm:pt>
    <dgm:pt modelId="{7046243D-BBD8-E84E-BDF3-D59B31CAE451}" type="sibTrans" cxnId="{3ED885C5-2D2D-174E-A467-F56F730A9ECA}">
      <dgm:prSet custT="1"/>
      <dgm:spPr/>
      <dgm:t>
        <a:bodyPr/>
        <a:lstStyle/>
        <a:p>
          <a:r>
            <a:rPr lang="es-ES" sz="2000" dirty="0"/>
            <a:t>SPO</a:t>
          </a:r>
        </a:p>
      </dgm:t>
    </dgm:pt>
    <dgm:pt modelId="{A6F6C2ED-0080-624C-941C-C66960EEB7D1}">
      <dgm:prSet phldrT="[Texto]"/>
      <dgm:spPr/>
      <dgm:t>
        <a:bodyPr/>
        <a:lstStyle/>
        <a:p>
          <a:r>
            <a:rPr lang="es-ES" dirty="0" err="1"/>
            <a:t>SProtec</a:t>
          </a:r>
          <a:r>
            <a:rPr lang="es-ES" dirty="0"/>
            <a:t>.</a:t>
          </a:r>
        </a:p>
      </dgm:t>
    </dgm:pt>
    <dgm:pt modelId="{13CE2C54-BB0C-6B4A-980D-BE16D3F30907}" type="parTrans" cxnId="{8C0998C8-9103-4F42-B847-F83100E79E35}">
      <dgm:prSet/>
      <dgm:spPr/>
      <dgm:t>
        <a:bodyPr/>
        <a:lstStyle/>
        <a:p>
          <a:endParaRPr lang="es-ES"/>
        </a:p>
      </dgm:t>
    </dgm:pt>
    <dgm:pt modelId="{43BCB3AA-6EDF-8B44-B988-DB62DFCEE3D3}" type="sibTrans" cxnId="{8C0998C8-9103-4F42-B847-F83100E79E35}">
      <dgm:prSet custT="1"/>
      <dgm:spPr/>
      <dgm:t>
        <a:bodyPr/>
        <a:lstStyle/>
        <a:p>
          <a:r>
            <a:rPr lang="es-ES" sz="2000" dirty="0"/>
            <a:t>SURER</a:t>
          </a:r>
        </a:p>
      </dgm:t>
    </dgm:pt>
    <dgm:pt modelId="{1D77C4C3-B13B-604B-A44A-A95760FBDFF6}" type="pres">
      <dgm:prSet presAssocID="{ED7FB8AD-813A-6E41-B2A3-21FF311C3EE3}" presName="Name0" presStyleCnt="0">
        <dgm:presLayoutVars>
          <dgm:chMax/>
          <dgm:chPref/>
          <dgm:dir/>
          <dgm:animLvl val="lvl"/>
        </dgm:presLayoutVars>
      </dgm:prSet>
      <dgm:spPr/>
    </dgm:pt>
    <dgm:pt modelId="{F580CEE5-813E-5542-A553-30E59291A6CE}" type="pres">
      <dgm:prSet presAssocID="{B3CCD931-16C7-0C49-8CF9-2D76ABB4461F}" presName="composite" presStyleCnt="0"/>
      <dgm:spPr/>
    </dgm:pt>
    <dgm:pt modelId="{8E9DD87A-FAE4-8C49-8B75-D60E638DDC44}" type="pres">
      <dgm:prSet presAssocID="{B3CCD931-16C7-0C49-8CF9-2D76ABB4461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B42214E5-F650-2E43-8B9C-CA40A17435BD}" type="pres">
      <dgm:prSet presAssocID="{B3CCD931-16C7-0C49-8CF9-2D76ABB4461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94188869-8CB3-3D40-8BC1-937CB3A670B6}" type="pres">
      <dgm:prSet presAssocID="{B3CCD931-16C7-0C49-8CF9-2D76ABB4461F}" presName="BalanceSpacing" presStyleCnt="0"/>
      <dgm:spPr/>
    </dgm:pt>
    <dgm:pt modelId="{DFE6EBCE-FDE6-FA43-AB5B-D4C718F865C0}" type="pres">
      <dgm:prSet presAssocID="{B3CCD931-16C7-0C49-8CF9-2D76ABB4461F}" presName="BalanceSpacing1" presStyleCnt="0"/>
      <dgm:spPr/>
    </dgm:pt>
    <dgm:pt modelId="{04AF380A-D683-BC43-BCDE-15FAAAE23155}" type="pres">
      <dgm:prSet presAssocID="{D4F23966-F9A4-5543-9DED-6093D9E8093E}" presName="Accent1Text" presStyleLbl="node1" presStyleIdx="1" presStyleCnt="6"/>
      <dgm:spPr/>
    </dgm:pt>
    <dgm:pt modelId="{E6E4B9DA-9DF6-3B4F-BD5B-75ACF3E3CFFC}" type="pres">
      <dgm:prSet presAssocID="{D4F23966-F9A4-5543-9DED-6093D9E8093E}" presName="spaceBetweenRectangles" presStyleCnt="0"/>
      <dgm:spPr/>
    </dgm:pt>
    <dgm:pt modelId="{53184BC4-3D9E-194D-A487-30E85E21D4C6}" type="pres">
      <dgm:prSet presAssocID="{422139FF-CF41-F64B-93E6-FD8429F0C7D9}" presName="composite" presStyleCnt="0"/>
      <dgm:spPr/>
    </dgm:pt>
    <dgm:pt modelId="{4F52BE83-22A7-DC43-A4A8-EC3D02CAA87B}" type="pres">
      <dgm:prSet presAssocID="{422139FF-CF41-F64B-93E6-FD8429F0C7D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C6B27BA6-ED08-8F44-A79E-48A8385A62D6}" type="pres">
      <dgm:prSet presAssocID="{422139FF-CF41-F64B-93E6-FD8429F0C7D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3DB4ABF5-7012-0D49-9842-534ED1FA13CC}" type="pres">
      <dgm:prSet presAssocID="{422139FF-CF41-F64B-93E6-FD8429F0C7D9}" presName="BalanceSpacing" presStyleCnt="0"/>
      <dgm:spPr/>
    </dgm:pt>
    <dgm:pt modelId="{3CAE8813-C97A-3441-B25C-5D21D71871E1}" type="pres">
      <dgm:prSet presAssocID="{422139FF-CF41-F64B-93E6-FD8429F0C7D9}" presName="BalanceSpacing1" presStyleCnt="0"/>
      <dgm:spPr/>
    </dgm:pt>
    <dgm:pt modelId="{F7F4E7B6-E6BB-E84B-8E96-25870216238E}" type="pres">
      <dgm:prSet presAssocID="{7046243D-BBD8-E84E-BDF3-D59B31CAE451}" presName="Accent1Text" presStyleLbl="node1" presStyleIdx="3" presStyleCnt="6"/>
      <dgm:spPr/>
    </dgm:pt>
    <dgm:pt modelId="{4FE6DDB0-F63A-664D-A7CD-201BEC5952EA}" type="pres">
      <dgm:prSet presAssocID="{7046243D-BBD8-E84E-BDF3-D59B31CAE451}" presName="spaceBetweenRectangles" presStyleCnt="0"/>
      <dgm:spPr/>
    </dgm:pt>
    <dgm:pt modelId="{6DC528C4-C2E4-AF4D-A48D-1E3FEE3773A5}" type="pres">
      <dgm:prSet presAssocID="{A6F6C2ED-0080-624C-941C-C66960EEB7D1}" presName="composite" presStyleCnt="0"/>
      <dgm:spPr/>
    </dgm:pt>
    <dgm:pt modelId="{D46B3BEA-9782-064E-835C-095BBA4FB39A}" type="pres">
      <dgm:prSet presAssocID="{A6F6C2ED-0080-624C-941C-C66960EEB7D1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35709387-F803-B54C-82FC-2C2FF2C6C7F5}" type="pres">
      <dgm:prSet presAssocID="{A6F6C2ED-0080-624C-941C-C66960EEB7D1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EBC3B1B5-6CDF-C340-A50E-9CB90771F2BB}" type="pres">
      <dgm:prSet presAssocID="{A6F6C2ED-0080-624C-941C-C66960EEB7D1}" presName="BalanceSpacing" presStyleCnt="0"/>
      <dgm:spPr/>
    </dgm:pt>
    <dgm:pt modelId="{EF6F3150-AC8F-D54B-B0D4-9174952D4F7D}" type="pres">
      <dgm:prSet presAssocID="{A6F6C2ED-0080-624C-941C-C66960EEB7D1}" presName="BalanceSpacing1" presStyleCnt="0"/>
      <dgm:spPr/>
    </dgm:pt>
    <dgm:pt modelId="{B520EC08-81D8-BA44-98F9-078768ADBD21}" type="pres">
      <dgm:prSet presAssocID="{43BCB3AA-6EDF-8B44-B988-DB62DFCEE3D3}" presName="Accent1Text" presStyleLbl="node1" presStyleIdx="5" presStyleCnt="6"/>
      <dgm:spPr/>
    </dgm:pt>
  </dgm:ptLst>
  <dgm:cxnLst>
    <dgm:cxn modelId="{D64E000F-DFE5-9E43-9081-0F27672E2AA6}" type="presOf" srcId="{ED7FB8AD-813A-6E41-B2A3-21FF311C3EE3}" destId="{1D77C4C3-B13B-604B-A44A-A95760FBDFF6}" srcOrd="0" destOrd="0" presId="urn:microsoft.com/office/officeart/2008/layout/AlternatingHexagons"/>
    <dgm:cxn modelId="{9F022822-C620-A34C-AB83-098E743EB410}" type="presOf" srcId="{422139FF-CF41-F64B-93E6-FD8429F0C7D9}" destId="{4F52BE83-22A7-DC43-A4A8-EC3D02CAA87B}" srcOrd="0" destOrd="0" presId="urn:microsoft.com/office/officeart/2008/layout/AlternatingHexagons"/>
    <dgm:cxn modelId="{0935AD2D-D3B1-4447-BEB1-2204C23310FC}" srcId="{ED7FB8AD-813A-6E41-B2A3-21FF311C3EE3}" destId="{B3CCD931-16C7-0C49-8CF9-2D76ABB4461F}" srcOrd="0" destOrd="0" parTransId="{7E507F41-670E-D848-80BE-FCFE3BB0E393}" sibTransId="{D4F23966-F9A4-5543-9DED-6093D9E8093E}"/>
    <dgm:cxn modelId="{83168D53-5A2A-CD46-8FA4-3D286F3DECF8}" type="presOf" srcId="{D4F23966-F9A4-5543-9DED-6093D9E8093E}" destId="{04AF380A-D683-BC43-BCDE-15FAAAE23155}" srcOrd="0" destOrd="0" presId="urn:microsoft.com/office/officeart/2008/layout/AlternatingHexagons"/>
    <dgm:cxn modelId="{87F6F554-C2C8-C34C-999C-A6220B74E04F}" type="presOf" srcId="{43BCB3AA-6EDF-8B44-B988-DB62DFCEE3D3}" destId="{B520EC08-81D8-BA44-98F9-078768ADBD21}" srcOrd="0" destOrd="0" presId="urn:microsoft.com/office/officeart/2008/layout/AlternatingHexagons"/>
    <dgm:cxn modelId="{BD3F9479-56B1-F345-8E33-D0DDF4108E65}" type="presOf" srcId="{7046243D-BBD8-E84E-BDF3-D59B31CAE451}" destId="{F7F4E7B6-E6BB-E84B-8E96-25870216238E}" srcOrd="0" destOrd="0" presId="urn:microsoft.com/office/officeart/2008/layout/AlternatingHexagons"/>
    <dgm:cxn modelId="{7BA30393-C666-614D-A1B7-922B78168FDF}" type="presOf" srcId="{B3CCD931-16C7-0C49-8CF9-2D76ABB4461F}" destId="{8E9DD87A-FAE4-8C49-8B75-D60E638DDC44}" srcOrd="0" destOrd="0" presId="urn:microsoft.com/office/officeart/2008/layout/AlternatingHexagons"/>
    <dgm:cxn modelId="{3ED885C5-2D2D-174E-A467-F56F730A9ECA}" srcId="{ED7FB8AD-813A-6E41-B2A3-21FF311C3EE3}" destId="{422139FF-CF41-F64B-93E6-FD8429F0C7D9}" srcOrd="1" destOrd="0" parTransId="{25DD26AA-6206-DD45-BA21-2B890690BA20}" sibTransId="{7046243D-BBD8-E84E-BDF3-D59B31CAE451}"/>
    <dgm:cxn modelId="{8C0998C8-9103-4F42-B847-F83100E79E35}" srcId="{ED7FB8AD-813A-6E41-B2A3-21FF311C3EE3}" destId="{A6F6C2ED-0080-624C-941C-C66960EEB7D1}" srcOrd="2" destOrd="0" parTransId="{13CE2C54-BB0C-6B4A-980D-BE16D3F30907}" sibTransId="{43BCB3AA-6EDF-8B44-B988-DB62DFCEE3D3}"/>
    <dgm:cxn modelId="{97F751F7-EF2C-BB44-B322-99C5FF82BA65}" type="presOf" srcId="{A6F6C2ED-0080-624C-941C-C66960EEB7D1}" destId="{D46B3BEA-9782-064E-835C-095BBA4FB39A}" srcOrd="0" destOrd="0" presId="urn:microsoft.com/office/officeart/2008/layout/AlternatingHexagons"/>
    <dgm:cxn modelId="{DD347E2F-BCD8-3749-9EE2-90523FD62AF2}" type="presParOf" srcId="{1D77C4C3-B13B-604B-A44A-A95760FBDFF6}" destId="{F580CEE5-813E-5542-A553-30E59291A6CE}" srcOrd="0" destOrd="0" presId="urn:microsoft.com/office/officeart/2008/layout/AlternatingHexagons"/>
    <dgm:cxn modelId="{908A23CD-41C7-9749-94E2-2E12572DA53A}" type="presParOf" srcId="{F580CEE5-813E-5542-A553-30E59291A6CE}" destId="{8E9DD87A-FAE4-8C49-8B75-D60E638DDC44}" srcOrd="0" destOrd="0" presId="urn:microsoft.com/office/officeart/2008/layout/AlternatingHexagons"/>
    <dgm:cxn modelId="{0DA16324-F167-8B4D-8412-0890B54174AB}" type="presParOf" srcId="{F580CEE5-813E-5542-A553-30E59291A6CE}" destId="{B42214E5-F650-2E43-8B9C-CA40A17435BD}" srcOrd="1" destOrd="0" presId="urn:microsoft.com/office/officeart/2008/layout/AlternatingHexagons"/>
    <dgm:cxn modelId="{E46A69EE-BB9F-254E-A1A7-B86667BEE8EB}" type="presParOf" srcId="{F580CEE5-813E-5542-A553-30E59291A6CE}" destId="{94188869-8CB3-3D40-8BC1-937CB3A670B6}" srcOrd="2" destOrd="0" presId="urn:microsoft.com/office/officeart/2008/layout/AlternatingHexagons"/>
    <dgm:cxn modelId="{08650B3D-2215-324A-A19B-65B2CF418080}" type="presParOf" srcId="{F580CEE5-813E-5542-A553-30E59291A6CE}" destId="{DFE6EBCE-FDE6-FA43-AB5B-D4C718F865C0}" srcOrd="3" destOrd="0" presId="urn:microsoft.com/office/officeart/2008/layout/AlternatingHexagons"/>
    <dgm:cxn modelId="{E38BC96F-36B4-8145-BDB7-5CC6EFB7C5B3}" type="presParOf" srcId="{F580CEE5-813E-5542-A553-30E59291A6CE}" destId="{04AF380A-D683-BC43-BCDE-15FAAAE23155}" srcOrd="4" destOrd="0" presId="urn:microsoft.com/office/officeart/2008/layout/AlternatingHexagons"/>
    <dgm:cxn modelId="{980BC860-BF1A-9849-9FE7-46303563A99D}" type="presParOf" srcId="{1D77C4C3-B13B-604B-A44A-A95760FBDFF6}" destId="{E6E4B9DA-9DF6-3B4F-BD5B-75ACF3E3CFFC}" srcOrd="1" destOrd="0" presId="urn:microsoft.com/office/officeart/2008/layout/AlternatingHexagons"/>
    <dgm:cxn modelId="{9951B19B-DFD2-E34D-A1AB-C309232EB534}" type="presParOf" srcId="{1D77C4C3-B13B-604B-A44A-A95760FBDFF6}" destId="{53184BC4-3D9E-194D-A487-30E85E21D4C6}" srcOrd="2" destOrd="0" presId="urn:microsoft.com/office/officeart/2008/layout/AlternatingHexagons"/>
    <dgm:cxn modelId="{09F1D0C1-FFDD-BB46-A4C2-565A61252325}" type="presParOf" srcId="{53184BC4-3D9E-194D-A487-30E85E21D4C6}" destId="{4F52BE83-22A7-DC43-A4A8-EC3D02CAA87B}" srcOrd="0" destOrd="0" presId="urn:microsoft.com/office/officeart/2008/layout/AlternatingHexagons"/>
    <dgm:cxn modelId="{0CCF4CC0-FB2A-DB42-8D2C-D050F50317EC}" type="presParOf" srcId="{53184BC4-3D9E-194D-A487-30E85E21D4C6}" destId="{C6B27BA6-ED08-8F44-A79E-48A8385A62D6}" srcOrd="1" destOrd="0" presId="urn:microsoft.com/office/officeart/2008/layout/AlternatingHexagons"/>
    <dgm:cxn modelId="{09BC5471-78E3-1045-AE79-06BBF975C9B0}" type="presParOf" srcId="{53184BC4-3D9E-194D-A487-30E85E21D4C6}" destId="{3DB4ABF5-7012-0D49-9842-534ED1FA13CC}" srcOrd="2" destOrd="0" presId="urn:microsoft.com/office/officeart/2008/layout/AlternatingHexagons"/>
    <dgm:cxn modelId="{8775D45E-7DEC-A442-AD79-526EBFDD29FE}" type="presParOf" srcId="{53184BC4-3D9E-194D-A487-30E85E21D4C6}" destId="{3CAE8813-C97A-3441-B25C-5D21D71871E1}" srcOrd="3" destOrd="0" presId="urn:microsoft.com/office/officeart/2008/layout/AlternatingHexagons"/>
    <dgm:cxn modelId="{A52D69EB-3AB2-EB4E-AF56-B77B35573C3D}" type="presParOf" srcId="{53184BC4-3D9E-194D-A487-30E85E21D4C6}" destId="{F7F4E7B6-E6BB-E84B-8E96-25870216238E}" srcOrd="4" destOrd="0" presId="urn:microsoft.com/office/officeart/2008/layout/AlternatingHexagons"/>
    <dgm:cxn modelId="{D960890A-40E9-E546-B11A-B9772460C266}" type="presParOf" srcId="{1D77C4C3-B13B-604B-A44A-A95760FBDFF6}" destId="{4FE6DDB0-F63A-664D-A7CD-201BEC5952EA}" srcOrd="3" destOrd="0" presId="urn:microsoft.com/office/officeart/2008/layout/AlternatingHexagons"/>
    <dgm:cxn modelId="{55B94156-9C9E-7F42-AD71-71CF8E964BEE}" type="presParOf" srcId="{1D77C4C3-B13B-604B-A44A-A95760FBDFF6}" destId="{6DC528C4-C2E4-AF4D-A48D-1E3FEE3773A5}" srcOrd="4" destOrd="0" presId="urn:microsoft.com/office/officeart/2008/layout/AlternatingHexagons"/>
    <dgm:cxn modelId="{9BF8483F-A0C0-7443-AA87-57396A6B832F}" type="presParOf" srcId="{6DC528C4-C2E4-AF4D-A48D-1E3FEE3773A5}" destId="{D46B3BEA-9782-064E-835C-095BBA4FB39A}" srcOrd="0" destOrd="0" presId="urn:microsoft.com/office/officeart/2008/layout/AlternatingHexagons"/>
    <dgm:cxn modelId="{8A612EC3-90DD-4E43-8267-4B4520E5444C}" type="presParOf" srcId="{6DC528C4-C2E4-AF4D-A48D-1E3FEE3773A5}" destId="{35709387-F803-B54C-82FC-2C2FF2C6C7F5}" srcOrd="1" destOrd="0" presId="urn:microsoft.com/office/officeart/2008/layout/AlternatingHexagons"/>
    <dgm:cxn modelId="{4403111F-5ADE-EA4B-9757-C0C5C8EA7B0B}" type="presParOf" srcId="{6DC528C4-C2E4-AF4D-A48D-1E3FEE3773A5}" destId="{EBC3B1B5-6CDF-C340-A50E-9CB90771F2BB}" srcOrd="2" destOrd="0" presId="urn:microsoft.com/office/officeart/2008/layout/AlternatingHexagons"/>
    <dgm:cxn modelId="{245E378C-4285-B442-96D0-2A0C3F4290A4}" type="presParOf" srcId="{6DC528C4-C2E4-AF4D-A48D-1E3FEE3773A5}" destId="{EF6F3150-AC8F-D54B-B0D4-9174952D4F7D}" srcOrd="3" destOrd="0" presId="urn:microsoft.com/office/officeart/2008/layout/AlternatingHexagons"/>
    <dgm:cxn modelId="{892CB236-3282-CF44-A92F-539BB8FFDDB0}" type="presParOf" srcId="{6DC528C4-C2E4-AF4D-A48D-1E3FEE3773A5}" destId="{B520EC08-81D8-BA44-98F9-078768ADBD2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7FB8AD-813A-6E41-B2A3-21FF311C3EE3}" type="doc">
      <dgm:prSet loTypeId="urn:microsoft.com/office/officeart/2008/layout/AlternatingHexagon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3CCD931-16C7-0C49-8CF9-2D76ABB4461F}">
      <dgm:prSet phldrT="[Texto]" custT="1"/>
      <dgm:spPr/>
      <dgm:t>
        <a:bodyPr/>
        <a:lstStyle/>
        <a:p>
          <a:r>
            <a:rPr lang="es-ES" sz="1800" dirty="0"/>
            <a:t>CT.</a:t>
          </a:r>
        </a:p>
      </dgm:t>
    </dgm:pt>
    <dgm:pt modelId="{D4F23966-F9A4-5543-9DED-6093D9E8093E}" type="sibTrans" cxnId="{0935AD2D-D3B1-4447-BEB1-2204C23310FC}">
      <dgm:prSet custT="1"/>
      <dgm:spPr/>
      <dgm:t>
        <a:bodyPr/>
        <a:lstStyle/>
        <a:p>
          <a:r>
            <a:rPr lang="es-ES" sz="2000" dirty="0"/>
            <a:t>CO</a:t>
          </a:r>
        </a:p>
      </dgm:t>
    </dgm:pt>
    <dgm:pt modelId="{7E507F41-670E-D848-80BE-FCFE3BB0E393}" type="parTrans" cxnId="{0935AD2D-D3B1-4447-BEB1-2204C23310FC}">
      <dgm:prSet/>
      <dgm:spPr/>
      <dgm:t>
        <a:bodyPr/>
        <a:lstStyle/>
        <a:p>
          <a:endParaRPr lang="es-ES"/>
        </a:p>
      </dgm:t>
    </dgm:pt>
    <dgm:pt modelId="{A6F6C2ED-0080-624C-941C-C66960EEB7D1}">
      <dgm:prSet phldrT="[Texto]" custT="1"/>
      <dgm:spPr/>
      <dgm:t>
        <a:bodyPr/>
        <a:lstStyle/>
        <a:p>
          <a:r>
            <a:rPr lang="es-ES" sz="2000" dirty="0" err="1"/>
            <a:t>CSup</a:t>
          </a:r>
          <a:r>
            <a:rPr lang="es-ES" sz="2000" dirty="0"/>
            <a:t>.</a:t>
          </a:r>
        </a:p>
      </dgm:t>
    </dgm:pt>
    <dgm:pt modelId="{43BCB3AA-6EDF-8B44-B988-DB62DFCEE3D3}" type="sibTrans" cxnId="{8C0998C8-9103-4F42-B847-F83100E79E35}">
      <dgm:prSet custT="1"/>
      <dgm:spPr/>
      <dgm:t>
        <a:bodyPr/>
        <a:lstStyle/>
        <a:p>
          <a:r>
            <a:rPr lang="es-ES" sz="2000" dirty="0"/>
            <a:t>CD</a:t>
          </a:r>
        </a:p>
      </dgm:t>
    </dgm:pt>
    <dgm:pt modelId="{13CE2C54-BB0C-6B4A-980D-BE16D3F30907}" type="parTrans" cxnId="{8C0998C8-9103-4F42-B847-F83100E79E35}">
      <dgm:prSet/>
      <dgm:spPr/>
      <dgm:t>
        <a:bodyPr/>
        <a:lstStyle/>
        <a:p>
          <a:endParaRPr lang="es-ES"/>
        </a:p>
      </dgm:t>
    </dgm:pt>
    <dgm:pt modelId="{1D77C4C3-B13B-604B-A44A-A95760FBDFF6}" type="pres">
      <dgm:prSet presAssocID="{ED7FB8AD-813A-6E41-B2A3-21FF311C3EE3}" presName="Name0" presStyleCnt="0">
        <dgm:presLayoutVars>
          <dgm:chMax/>
          <dgm:chPref/>
          <dgm:dir/>
          <dgm:animLvl val="lvl"/>
        </dgm:presLayoutVars>
      </dgm:prSet>
      <dgm:spPr/>
    </dgm:pt>
    <dgm:pt modelId="{F580CEE5-813E-5542-A553-30E59291A6CE}" type="pres">
      <dgm:prSet presAssocID="{B3CCD931-16C7-0C49-8CF9-2D76ABB4461F}" presName="composite" presStyleCnt="0"/>
      <dgm:spPr/>
    </dgm:pt>
    <dgm:pt modelId="{8E9DD87A-FAE4-8C49-8B75-D60E638DDC44}" type="pres">
      <dgm:prSet presAssocID="{B3CCD931-16C7-0C49-8CF9-2D76ABB4461F}" presName="Parent1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B42214E5-F650-2E43-8B9C-CA40A17435BD}" type="pres">
      <dgm:prSet presAssocID="{B3CCD931-16C7-0C49-8CF9-2D76ABB4461F}" presName="Child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94188869-8CB3-3D40-8BC1-937CB3A670B6}" type="pres">
      <dgm:prSet presAssocID="{B3CCD931-16C7-0C49-8CF9-2D76ABB4461F}" presName="BalanceSpacing" presStyleCnt="0"/>
      <dgm:spPr/>
    </dgm:pt>
    <dgm:pt modelId="{DFE6EBCE-FDE6-FA43-AB5B-D4C718F865C0}" type="pres">
      <dgm:prSet presAssocID="{B3CCD931-16C7-0C49-8CF9-2D76ABB4461F}" presName="BalanceSpacing1" presStyleCnt="0"/>
      <dgm:spPr/>
    </dgm:pt>
    <dgm:pt modelId="{04AF380A-D683-BC43-BCDE-15FAAAE23155}" type="pres">
      <dgm:prSet presAssocID="{D4F23966-F9A4-5543-9DED-6093D9E8093E}" presName="Accent1Text" presStyleLbl="node1" presStyleIdx="1" presStyleCnt="4"/>
      <dgm:spPr/>
    </dgm:pt>
    <dgm:pt modelId="{E6E4B9DA-9DF6-3B4F-BD5B-75ACF3E3CFFC}" type="pres">
      <dgm:prSet presAssocID="{D4F23966-F9A4-5543-9DED-6093D9E8093E}" presName="spaceBetweenRectangles" presStyleCnt="0"/>
      <dgm:spPr/>
    </dgm:pt>
    <dgm:pt modelId="{6DC528C4-C2E4-AF4D-A48D-1E3FEE3773A5}" type="pres">
      <dgm:prSet presAssocID="{A6F6C2ED-0080-624C-941C-C66960EEB7D1}" presName="composite" presStyleCnt="0"/>
      <dgm:spPr/>
    </dgm:pt>
    <dgm:pt modelId="{D46B3BEA-9782-064E-835C-095BBA4FB39A}" type="pres">
      <dgm:prSet presAssocID="{A6F6C2ED-0080-624C-941C-C66960EEB7D1}" presName="Parent1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35709387-F803-B54C-82FC-2C2FF2C6C7F5}" type="pres">
      <dgm:prSet presAssocID="{A6F6C2ED-0080-624C-941C-C66960EEB7D1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EBC3B1B5-6CDF-C340-A50E-9CB90771F2BB}" type="pres">
      <dgm:prSet presAssocID="{A6F6C2ED-0080-624C-941C-C66960EEB7D1}" presName="BalanceSpacing" presStyleCnt="0"/>
      <dgm:spPr/>
    </dgm:pt>
    <dgm:pt modelId="{EF6F3150-AC8F-D54B-B0D4-9174952D4F7D}" type="pres">
      <dgm:prSet presAssocID="{A6F6C2ED-0080-624C-941C-C66960EEB7D1}" presName="BalanceSpacing1" presStyleCnt="0"/>
      <dgm:spPr/>
    </dgm:pt>
    <dgm:pt modelId="{B520EC08-81D8-BA44-98F9-078768ADBD21}" type="pres">
      <dgm:prSet presAssocID="{43BCB3AA-6EDF-8B44-B988-DB62DFCEE3D3}" presName="Accent1Text" presStyleLbl="node1" presStyleIdx="3" presStyleCnt="4"/>
      <dgm:spPr/>
    </dgm:pt>
  </dgm:ptLst>
  <dgm:cxnLst>
    <dgm:cxn modelId="{D64E000F-DFE5-9E43-9081-0F27672E2AA6}" type="presOf" srcId="{ED7FB8AD-813A-6E41-B2A3-21FF311C3EE3}" destId="{1D77C4C3-B13B-604B-A44A-A95760FBDFF6}" srcOrd="0" destOrd="0" presId="urn:microsoft.com/office/officeart/2008/layout/AlternatingHexagons"/>
    <dgm:cxn modelId="{0935AD2D-D3B1-4447-BEB1-2204C23310FC}" srcId="{ED7FB8AD-813A-6E41-B2A3-21FF311C3EE3}" destId="{B3CCD931-16C7-0C49-8CF9-2D76ABB4461F}" srcOrd="0" destOrd="0" parTransId="{7E507F41-670E-D848-80BE-FCFE3BB0E393}" sibTransId="{D4F23966-F9A4-5543-9DED-6093D9E8093E}"/>
    <dgm:cxn modelId="{83168D53-5A2A-CD46-8FA4-3D286F3DECF8}" type="presOf" srcId="{D4F23966-F9A4-5543-9DED-6093D9E8093E}" destId="{04AF380A-D683-BC43-BCDE-15FAAAE23155}" srcOrd="0" destOrd="0" presId="urn:microsoft.com/office/officeart/2008/layout/AlternatingHexagons"/>
    <dgm:cxn modelId="{87F6F554-C2C8-C34C-999C-A6220B74E04F}" type="presOf" srcId="{43BCB3AA-6EDF-8B44-B988-DB62DFCEE3D3}" destId="{B520EC08-81D8-BA44-98F9-078768ADBD21}" srcOrd="0" destOrd="0" presId="urn:microsoft.com/office/officeart/2008/layout/AlternatingHexagons"/>
    <dgm:cxn modelId="{7BA30393-C666-614D-A1B7-922B78168FDF}" type="presOf" srcId="{B3CCD931-16C7-0C49-8CF9-2D76ABB4461F}" destId="{8E9DD87A-FAE4-8C49-8B75-D60E638DDC44}" srcOrd="0" destOrd="0" presId="urn:microsoft.com/office/officeart/2008/layout/AlternatingHexagons"/>
    <dgm:cxn modelId="{8C0998C8-9103-4F42-B847-F83100E79E35}" srcId="{ED7FB8AD-813A-6E41-B2A3-21FF311C3EE3}" destId="{A6F6C2ED-0080-624C-941C-C66960EEB7D1}" srcOrd="1" destOrd="0" parTransId="{13CE2C54-BB0C-6B4A-980D-BE16D3F30907}" sibTransId="{43BCB3AA-6EDF-8B44-B988-DB62DFCEE3D3}"/>
    <dgm:cxn modelId="{97F751F7-EF2C-BB44-B322-99C5FF82BA65}" type="presOf" srcId="{A6F6C2ED-0080-624C-941C-C66960EEB7D1}" destId="{D46B3BEA-9782-064E-835C-095BBA4FB39A}" srcOrd="0" destOrd="0" presId="urn:microsoft.com/office/officeart/2008/layout/AlternatingHexagons"/>
    <dgm:cxn modelId="{DD347E2F-BCD8-3749-9EE2-90523FD62AF2}" type="presParOf" srcId="{1D77C4C3-B13B-604B-A44A-A95760FBDFF6}" destId="{F580CEE5-813E-5542-A553-30E59291A6CE}" srcOrd="0" destOrd="0" presId="urn:microsoft.com/office/officeart/2008/layout/AlternatingHexagons"/>
    <dgm:cxn modelId="{908A23CD-41C7-9749-94E2-2E12572DA53A}" type="presParOf" srcId="{F580CEE5-813E-5542-A553-30E59291A6CE}" destId="{8E9DD87A-FAE4-8C49-8B75-D60E638DDC44}" srcOrd="0" destOrd="0" presId="urn:microsoft.com/office/officeart/2008/layout/AlternatingHexagons"/>
    <dgm:cxn modelId="{0DA16324-F167-8B4D-8412-0890B54174AB}" type="presParOf" srcId="{F580CEE5-813E-5542-A553-30E59291A6CE}" destId="{B42214E5-F650-2E43-8B9C-CA40A17435BD}" srcOrd="1" destOrd="0" presId="urn:microsoft.com/office/officeart/2008/layout/AlternatingHexagons"/>
    <dgm:cxn modelId="{E46A69EE-BB9F-254E-A1A7-B86667BEE8EB}" type="presParOf" srcId="{F580CEE5-813E-5542-A553-30E59291A6CE}" destId="{94188869-8CB3-3D40-8BC1-937CB3A670B6}" srcOrd="2" destOrd="0" presId="urn:microsoft.com/office/officeart/2008/layout/AlternatingHexagons"/>
    <dgm:cxn modelId="{08650B3D-2215-324A-A19B-65B2CF418080}" type="presParOf" srcId="{F580CEE5-813E-5542-A553-30E59291A6CE}" destId="{DFE6EBCE-FDE6-FA43-AB5B-D4C718F865C0}" srcOrd="3" destOrd="0" presId="urn:microsoft.com/office/officeart/2008/layout/AlternatingHexagons"/>
    <dgm:cxn modelId="{E38BC96F-36B4-8145-BDB7-5CC6EFB7C5B3}" type="presParOf" srcId="{F580CEE5-813E-5542-A553-30E59291A6CE}" destId="{04AF380A-D683-BC43-BCDE-15FAAAE23155}" srcOrd="4" destOrd="0" presId="urn:microsoft.com/office/officeart/2008/layout/AlternatingHexagons"/>
    <dgm:cxn modelId="{980BC860-BF1A-9849-9FE7-46303563A99D}" type="presParOf" srcId="{1D77C4C3-B13B-604B-A44A-A95760FBDFF6}" destId="{E6E4B9DA-9DF6-3B4F-BD5B-75ACF3E3CFFC}" srcOrd="1" destOrd="0" presId="urn:microsoft.com/office/officeart/2008/layout/AlternatingHexagons"/>
    <dgm:cxn modelId="{55B94156-9C9E-7F42-AD71-71CF8E964BEE}" type="presParOf" srcId="{1D77C4C3-B13B-604B-A44A-A95760FBDFF6}" destId="{6DC528C4-C2E4-AF4D-A48D-1E3FEE3773A5}" srcOrd="2" destOrd="0" presId="urn:microsoft.com/office/officeart/2008/layout/AlternatingHexagons"/>
    <dgm:cxn modelId="{9BF8483F-A0C0-7443-AA87-57396A6B832F}" type="presParOf" srcId="{6DC528C4-C2E4-AF4D-A48D-1E3FEE3773A5}" destId="{D46B3BEA-9782-064E-835C-095BBA4FB39A}" srcOrd="0" destOrd="0" presId="urn:microsoft.com/office/officeart/2008/layout/AlternatingHexagons"/>
    <dgm:cxn modelId="{8A612EC3-90DD-4E43-8267-4B4520E5444C}" type="presParOf" srcId="{6DC528C4-C2E4-AF4D-A48D-1E3FEE3773A5}" destId="{35709387-F803-B54C-82FC-2C2FF2C6C7F5}" srcOrd="1" destOrd="0" presId="urn:microsoft.com/office/officeart/2008/layout/AlternatingHexagons"/>
    <dgm:cxn modelId="{4403111F-5ADE-EA4B-9757-C0C5C8EA7B0B}" type="presParOf" srcId="{6DC528C4-C2E4-AF4D-A48D-1E3FEE3773A5}" destId="{EBC3B1B5-6CDF-C340-A50E-9CB90771F2BB}" srcOrd="2" destOrd="0" presId="urn:microsoft.com/office/officeart/2008/layout/AlternatingHexagons"/>
    <dgm:cxn modelId="{245E378C-4285-B442-96D0-2A0C3F4290A4}" type="presParOf" srcId="{6DC528C4-C2E4-AF4D-A48D-1E3FEE3773A5}" destId="{EF6F3150-AC8F-D54B-B0D4-9174952D4F7D}" srcOrd="3" destOrd="0" presId="urn:microsoft.com/office/officeart/2008/layout/AlternatingHexagons"/>
    <dgm:cxn modelId="{892CB236-3282-CF44-A92F-539BB8FFDDB0}" type="presParOf" srcId="{6DC528C4-C2E4-AF4D-A48D-1E3FEE3773A5}" destId="{B520EC08-81D8-BA44-98F9-078768ADBD2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6DA6CC-A0DF-AF4F-9BC0-DFEF48854F67}" type="doc">
      <dgm:prSet loTypeId="urn:microsoft.com/office/officeart/2005/8/layout/hList9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7AEB51E-38AA-AA4C-9D5A-477385941A36}">
      <dgm:prSet phldrT="[Texto]"/>
      <dgm:spPr/>
      <dgm:t>
        <a:bodyPr/>
        <a:lstStyle/>
        <a:p>
          <a:r>
            <a:rPr lang="es-ES" dirty="0"/>
            <a:t>SURER</a:t>
          </a:r>
        </a:p>
      </dgm:t>
    </dgm:pt>
    <dgm:pt modelId="{27B1F161-99CB-D342-906C-67BD8EE29199}" type="parTrans" cxnId="{8AD0C9D7-EE70-9A4C-B099-C064758FB8A0}">
      <dgm:prSet/>
      <dgm:spPr/>
      <dgm:t>
        <a:bodyPr/>
        <a:lstStyle/>
        <a:p>
          <a:endParaRPr lang="es-ES"/>
        </a:p>
      </dgm:t>
    </dgm:pt>
    <dgm:pt modelId="{544EE79C-60BB-744D-9515-A6F16DB4B633}" type="sibTrans" cxnId="{8AD0C9D7-EE70-9A4C-B099-C064758FB8A0}">
      <dgm:prSet/>
      <dgm:spPr/>
      <dgm:t>
        <a:bodyPr/>
        <a:lstStyle/>
        <a:p>
          <a:endParaRPr lang="es-ES"/>
        </a:p>
      </dgm:t>
    </dgm:pt>
    <dgm:pt modelId="{7AC67DAB-3451-2C41-A6A3-3E6B0820A331}">
      <dgm:prSet phldrT="[Texto]"/>
      <dgm:spPr/>
      <dgm:t>
        <a:bodyPr/>
        <a:lstStyle/>
        <a:p>
          <a:pPr algn="just"/>
          <a:r>
            <a:rPr lang="es-ES" dirty="0"/>
            <a:t>Documento base CREG Reglamento de Medición de variables hidrológicas y documento alternativas regulatorias.</a:t>
          </a:r>
        </a:p>
      </dgm:t>
    </dgm:pt>
    <dgm:pt modelId="{97F1EEC8-BDE1-7342-8297-CC607001F0BD}" type="parTrans" cxnId="{D6EEBB8A-99BE-2D48-8D41-7C5637FCA6E6}">
      <dgm:prSet/>
      <dgm:spPr/>
      <dgm:t>
        <a:bodyPr/>
        <a:lstStyle/>
        <a:p>
          <a:endParaRPr lang="es-ES"/>
        </a:p>
      </dgm:t>
    </dgm:pt>
    <dgm:pt modelId="{61C7D9A8-8ADE-C547-8D90-E26691C7CB28}" type="sibTrans" cxnId="{D6EEBB8A-99BE-2D48-8D41-7C5637FCA6E6}">
      <dgm:prSet/>
      <dgm:spPr/>
      <dgm:t>
        <a:bodyPr/>
        <a:lstStyle/>
        <a:p>
          <a:endParaRPr lang="es-ES"/>
        </a:p>
      </dgm:t>
    </dgm:pt>
    <dgm:pt modelId="{DF009B85-49E7-364B-9672-A4CCF4BB7878}">
      <dgm:prSet phldrT="[Texto]"/>
      <dgm:spPr/>
      <dgm:t>
        <a:bodyPr/>
        <a:lstStyle/>
        <a:p>
          <a:pPr algn="just"/>
          <a:r>
            <a:rPr lang="es-ES" dirty="0"/>
            <a:t>Comentarios CREG: modelos ENFICC plantas solares, eólicas e hidráulicas.</a:t>
          </a:r>
        </a:p>
      </dgm:t>
    </dgm:pt>
    <dgm:pt modelId="{CF95CF0C-4B8F-7A41-A782-48CC6E712EA1}" type="parTrans" cxnId="{C4600056-BA10-9640-BC6D-961D04C37304}">
      <dgm:prSet/>
      <dgm:spPr/>
      <dgm:t>
        <a:bodyPr/>
        <a:lstStyle/>
        <a:p>
          <a:endParaRPr lang="es-ES"/>
        </a:p>
      </dgm:t>
    </dgm:pt>
    <dgm:pt modelId="{3F048E22-C0A5-334D-9F95-D2404F47E02E}" type="sibTrans" cxnId="{C4600056-BA10-9640-BC6D-961D04C37304}">
      <dgm:prSet/>
      <dgm:spPr/>
      <dgm:t>
        <a:bodyPr/>
        <a:lstStyle/>
        <a:p>
          <a:endParaRPr lang="es-ES"/>
        </a:p>
      </dgm:t>
    </dgm:pt>
    <dgm:pt modelId="{5BA91D08-34B8-694E-AFEC-8D77A47B8CD6}">
      <dgm:prSet phldrT="[Texto]"/>
      <dgm:spPr/>
      <dgm:t>
        <a:bodyPr/>
        <a:lstStyle/>
        <a:p>
          <a:r>
            <a:rPr lang="es-ES" dirty="0"/>
            <a:t>SPO</a:t>
          </a:r>
        </a:p>
      </dgm:t>
    </dgm:pt>
    <dgm:pt modelId="{B793A395-220A-544B-84C4-5C374DC4C42C}" type="parTrans" cxnId="{AA3A3C94-C40B-CC43-9D88-3CDF38D61707}">
      <dgm:prSet/>
      <dgm:spPr/>
      <dgm:t>
        <a:bodyPr/>
        <a:lstStyle/>
        <a:p>
          <a:endParaRPr lang="es-ES"/>
        </a:p>
      </dgm:t>
    </dgm:pt>
    <dgm:pt modelId="{46B71D6A-82E5-2C40-B454-BBCB9DA1865E}" type="sibTrans" cxnId="{AA3A3C94-C40B-CC43-9D88-3CDF38D61707}">
      <dgm:prSet/>
      <dgm:spPr/>
      <dgm:t>
        <a:bodyPr/>
        <a:lstStyle/>
        <a:p>
          <a:endParaRPr lang="es-ES"/>
        </a:p>
      </dgm:t>
    </dgm:pt>
    <dgm:pt modelId="{BFBB0AAF-3337-E241-83FE-155083B9FD70}">
      <dgm:prSet phldrT="[Texto]"/>
      <dgm:spPr/>
      <dgm:t>
        <a:bodyPr/>
        <a:lstStyle/>
        <a:p>
          <a:r>
            <a:rPr lang="es-ES" dirty="0"/>
            <a:t>Análisis energéticos y de potencia en función de la condición del Sistema y los cambios regulatorios.</a:t>
          </a:r>
        </a:p>
      </dgm:t>
    </dgm:pt>
    <dgm:pt modelId="{D82B4328-B28F-E542-A858-15042D847A08}" type="parTrans" cxnId="{0255E45C-9809-2647-9E45-3818B89EA9F8}">
      <dgm:prSet/>
      <dgm:spPr/>
      <dgm:t>
        <a:bodyPr/>
        <a:lstStyle/>
        <a:p>
          <a:endParaRPr lang="es-ES"/>
        </a:p>
      </dgm:t>
    </dgm:pt>
    <dgm:pt modelId="{3E31733E-D962-D64F-92FB-F8C129E50DFF}" type="sibTrans" cxnId="{0255E45C-9809-2647-9E45-3818B89EA9F8}">
      <dgm:prSet/>
      <dgm:spPr/>
      <dgm:t>
        <a:bodyPr/>
        <a:lstStyle/>
        <a:p>
          <a:endParaRPr lang="es-ES"/>
        </a:p>
      </dgm:t>
    </dgm:pt>
    <dgm:pt modelId="{CEB4FF61-156A-5047-BBCD-B5E1AD484607}">
      <dgm:prSet phldrT="[Texto]"/>
      <dgm:spPr/>
      <dgm:t>
        <a:bodyPr/>
        <a:lstStyle/>
        <a:p>
          <a:r>
            <a:rPr lang="es-ES" dirty="0"/>
            <a:t>Revaluación de los análisis de potencia y recomendación al CND sobre ajustes a los estudios de Flexibilidad.</a:t>
          </a:r>
        </a:p>
        <a:p>
          <a:endParaRPr lang="es-ES" dirty="0"/>
        </a:p>
      </dgm:t>
    </dgm:pt>
    <dgm:pt modelId="{DA3D5FB4-8ADF-9E4B-B6C8-6848FD7CBB13}" type="parTrans" cxnId="{38C47884-DEA7-B94A-AB94-5F3091D73354}">
      <dgm:prSet/>
      <dgm:spPr/>
      <dgm:t>
        <a:bodyPr/>
        <a:lstStyle/>
        <a:p>
          <a:endParaRPr lang="es-ES"/>
        </a:p>
      </dgm:t>
    </dgm:pt>
    <dgm:pt modelId="{BB6A9C82-B672-5C4C-8F04-6AAF2F7E166B}" type="sibTrans" cxnId="{38C47884-DEA7-B94A-AB94-5F3091D73354}">
      <dgm:prSet/>
      <dgm:spPr/>
      <dgm:t>
        <a:bodyPr/>
        <a:lstStyle/>
        <a:p>
          <a:endParaRPr lang="es-ES"/>
        </a:p>
      </dgm:t>
    </dgm:pt>
    <dgm:pt modelId="{FE115FEE-F125-4AC7-9217-E4D7A36C1075}">
      <dgm:prSet phldrT="[Texto]"/>
      <dgm:spPr/>
      <dgm:t>
        <a:bodyPr/>
        <a:lstStyle/>
        <a:p>
          <a:pPr algn="just"/>
          <a:r>
            <a:rPr lang="es-ES"/>
            <a:t>Propuesta de actualización al Código de Redes.</a:t>
          </a:r>
          <a:endParaRPr lang="es-ES" dirty="0"/>
        </a:p>
      </dgm:t>
    </dgm:pt>
    <dgm:pt modelId="{2204C6DB-5C9C-412C-A45A-045F054F5E9E}" type="parTrans" cxnId="{BE4BF8D6-CE5E-4B32-BC53-89D13D890134}">
      <dgm:prSet/>
      <dgm:spPr/>
      <dgm:t>
        <a:bodyPr/>
        <a:lstStyle/>
        <a:p>
          <a:endParaRPr lang="es-CO"/>
        </a:p>
      </dgm:t>
    </dgm:pt>
    <dgm:pt modelId="{87085B1F-D6C3-49CA-A61B-B08241262E05}" type="sibTrans" cxnId="{BE4BF8D6-CE5E-4B32-BC53-89D13D890134}">
      <dgm:prSet/>
      <dgm:spPr/>
      <dgm:t>
        <a:bodyPr/>
        <a:lstStyle/>
        <a:p>
          <a:endParaRPr lang="es-CO"/>
        </a:p>
      </dgm:t>
    </dgm:pt>
    <dgm:pt modelId="{4FFA4850-7E0F-445F-BDBF-F9C100171D11}">
      <dgm:prSet phldrT="[Texto]"/>
      <dgm:spPr/>
      <dgm:t>
        <a:bodyPr/>
        <a:lstStyle/>
        <a:p>
          <a:r>
            <a:rPr lang="es-ES"/>
            <a:t>Propuesta de actualización al Código de Redes.</a:t>
          </a:r>
          <a:endParaRPr lang="es-ES" dirty="0"/>
        </a:p>
      </dgm:t>
    </dgm:pt>
    <dgm:pt modelId="{89FDDBE6-867C-4F32-9068-CE4F3FDC2523}" type="parTrans" cxnId="{A2345D89-99EC-431F-8884-5ED5797B66B0}">
      <dgm:prSet/>
      <dgm:spPr/>
      <dgm:t>
        <a:bodyPr/>
        <a:lstStyle/>
        <a:p>
          <a:endParaRPr lang="es-CO"/>
        </a:p>
      </dgm:t>
    </dgm:pt>
    <dgm:pt modelId="{6B45FF69-D1FE-4D5C-B2DA-9903C61BC72A}" type="sibTrans" cxnId="{A2345D89-99EC-431F-8884-5ED5797B66B0}">
      <dgm:prSet/>
      <dgm:spPr/>
      <dgm:t>
        <a:bodyPr/>
        <a:lstStyle/>
        <a:p>
          <a:endParaRPr lang="es-CO"/>
        </a:p>
      </dgm:t>
    </dgm:pt>
    <dgm:pt modelId="{2F770ACE-E622-4847-B01A-B3D0BC408D8B}" type="pres">
      <dgm:prSet presAssocID="{336DA6CC-A0DF-AF4F-9BC0-DFEF48854F67}" presName="list" presStyleCnt="0">
        <dgm:presLayoutVars>
          <dgm:dir/>
          <dgm:animLvl val="lvl"/>
        </dgm:presLayoutVars>
      </dgm:prSet>
      <dgm:spPr/>
    </dgm:pt>
    <dgm:pt modelId="{5DEAED79-465B-4F45-82E7-56370ADB956D}" type="pres">
      <dgm:prSet presAssocID="{47AEB51E-38AA-AA4C-9D5A-477385941A36}" presName="posSpace" presStyleCnt="0"/>
      <dgm:spPr/>
    </dgm:pt>
    <dgm:pt modelId="{AC1289DA-E540-C544-9B5F-97E39F0EC402}" type="pres">
      <dgm:prSet presAssocID="{47AEB51E-38AA-AA4C-9D5A-477385941A36}" presName="vertFlow" presStyleCnt="0"/>
      <dgm:spPr/>
    </dgm:pt>
    <dgm:pt modelId="{67BC0E5C-9741-E448-A655-4F30DB8A9CCA}" type="pres">
      <dgm:prSet presAssocID="{47AEB51E-38AA-AA4C-9D5A-477385941A36}" presName="topSpace" presStyleCnt="0"/>
      <dgm:spPr/>
    </dgm:pt>
    <dgm:pt modelId="{F2010972-ED48-BF43-809E-760AA8DBA48F}" type="pres">
      <dgm:prSet presAssocID="{47AEB51E-38AA-AA4C-9D5A-477385941A36}" presName="firstComp" presStyleCnt="0"/>
      <dgm:spPr/>
    </dgm:pt>
    <dgm:pt modelId="{A3893CE1-A411-C24F-8364-2C9C3B1572E7}" type="pres">
      <dgm:prSet presAssocID="{47AEB51E-38AA-AA4C-9D5A-477385941A36}" presName="firstChild" presStyleLbl="bgAccFollowNode1" presStyleIdx="0" presStyleCnt="6"/>
      <dgm:spPr/>
    </dgm:pt>
    <dgm:pt modelId="{FDC322AF-86FA-4F46-8EE1-03AF044258DD}" type="pres">
      <dgm:prSet presAssocID="{47AEB51E-38AA-AA4C-9D5A-477385941A36}" presName="firstChildTx" presStyleLbl="bgAccFollowNode1" presStyleIdx="0" presStyleCnt="6">
        <dgm:presLayoutVars>
          <dgm:bulletEnabled val="1"/>
        </dgm:presLayoutVars>
      </dgm:prSet>
      <dgm:spPr/>
    </dgm:pt>
    <dgm:pt modelId="{0D534049-C6E8-BD49-839A-6A0C8660E108}" type="pres">
      <dgm:prSet presAssocID="{DF009B85-49E7-364B-9672-A4CCF4BB7878}" presName="comp" presStyleCnt="0"/>
      <dgm:spPr/>
    </dgm:pt>
    <dgm:pt modelId="{AE1D87B1-D57F-E045-93FA-021E79EA5456}" type="pres">
      <dgm:prSet presAssocID="{DF009B85-49E7-364B-9672-A4CCF4BB7878}" presName="child" presStyleLbl="bgAccFollowNode1" presStyleIdx="1" presStyleCnt="6"/>
      <dgm:spPr/>
    </dgm:pt>
    <dgm:pt modelId="{48F4CF77-D131-8844-8B65-41713713C613}" type="pres">
      <dgm:prSet presAssocID="{DF009B85-49E7-364B-9672-A4CCF4BB7878}" presName="childTx" presStyleLbl="bgAccFollowNode1" presStyleIdx="1" presStyleCnt="6">
        <dgm:presLayoutVars>
          <dgm:bulletEnabled val="1"/>
        </dgm:presLayoutVars>
      </dgm:prSet>
      <dgm:spPr/>
    </dgm:pt>
    <dgm:pt modelId="{9D13CBC5-A3D0-47CA-8FEA-34B8C69D0736}" type="pres">
      <dgm:prSet presAssocID="{FE115FEE-F125-4AC7-9217-E4D7A36C1075}" presName="comp" presStyleCnt="0"/>
      <dgm:spPr/>
    </dgm:pt>
    <dgm:pt modelId="{BD2FBB77-EEA8-4E64-832C-BA2E160145B2}" type="pres">
      <dgm:prSet presAssocID="{FE115FEE-F125-4AC7-9217-E4D7A36C1075}" presName="child" presStyleLbl="bgAccFollowNode1" presStyleIdx="2" presStyleCnt="6"/>
      <dgm:spPr/>
    </dgm:pt>
    <dgm:pt modelId="{3F549AE7-5B4A-4783-B6D4-42EE64F9E473}" type="pres">
      <dgm:prSet presAssocID="{FE115FEE-F125-4AC7-9217-E4D7A36C1075}" presName="childTx" presStyleLbl="bgAccFollowNode1" presStyleIdx="2" presStyleCnt="6">
        <dgm:presLayoutVars>
          <dgm:bulletEnabled val="1"/>
        </dgm:presLayoutVars>
      </dgm:prSet>
      <dgm:spPr/>
    </dgm:pt>
    <dgm:pt modelId="{F5A1FFB5-498C-C24D-A0D5-4A71BE978FB3}" type="pres">
      <dgm:prSet presAssocID="{47AEB51E-38AA-AA4C-9D5A-477385941A36}" presName="negSpace" presStyleCnt="0"/>
      <dgm:spPr/>
    </dgm:pt>
    <dgm:pt modelId="{2B48F0D8-8732-8440-8B6D-CDAF423C38CF}" type="pres">
      <dgm:prSet presAssocID="{47AEB51E-38AA-AA4C-9D5A-477385941A36}" presName="circle" presStyleLbl="node1" presStyleIdx="0" presStyleCnt="2"/>
      <dgm:spPr/>
    </dgm:pt>
    <dgm:pt modelId="{E204B8ED-24C2-D240-898F-C18B376A4890}" type="pres">
      <dgm:prSet presAssocID="{544EE79C-60BB-744D-9515-A6F16DB4B633}" presName="transSpace" presStyleCnt="0"/>
      <dgm:spPr/>
    </dgm:pt>
    <dgm:pt modelId="{3E83E85D-D67B-C443-8B19-79DFC27969A2}" type="pres">
      <dgm:prSet presAssocID="{5BA91D08-34B8-694E-AFEC-8D77A47B8CD6}" presName="posSpace" presStyleCnt="0"/>
      <dgm:spPr/>
    </dgm:pt>
    <dgm:pt modelId="{839168BF-4F04-0946-A62C-8600B52E8A72}" type="pres">
      <dgm:prSet presAssocID="{5BA91D08-34B8-694E-AFEC-8D77A47B8CD6}" presName="vertFlow" presStyleCnt="0"/>
      <dgm:spPr/>
    </dgm:pt>
    <dgm:pt modelId="{FB3A97A0-C1E0-EC43-B82B-444319F74DC9}" type="pres">
      <dgm:prSet presAssocID="{5BA91D08-34B8-694E-AFEC-8D77A47B8CD6}" presName="topSpace" presStyleCnt="0"/>
      <dgm:spPr/>
    </dgm:pt>
    <dgm:pt modelId="{E7060F1E-6B79-474D-889A-16253738B670}" type="pres">
      <dgm:prSet presAssocID="{5BA91D08-34B8-694E-AFEC-8D77A47B8CD6}" presName="firstComp" presStyleCnt="0"/>
      <dgm:spPr/>
    </dgm:pt>
    <dgm:pt modelId="{D3B29515-8DD3-334A-81EA-0718BDFF7797}" type="pres">
      <dgm:prSet presAssocID="{5BA91D08-34B8-694E-AFEC-8D77A47B8CD6}" presName="firstChild" presStyleLbl="bgAccFollowNode1" presStyleIdx="3" presStyleCnt="6"/>
      <dgm:spPr/>
    </dgm:pt>
    <dgm:pt modelId="{F870C958-76EA-2840-BD20-F295195B9F07}" type="pres">
      <dgm:prSet presAssocID="{5BA91D08-34B8-694E-AFEC-8D77A47B8CD6}" presName="firstChildTx" presStyleLbl="bgAccFollowNode1" presStyleIdx="3" presStyleCnt="6">
        <dgm:presLayoutVars>
          <dgm:bulletEnabled val="1"/>
        </dgm:presLayoutVars>
      </dgm:prSet>
      <dgm:spPr/>
    </dgm:pt>
    <dgm:pt modelId="{5C0A91E4-48EF-4561-8D29-F49BA9F0BBFF}" type="pres">
      <dgm:prSet presAssocID="{4FFA4850-7E0F-445F-BDBF-F9C100171D11}" presName="comp" presStyleCnt="0"/>
      <dgm:spPr/>
    </dgm:pt>
    <dgm:pt modelId="{880352FB-53E6-4518-BF15-60C2632ACC1D}" type="pres">
      <dgm:prSet presAssocID="{4FFA4850-7E0F-445F-BDBF-F9C100171D11}" presName="child" presStyleLbl="bgAccFollowNode1" presStyleIdx="4" presStyleCnt="6"/>
      <dgm:spPr/>
    </dgm:pt>
    <dgm:pt modelId="{A5279C9F-E772-43A6-AC1A-499B20BD4A44}" type="pres">
      <dgm:prSet presAssocID="{4FFA4850-7E0F-445F-BDBF-F9C100171D11}" presName="childTx" presStyleLbl="bgAccFollowNode1" presStyleIdx="4" presStyleCnt="6">
        <dgm:presLayoutVars>
          <dgm:bulletEnabled val="1"/>
        </dgm:presLayoutVars>
      </dgm:prSet>
      <dgm:spPr/>
    </dgm:pt>
    <dgm:pt modelId="{92A8A953-8EFA-154B-B82D-835C764A1E21}" type="pres">
      <dgm:prSet presAssocID="{CEB4FF61-156A-5047-BBCD-B5E1AD484607}" presName="comp" presStyleCnt="0"/>
      <dgm:spPr/>
    </dgm:pt>
    <dgm:pt modelId="{C56C8D5D-A64A-4040-96C2-E7F4485B356D}" type="pres">
      <dgm:prSet presAssocID="{CEB4FF61-156A-5047-BBCD-B5E1AD484607}" presName="child" presStyleLbl="bgAccFollowNode1" presStyleIdx="5" presStyleCnt="6"/>
      <dgm:spPr/>
    </dgm:pt>
    <dgm:pt modelId="{B9D0C088-FAE4-D040-B4F7-CC3E0DE040C8}" type="pres">
      <dgm:prSet presAssocID="{CEB4FF61-156A-5047-BBCD-B5E1AD484607}" presName="childTx" presStyleLbl="bgAccFollowNode1" presStyleIdx="5" presStyleCnt="6">
        <dgm:presLayoutVars>
          <dgm:bulletEnabled val="1"/>
        </dgm:presLayoutVars>
      </dgm:prSet>
      <dgm:spPr/>
    </dgm:pt>
    <dgm:pt modelId="{87C1DD31-F35B-7E47-A7D0-38359FB897FE}" type="pres">
      <dgm:prSet presAssocID="{5BA91D08-34B8-694E-AFEC-8D77A47B8CD6}" presName="negSpace" presStyleCnt="0"/>
      <dgm:spPr/>
    </dgm:pt>
    <dgm:pt modelId="{D853E8B1-B647-0449-8A72-77427EDD0135}" type="pres">
      <dgm:prSet presAssocID="{5BA91D08-34B8-694E-AFEC-8D77A47B8CD6}" presName="circle" presStyleLbl="node1" presStyleIdx="1" presStyleCnt="2"/>
      <dgm:spPr/>
    </dgm:pt>
  </dgm:ptLst>
  <dgm:cxnLst>
    <dgm:cxn modelId="{65492D0C-EEE5-6A47-891B-E0005839A121}" type="presOf" srcId="{CEB4FF61-156A-5047-BBCD-B5E1AD484607}" destId="{B9D0C088-FAE4-D040-B4F7-CC3E0DE040C8}" srcOrd="1" destOrd="0" presId="urn:microsoft.com/office/officeart/2005/8/layout/hList9"/>
    <dgm:cxn modelId="{AB76B541-D1BE-F745-82EF-A599063F44E9}" type="presOf" srcId="{7AC67DAB-3451-2C41-A6A3-3E6B0820A331}" destId="{FDC322AF-86FA-4F46-8EE1-03AF044258DD}" srcOrd="1" destOrd="0" presId="urn:microsoft.com/office/officeart/2005/8/layout/hList9"/>
    <dgm:cxn modelId="{8B9AFE43-E7EE-344B-8217-179FCA18EC47}" type="presOf" srcId="{7AC67DAB-3451-2C41-A6A3-3E6B0820A331}" destId="{A3893CE1-A411-C24F-8364-2C9C3B1572E7}" srcOrd="0" destOrd="0" presId="urn:microsoft.com/office/officeart/2005/8/layout/hList9"/>
    <dgm:cxn modelId="{7D228F44-35A5-4D7F-9025-CE6952D1D6CA}" type="presOf" srcId="{4FFA4850-7E0F-445F-BDBF-F9C100171D11}" destId="{A5279C9F-E772-43A6-AC1A-499B20BD4A44}" srcOrd="1" destOrd="0" presId="urn:microsoft.com/office/officeart/2005/8/layout/hList9"/>
    <dgm:cxn modelId="{C4600056-BA10-9640-BC6D-961D04C37304}" srcId="{47AEB51E-38AA-AA4C-9D5A-477385941A36}" destId="{DF009B85-49E7-364B-9672-A4CCF4BB7878}" srcOrd="1" destOrd="0" parTransId="{CF95CF0C-4B8F-7A41-A782-48CC6E712EA1}" sibTransId="{3F048E22-C0A5-334D-9F95-D2404F47E02E}"/>
    <dgm:cxn modelId="{AABF075C-B9FF-2948-B60C-9D1033969F18}" type="presOf" srcId="{336DA6CC-A0DF-AF4F-9BC0-DFEF48854F67}" destId="{2F770ACE-E622-4847-B01A-B3D0BC408D8B}" srcOrd="0" destOrd="0" presId="urn:microsoft.com/office/officeart/2005/8/layout/hList9"/>
    <dgm:cxn modelId="{0255E45C-9809-2647-9E45-3818B89EA9F8}" srcId="{5BA91D08-34B8-694E-AFEC-8D77A47B8CD6}" destId="{BFBB0AAF-3337-E241-83FE-155083B9FD70}" srcOrd="0" destOrd="0" parTransId="{D82B4328-B28F-E542-A858-15042D847A08}" sibTransId="{3E31733E-D962-D64F-92FB-F8C129E50DFF}"/>
    <dgm:cxn modelId="{38C47884-DEA7-B94A-AB94-5F3091D73354}" srcId="{5BA91D08-34B8-694E-AFEC-8D77A47B8CD6}" destId="{CEB4FF61-156A-5047-BBCD-B5E1AD484607}" srcOrd="2" destOrd="0" parTransId="{DA3D5FB4-8ADF-9E4B-B6C8-6848FD7CBB13}" sibTransId="{BB6A9C82-B672-5C4C-8F04-6AAF2F7E166B}"/>
    <dgm:cxn modelId="{A2345D89-99EC-431F-8884-5ED5797B66B0}" srcId="{5BA91D08-34B8-694E-AFEC-8D77A47B8CD6}" destId="{4FFA4850-7E0F-445F-BDBF-F9C100171D11}" srcOrd="1" destOrd="0" parTransId="{89FDDBE6-867C-4F32-9068-CE4F3FDC2523}" sibTransId="{6B45FF69-D1FE-4D5C-B2DA-9903C61BC72A}"/>
    <dgm:cxn modelId="{D6EEBB8A-99BE-2D48-8D41-7C5637FCA6E6}" srcId="{47AEB51E-38AA-AA4C-9D5A-477385941A36}" destId="{7AC67DAB-3451-2C41-A6A3-3E6B0820A331}" srcOrd="0" destOrd="0" parTransId="{97F1EEC8-BDE1-7342-8297-CC607001F0BD}" sibTransId="{61C7D9A8-8ADE-C547-8D90-E26691C7CB28}"/>
    <dgm:cxn modelId="{AA3A3C94-C40B-CC43-9D88-3CDF38D61707}" srcId="{336DA6CC-A0DF-AF4F-9BC0-DFEF48854F67}" destId="{5BA91D08-34B8-694E-AFEC-8D77A47B8CD6}" srcOrd="1" destOrd="0" parTransId="{B793A395-220A-544B-84C4-5C374DC4C42C}" sibTransId="{46B71D6A-82E5-2C40-B454-BBCB9DA1865E}"/>
    <dgm:cxn modelId="{815C3CA7-6E3F-AC42-AE45-21353112E4B1}" type="presOf" srcId="{5BA91D08-34B8-694E-AFEC-8D77A47B8CD6}" destId="{D853E8B1-B647-0449-8A72-77427EDD0135}" srcOrd="0" destOrd="0" presId="urn:microsoft.com/office/officeart/2005/8/layout/hList9"/>
    <dgm:cxn modelId="{62EC16AE-1B4A-4BD9-9F81-C0293C15D998}" type="presOf" srcId="{FE115FEE-F125-4AC7-9217-E4D7A36C1075}" destId="{3F549AE7-5B4A-4783-B6D4-42EE64F9E473}" srcOrd="1" destOrd="0" presId="urn:microsoft.com/office/officeart/2005/8/layout/hList9"/>
    <dgm:cxn modelId="{181330BA-9A3D-DB47-893D-CD0BE68D9F8B}" type="presOf" srcId="{CEB4FF61-156A-5047-BBCD-B5E1AD484607}" destId="{C56C8D5D-A64A-4040-96C2-E7F4485B356D}" srcOrd="0" destOrd="0" presId="urn:microsoft.com/office/officeart/2005/8/layout/hList9"/>
    <dgm:cxn modelId="{0ECEA8C1-C0CB-B741-8312-E89757175A2F}" type="presOf" srcId="{DF009B85-49E7-364B-9672-A4CCF4BB7878}" destId="{48F4CF77-D131-8844-8B65-41713713C613}" srcOrd="1" destOrd="0" presId="urn:microsoft.com/office/officeart/2005/8/layout/hList9"/>
    <dgm:cxn modelId="{02C8D1CD-C2E9-704D-A3AE-C945A7C8E220}" type="presOf" srcId="{DF009B85-49E7-364B-9672-A4CCF4BB7878}" destId="{AE1D87B1-D57F-E045-93FA-021E79EA5456}" srcOrd="0" destOrd="0" presId="urn:microsoft.com/office/officeart/2005/8/layout/hList9"/>
    <dgm:cxn modelId="{BE4BF8D6-CE5E-4B32-BC53-89D13D890134}" srcId="{47AEB51E-38AA-AA4C-9D5A-477385941A36}" destId="{FE115FEE-F125-4AC7-9217-E4D7A36C1075}" srcOrd="2" destOrd="0" parTransId="{2204C6DB-5C9C-412C-A45A-045F054F5E9E}" sibTransId="{87085B1F-D6C3-49CA-A61B-B08241262E05}"/>
    <dgm:cxn modelId="{8AD0C9D7-EE70-9A4C-B099-C064758FB8A0}" srcId="{336DA6CC-A0DF-AF4F-9BC0-DFEF48854F67}" destId="{47AEB51E-38AA-AA4C-9D5A-477385941A36}" srcOrd="0" destOrd="0" parTransId="{27B1F161-99CB-D342-906C-67BD8EE29199}" sibTransId="{544EE79C-60BB-744D-9515-A6F16DB4B633}"/>
    <dgm:cxn modelId="{16F651D9-9A39-B84A-96C1-EAFD34F1C1EF}" type="presOf" srcId="{BFBB0AAF-3337-E241-83FE-155083B9FD70}" destId="{F870C958-76EA-2840-BD20-F295195B9F07}" srcOrd="1" destOrd="0" presId="urn:microsoft.com/office/officeart/2005/8/layout/hList9"/>
    <dgm:cxn modelId="{FEC923E3-22EE-C641-B27B-D1DE8AA329CB}" type="presOf" srcId="{BFBB0AAF-3337-E241-83FE-155083B9FD70}" destId="{D3B29515-8DD3-334A-81EA-0718BDFF7797}" srcOrd="0" destOrd="0" presId="urn:microsoft.com/office/officeart/2005/8/layout/hList9"/>
    <dgm:cxn modelId="{E218BCE4-9AEC-401B-B9F6-8AAE18323447}" type="presOf" srcId="{4FFA4850-7E0F-445F-BDBF-F9C100171D11}" destId="{880352FB-53E6-4518-BF15-60C2632ACC1D}" srcOrd="0" destOrd="0" presId="urn:microsoft.com/office/officeart/2005/8/layout/hList9"/>
    <dgm:cxn modelId="{195481E9-C4FC-4FE7-A845-6FA6E180FD84}" type="presOf" srcId="{FE115FEE-F125-4AC7-9217-E4D7A36C1075}" destId="{BD2FBB77-EEA8-4E64-832C-BA2E160145B2}" srcOrd="0" destOrd="0" presId="urn:microsoft.com/office/officeart/2005/8/layout/hList9"/>
    <dgm:cxn modelId="{6039FAF2-93BB-D54E-A42E-A4002FAF4B1F}" type="presOf" srcId="{47AEB51E-38AA-AA4C-9D5A-477385941A36}" destId="{2B48F0D8-8732-8440-8B6D-CDAF423C38CF}" srcOrd="0" destOrd="0" presId="urn:microsoft.com/office/officeart/2005/8/layout/hList9"/>
    <dgm:cxn modelId="{0005B12C-899A-2547-93F7-43CA2D92FD26}" type="presParOf" srcId="{2F770ACE-E622-4847-B01A-B3D0BC408D8B}" destId="{5DEAED79-465B-4F45-82E7-56370ADB956D}" srcOrd="0" destOrd="0" presId="urn:microsoft.com/office/officeart/2005/8/layout/hList9"/>
    <dgm:cxn modelId="{3775F471-AE65-2542-AF03-330161F81163}" type="presParOf" srcId="{2F770ACE-E622-4847-B01A-B3D0BC408D8B}" destId="{AC1289DA-E540-C544-9B5F-97E39F0EC402}" srcOrd="1" destOrd="0" presId="urn:microsoft.com/office/officeart/2005/8/layout/hList9"/>
    <dgm:cxn modelId="{2080E3BE-0DBE-2E4C-AD84-13357B0A7F3E}" type="presParOf" srcId="{AC1289DA-E540-C544-9B5F-97E39F0EC402}" destId="{67BC0E5C-9741-E448-A655-4F30DB8A9CCA}" srcOrd="0" destOrd="0" presId="urn:microsoft.com/office/officeart/2005/8/layout/hList9"/>
    <dgm:cxn modelId="{A08DBCC3-AEEC-4F40-864E-986C384660BD}" type="presParOf" srcId="{AC1289DA-E540-C544-9B5F-97E39F0EC402}" destId="{F2010972-ED48-BF43-809E-760AA8DBA48F}" srcOrd="1" destOrd="0" presId="urn:microsoft.com/office/officeart/2005/8/layout/hList9"/>
    <dgm:cxn modelId="{6ED70EAA-C93D-2F45-8C6A-6F7C10FFB4DD}" type="presParOf" srcId="{F2010972-ED48-BF43-809E-760AA8DBA48F}" destId="{A3893CE1-A411-C24F-8364-2C9C3B1572E7}" srcOrd="0" destOrd="0" presId="urn:microsoft.com/office/officeart/2005/8/layout/hList9"/>
    <dgm:cxn modelId="{AD889D6C-22CA-AD4E-98E0-A07C98A82CF5}" type="presParOf" srcId="{F2010972-ED48-BF43-809E-760AA8DBA48F}" destId="{FDC322AF-86FA-4F46-8EE1-03AF044258DD}" srcOrd="1" destOrd="0" presId="urn:microsoft.com/office/officeart/2005/8/layout/hList9"/>
    <dgm:cxn modelId="{2176E9BD-8983-FF44-A4FD-C3B8B96BB8F5}" type="presParOf" srcId="{AC1289DA-E540-C544-9B5F-97E39F0EC402}" destId="{0D534049-C6E8-BD49-839A-6A0C8660E108}" srcOrd="2" destOrd="0" presId="urn:microsoft.com/office/officeart/2005/8/layout/hList9"/>
    <dgm:cxn modelId="{3ACE7FB7-E772-BC41-950C-07904E97B65B}" type="presParOf" srcId="{0D534049-C6E8-BD49-839A-6A0C8660E108}" destId="{AE1D87B1-D57F-E045-93FA-021E79EA5456}" srcOrd="0" destOrd="0" presId="urn:microsoft.com/office/officeart/2005/8/layout/hList9"/>
    <dgm:cxn modelId="{2AE608E4-64C2-3A47-BAF7-B15F762E2554}" type="presParOf" srcId="{0D534049-C6E8-BD49-839A-6A0C8660E108}" destId="{48F4CF77-D131-8844-8B65-41713713C613}" srcOrd="1" destOrd="0" presId="urn:microsoft.com/office/officeart/2005/8/layout/hList9"/>
    <dgm:cxn modelId="{B2E279AC-8EE1-45DF-BA3A-530A6ADFAACE}" type="presParOf" srcId="{AC1289DA-E540-C544-9B5F-97E39F0EC402}" destId="{9D13CBC5-A3D0-47CA-8FEA-34B8C69D0736}" srcOrd="3" destOrd="0" presId="urn:microsoft.com/office/officeart/2005/8/layout/hList9"/>
    <dgm:cxn modelId="{681BFDA8-FE2C-40A6-88D3-49DA7222CAE7}" type="presParOf" srcId="{9D13CBC5-A3D0-47CA-8FEA-34B8C69D0736}" destId="{BD2FBB77-EEA8-4E64-832C-BA2E160145B2}" srcOrd="0" destOrd="0" presId="urn:microsoft.com/office/officeart/2005/8/layout/hList9"/>
    <dgm:cxn modelId="{1079D3F1-E13D-45FD-B7B2-D8ED5159C7AF}" type="presParOf" srcId="{9D13CBC5-A3D0-47CA-8FEA-34B8C69D0736}" destId="{3F549AE7-5B4A-4783-B6D4-42EE64F9E473}" srcOrd="1" destOrd="0" presId="urn:microsoft.com/office/officeart/2005/8/layout/hList9"/>
    <dgm:cxn modelId="{4358A943-9576-0A4C-BA49-59FC0F26D226}" type="presParOf" srcId="{2F770ACE-E622-4847-B01A-B3D0BC408D8B}" destId="{F5A1FFB5-498C-C24D-A0D5-4A71BE978FB3}" srcOrd="2" destOrd="0" presId="urn:microsoft.com/office/officeart/2005/8/layout/hList9"/>
    <dgm:cxn modelId="{DFAD04FD-EE64-564F-9DE5-1E508F08D1D1}" type="presParOf" srcId="{2F770ACE-E622-4847-B01A-B3D0BC408D8B}" destId="{2B48F0D8-8732-8440-8B6D-CDAF423C38CF}" srcOrd="3" destOrd="0" presId="urn:microsoft.com/office/officeart/2005/8/layout/hList9"/>
    <dgm:cxn modelId="{F982CE14-CCDD-DF48-82EF-6365B8AB3065}" type="presParOf" srcId="{2F770ACE-E622-4847-B01A-B3D0BC408D8B}" destId="{E204B8ED-24C2-D240-898F-C18B376A4890}" srcOrd="4" destOrd="0" presId="urn:microsoft.com/office/officeart/2005/8/layout/hList9"/>
    <dgm:cxn modelId="{7C1F21CA-3ED0-3443-82C4-02AB206E3B9A}" type="presParOf" srcId="{2F770ACE-E622-4847-B01A-B3D0BC408D8B}" destId="{3E83E85D-D67B-C443-8B19-79DFC27969A2}" srcOrd="5" destOrd="0" presId="urn:microsoft.com/office/officeart/2005/8/layout/hList9"/>
    <dgm:cxn modelId="{1A2328D0-C765-9A46-BB5E-C698A4DDB3C3}" type="presParOf" srcId="{2F770ACE-E622-4847-B01A-B3D0BC408D8B}" destId="{839168BF-4F04-0946-A62C-8600B52E8A72}" srcOrd="6" destOrd="0" presId="urn:microsoft.com/office/officeart/2005/8/layout/hList9"/>
    <dgm:cxn modelId="{32B84E99-122E-334E-AB37-B8E673A146CE}" type="presParOf" srcId="{839168BF-4F04-0946-A62C-8600B52E8A72}" destId="{FB3A97A0-C1E0-EC43-B82B-444319F74DC9}" srcOrd="0" destOrd="0" presId="urn:microsoft.com/office/officeart/2005/8/layout/hList9"/>
    <dgm:cxn modelId="{66E3E12B-84BC-3145-9C57-25782EC986D9}" type="presParOf" srcId="{839168BF-4F04-0946-A62C-8600B52E8A72}" destId="{E7060F1E-6B79-474D-889A-16253738B670}" srcOrd="1" destOrd="0" presId="urn:microsoft.com/office/officeart/2005/8/layout/hList9"/>
    <dgm:cxn modelId="{9A9FA543-A5F9-CD40-93E5-A2B11052D385}" type="presParOf" srcId="{E7060F1E-6B79-474D-889A-16253738B670}" destId="{D3B29515-8DD3-334A-81EA-0718BDFF7797}" srcOrd="0" destOrd="0" presId="urn:microsoft.com/office/officeart/2005/8/layout/hList9"/>
    <dgm:cxn modelId="{258A5912-AB73-DF4A-BADE-F9704831B422}" type="presParOf" srcId="{E7060F1E-6B79-474D-889A-16253738B670}" destId="{F870C958-76EA-2840-BD20-F295195B9F07}" srcOrd="1" destOrd="0" presId="urn:microsoft.com/office/officeart/2005/8/layout/hList9"/>
    <dgm:cxn modelId="{57E52F38-9DA9-4ADC-A10E-D36A5BC32947}" type="presParOf" srcId="{839168BF-4F04-0946-A62C-8600B52E8A72}" destId="{5C0A91E4-48EF-4561-8D29-F49BA9F0BBFF}" srcOrd="2" destOrd="0" presId="urn:microsoft.com/office/officeart/2005/8/layout/hList9"/>
    <dgm:cxn modelId="{879EFFBE-1328-4A7D-9A9B-5CBF4945BBC7}" type="presParOf" srcId="{5C0A91E4-48EF-4561-8D29-F49BA9F0BBFF}" destId="{880352FB-53E6-4518-BF15-60C2632ACC1D}" srcOrd="0" destOrd="0" presId="urn:microsoft.com/office/officeart/2005/8/layout/hList9"/>
    <dgm:cxn modelId="{F0911581-A767-4600-A233-67D6B7F71671}" type="presParOf" srcId="{5C0A91E4-48EF-4561-8D29-F49BA9F0BBFF}" destId="{A5279C9F-E772-43A6-AC1A-499B20BD4A44}" srcOrd="1" destOrd="0" presId="urn:microsoft.com/office/officeart/2005/8/layout/hList9"/>
    <dgm:cxn modelId="{44609DED-BBB2-EC4A-807E-26A6AE264692}" type="presParOf" srcId="{839168BF-4F04-0946-A62C-8600B52E8A72}" destId="{92A8A953-8EFA-154B-B82D-835C764A1E21}" srcOrd="3" destOrd="0" presId="urn:microsoft.com/office/officeart/2005/8/layout/hList9"/>
    <dgm:cxn modelId="{AFE91489-6C01-B741-BBFE-27AE04B90CE9}" type="presParOf" srcId="{92A8A953-8EFA-154B-B82D-835C764A1E21}" destId="{C56C8D5D-A64A-4040-96C2-E7F4485B356D}" srcOrd="0" destOrd="0" presId="urn:microsoft.com/office/officeart/2005/8/layout/hList9"/>
    <dgm:cxn modelId="{80C3DC9B-8EF1-8C47-AE64-1E94B24C1413}" type="presParOf" srcId="{92A8A953-8EFA-154B-B82D-835C764A1E21}" destId="{B9D0C088-FAE4-D040-B4F7-CC3E0DE040C8}" srcOrd="1" destOrd="0" presId="urn:microsoft.com/office/officeart/2005/8/layout/hList9"/>
    <dgm:cxn modelId="{FCECC809-BE02-3042-BB3E-9806294A3DD9}" type="presParOf" srcId="{2F770ACE-E622-4847-B01A-B3D0BC408D8B}" destId="{87C1DD31-F35B-7E47-A7D0-38359FB897FE}" srcOrd="7" destOrd="0" presId="urn:microsoft.com/office/officeart/2005/8/layout/hList9"/>
    <dgm:cxn modelId="{DB38AC53-6294-4441-AA8B-E75B5B2102A4}" type="presParOf" srcId="{2F770ACE-E622-4847-B01A-B3D0BC408D8B}" destId="{D853E8B1-B647-0449-8A72-77427EDD0135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6DA6CC-A0DF-AF4F-9BC0-DFEF48854F67}" type="doc">
      <dgm:prSet loTypeId="urn:microsoft.com/office/officeart/2005/8/layout/hList9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7AEB51E-38AA-AA4C-9D5A-477385941A36}">
      <dgm:prSet phldrT="[Texto]"/>
      <dgm:spPr/>
      <dgm:t>
        <a:bodyPr/>
        <a:lstStyle/>
        <a:p>
          <a:r>
            <a:rPr lang="es-ES" dirty="0"/>
            <a:t>SCONT.</a:t>
          </a:r>
        </a:p>
      </dgm:t>
    </dgm:pt>
    <dgm:pt modelId="{27B1F161-99CB-D342-906C-67BD8EE29199}" type="parTrans" cxnId="{8AD0C9D7-EE70-9A4C-B099-C064758FB8A0}">
      <dgm:prSet/>
      <dgm:spPr/>
      <dgm:t>
        <a:bodyPr/>
        <a:lstStyle/>
        <a:p>
          <a:endParaRPr lang="es-ES"/>
        </a:p>
      </dgm:t>
    </dgm:pt>
    <dgm:pt modelId="{544EE79C-60BB-744D-9515-A6F16DB4B633}" type="sibTrans" cxnId="{8AD0C9D7-EE70-9A4C-B099-C064758FB8A0}">
      <dgm:prSet/>
      <dgm:spPr/>
      <dgm:t>
        <a:bodyPr/>
        <a:lstStyle/>
        <a:p>
          <a:endParaRPr lang="es-ES"/>
        </a:p>
      </dgm:t>
    </dgm:pt>
    <dgm:pt modelId="{7AC67DAB-3451-2C41-A6A3-3E6B0820A331}">
      <dgm:prSet phldrT="[Texto]"/>
      <dgm:spPr/>
      <dgm:t>
        <a:bodyPr/>
        <a:lstStyle/>
        <a:p>
          <a:pPr algn="just"/>
          <a:r>
            <a:rPr lang="es-ES" dirty="0"/>
            <a:t>Acuerdo 1313: Modelos de control.</a:t>
          </a:r>
        </a:p>
        <a:p>
          <a:pPr algn="just"/>
          <a:r>
            <a:rPr lang="es-ES" dirty="0"/>
            <a:t>Acuerdo 1285: estatismo y banda muerta.</a:t>
          </a:r>
        </a:p>
      </dgm:t>
    </dgm:pt>
    <dgm:pt modelId="{97F1EEC8-BDE1-7342-8297-CC607001F0BD}" type="parTrans" cxnId="{D6EEBB8A-99BE-2D48-8D41-7C5637FCA6E6}">
      <dgm:prSet/>
      <dgm:spPr/>
      <dgm:t>
        <a:bodyPr/>
        <a:lstStyle/>
        <a:p>
          <a:endParaRPr lang="es-ES"/>
        </a:p>
      </dgm:t>
    </dgm:pt>
    <dgm:pt modelId="{61C7D9A8-8ADE-C547-8D90-E26691C7CB28}" type="sibTrans" cxnId="{D6EEBB8A-99BE-2D48-8D41-7C5637FCA6E6}">
      <dgm:prSet/>
      <dgm:spPr/>
      <dgm:t>
        <a:bodyPr/>
        <a:lstStyle/>
        <a:p>
          <a:endParaRPr lang="es-ES"/>
        </a:p>
      </dgm:t>
    </dgm:pt>
    <dgm:pt modelId="{DF009B85-49E7-364B-9672-A4CCF4BB7878}">
      <dgm:prSet phldrT="[Texto]"/>
      <dgm:spPr/>
      <dgm:t>
        <a:bodyPr/>
        <a:lstStyle/>
        <a:p>
          <a:pPr algn="just"/>
          <a:r>
            <a:rPr lang="es-ES" dirty="0"/>
            <a:t>Jornada de socialización de Acuerdos de Controles.</a:t>
          </a:r>
        </a:p>
      </dgm:t>
    </dgm:pt>
    <dgm:pt modelId="{CF95CF0C-4B8F-7A41-A782-48CC6E712EA1}" type="parTrans" cxnId="{C4600056-BA10-9640-BC6D-961D04C37304}">
      <dgm:prSet/>
      <dgm:spPr/>
      <dgm:t>
        <a:bodyPr/>
        <a:lstStyle/>
        <a:p>
          <a:endParaRPr lang="es-ES"/>
        </a:p>
      </dgm:t>
    </dgm:pt>
    <dgm:pt modelId="{3F048E22-C0A5-334D-9F95-D2404F47E02E}" type="sibTrans" cxnId="{C4600056-BA10-9640-BC6D-961D04C37304}">
      <dgm:prSet/>
      <dgm:spPr/>
      <dgm:t>
        <a:bodyPr/>
        <a:lstStyle/>
        <a:p>
          <a:endParaRPr lang="es-ES"/>
        </a:p>
      </dgm:t>
    </dgm:pt>
    <dgm:pt modelId="{5BA91D08-34B8-694E-AFEC-8D77A47B8CD6}">
      <dgm:prSet phldrT="[Texto]"/>
      <dgm:spPr/>
      <dgm:t>
        <a:bodyPr/>
        <a:lstStyle/>
        <a:p>
          <a:r>
            <a:rPr lang="es-ES" dirty="0"/>
            <a:t>SPROT.</a:t>
          </a:r>
        </a:p>
      </dgm:t>
    </dgm:pt>
    <dgm:pt modelId="{B793A395-220A-544B-84C4-5C374DC4C42C}" type="parTrans" cxnId="{AA3A3C94-C40B-CC43-9D88-3CDF38D61707}">
      <dgm:prSet/>
      <dgm:spPr/>
      <dgm:t>
        <a:bodyPr/>
        <a:lstStyle/>
        <a:p>
          <a:endParaRPr lang="es-ES"/>
        </a:p>
      </dgm:t>
    </dgm:pt>
    <dgm:pt modelId="{46B71D6A-82E5-2C40-B454-BBCB9DA1865E}" type="sibTrans" cxnId="{AA3A3C94-C40B-CC43-9D88-3CDF38D61707}">
      <dgm:prSet/>
      <dgm:spPr/>
      <dgm:t>
        <a:bodyPr/>
        <a:lstStyle/>
        <a:p>
          <a:endParaRPr lang="es-ES"/>
        </a:p>
      </dgm:t>
    </dgm:pt>
    <dgm:pt modelId="{BFBB0AAF-3337-E241-83FE-155083B9FD70}">
      <dgm:prSet phldrT="[Texto]"/>
      <dgm:spPr/>
      <dgm:t>
        <a:bodyPr/>
        <a:lstStyle/>
        <a:p>
          <a:r>
            <a:rPr lang="es-ES" dirty="0"/>
            <a:t>Acuerdo 1322: Requisitos de Protecciones para la conexión de Sistemas de Generación en el SIN</a:t>
          </a:r>
        </a:p>
      </dgm:t>
    </dgm:pt>
    <dgm:pt modelId="{D82B4328-B28F-E542-A858-15042D847A08}" type="parTrans" cxnId="{0255E45C-9809-2647-9E45-3818B89EA9F8}">
      <dgm:prSet/>
      <dgm:spPr/>
      <dgm:t>
        <a:bodyPr/>
        <a:lstStyle/>
        <a:p>
          <a:endParaRPr lang="es-ES"/>
        </a:p>
      </dgm:t>
    </dgm:pt>
    <dgm:pt modelId="{3E31733E-D962-D64F-92FB-F8C129E50DFF}" type="sibTrans" cxnId="{0255E45C-9809-2647-9E45-3818B89EA9F8}">
      <dgm:prSet/>
      <dgm:spPr/>
      <dgm:t>
        <a:bodyPr/>
        <a:lstStyle/>
        <a:p>
          <a:endParaRPr lang="es-ES"/>
        </a:p>
      </dgm:t>
    </dgm:pt>
    <dgm:pt modelId="{CEB4FF61-156A-5047-BBCD-B5E1AD484607}">
      <dgm:prSet phldrT="[Texto]"/>
      <dgm:spPr/>
      <dgm:t>
        <a:bodyPr/>
        <a:lstStyle/>
        <a:p>
          <a:r>
            <a:rPr lang="es-ES" dirty="0"/>
            <a:t>Comentarios al Reglamento de Distribución. </a:t>
          </a:r>
        </a:p>
      </dgm:t>
    </dgm:pt>
    <dgm:pt modelId="{DA3D5FB4-8ADF-9E4B-B6C8-6848FD7CBB13}" type="parTrans" cxnId="{38C47884-DEA7-B94A-AB94-5F3091D73354}">
      <dgm:prSet/>
      <dgm:spPr/>
      <dgm:t>
        <a:bodyPr/>
        <a:lstStyle/>
        <a:p>
          <a:endParaRPr lang="es-ES"/>
        </a:p>
      </dgm:t>
    </dgm:pt>
    <dgm:pt modelId="{BB6A9C82-B672-5C4C-8F04-6AAF2F7E166B}" type="sibTrans" cxnId="{38C47884-DEA7-B94A-AB94-5F3091D73354}">
      <dgm:prSet/>
      <dgm:spPr/>
      <dgm:t>
        <a:bodyPr/>
        <a:lstStyle/>
        <a:p>
          <a:endParaRPr lang="es-ES"/>
        </a:p>
      </dgm:t>
    </dgm:pt>
    <dgm:pt modelId="{70E0C27A-92F0-4517-A182-678F35C6B082}">
      <dgm:prSet phldrT="[Texto]"/>
      <dgm:spPr/>
      <dgm:t>
        <a:bodyPr/>
        <a:lstStyle/>
        <a:p>
          <a:pPr algn="just"/>
          <a:r>
            <a:rPr lang="es-ES" dirty="0"/>
            <a:t>Construcción de Propuesta a la CREG sobre los requisitos de conexión de la generación basada en inversores en los SDL.  </a:t>
          </a:r>
        </a:p>
      </dgm:t>
    </dgm:pt>
    <dgm:pt modelId="{58C68332-0705-4B38-8D44-95DC35450C9E}" type="parTrans" cxnId="{024E00B0-77CA-48FD-9A39-F135D449FFF8}">
      <dgm:prSet/>
      <dgm:spPr/>
      <dgm:t>
        <a:bodyPr/>
        <a:lstStyle/>
        <a:p>
          <a:endParaRPr lang="es-CO"/>
        </a:p>
      </dgm:t>
    </dgm:pt>
    <dgm:pt modelId="{D524F8C5-726F-474C-8E49-D134AC67E8B3}" type="sibTrans" cxnId="{024E00B0-77CA-48FD-9A39-F135D449FFF8}">
      <dgm:prSet/>
      <dgm:spPr/>
      <dgm:t>
        <a:bodyPr/>
        <a:lstStyle/>
        <a:p>
          <a:endParaRPr lang="es-CO"/>
        </a:p>
      </dgm:t>
    </dgm:pt>
    <dgm:pt modelId="{835418BF-32DE-4B03-9FFB-04EAD4BFFD65}">
      <dgm:prSet phldrT="[Texto]"/>
      <dgm:spPr/>
      <dgm:t>
        <a:bodyPr/>
        <a:lstStyle/>
        <a:p>
          <a:r>
            <a:rPr lang="es-ES" dirty="0"/>
            <a:t>Análisis de eventos.</a:t>
          </a:r>
        </a:p>
      </dgm:t>
    </dgm:pt>
    <dgm:pt modelId="{216EC7ED-5D84-4A10-A1F1-D3F7A38070CF}" type="parTrans" cxnId="{C6F54AC5-CD01-43F3-BA12-023248DF502F}">
      <dgm:prSet/>
      <dgm:spPr/>
      <dgm:t>
        <a:bodyPr/>
        <a:lstStyle/>
        <a:p>
          <a:endParaRPr lang="es-CO"/>
        </a:p>
      </dgm:t>
    </dgm:pt>
    <dgm:pt modelId="{6AAEE819-1DA8-4A98-A740-C602DB6532C0}" type="sibTrans" cxnId="{C6F54AC5-CD01-43F3-BA12-023248DF502F}">
      <dgm:prSet/>
      <dgm:spPr/>
      <dgm:t>
        <a:bodyPr/>
        <a:lstStyle/>
        <a:p>
          <a:endParaRPr lang="es-CO"/>
        </a:p>
      </dgm:t>
    </dgm:pt>
    <dgm:pt modelId="{7C8215B4-2F23-43EF-8DD4-0BC66F0D6D33}">
      <dgm:prSet phldrT="[Texto]"/>
      <dgm:spPr/>
      <dgm:t>
        <a:bodyPr/>
        <a:lstStyle/>
        <a:p>
          <a:r>
            <a:rPr lang="es-ES"/>
            <a:t>Propuesta de actualización al Código de Redes.</a:t>
          </a:r>
          <a:endParaRPr lang="es-ES" dirty="0"/>
        </a:p>
      </dgm:t>
    </dgm:pt>
    <dgm:pt modelId="{91E9E108-13FA-4DE0-8872-441938B08C8E}" type="parTrans" cxnId="{82AB2CF8-99C6-4F55-B15F-17920A1AF305}">
      <dgm:prSet/>
      <dgm:spPr/>
      <dgm:t>
        <a:bodyPr/>
        <a:lstStyle/>
        <a:p>
          <a:endParaRPr lang="es-CO"/>
        </a:p>
      </dgm:t>
    </dgm:pt>
    <dgm:pt modelId="{0BA031D9-6255-478C-AD2D-1066D92938B5}" type="sibTrans" cxnId="{82AB2CF8-99C6-4F55-B15F-17920A1AF305}">
      <dgm:prSet/>
      <dgm:spPr/>
      <dgm:t>
        <a:bodyPr/>
        <a:lstStyle/>
        <a:p>
          <a:endParaRPr lang="es-CO"/>
        </a:p>
      </dgm:t>
    </dgm:pt>
    <dgm:pt modelId="{77939204-5235-489F-B43D-6B2317B64547}">
      <dgm:prSet phldrT="[Texto]"/>
      <dgm:spPr/>
      <dgm:t>
        <a:bodyPr/>
        <a:lstStyle/>
        <a:p>
          <a:pPr algn="just"/>
          <a:r>
            <a:rPr lang="es-ES"/>
            <a:t>Propuesta de actualización al Código de Redes.</a:t>
          </a:r>
          <a:endParaRPr lang="es-ES" dirty="0"/>
        </a:p>
      </dgm:t>
    </dgm:pt>
    <dgm:pt modelId="{4402BCB3-D4BF-4D15-9D70-A8DC695B2A22}" type="parTrans" cxnId="{658F3363-F10B-4045-91F0-C3C5A6B3754A}">
      <dgm:prSet/>
      <dgm:spPr/>
      <dgm:t>
        <a:bodyPr/>
        <a:lstStyle/>
        <a:p>
          <a:endParaRPr lang="es-CO"/>
        </a:p>
      </dgm:t>
    </dgm:pt>
    <dgm:pt modelId="{FA130E7D-94B9-4E26-9289-D74491C8063D}" type="sibTrans" cxnId="{658F3363-F10B-4045-91F0-C3C5A6B3754A}">
      <dgm:prSet/>
      <dgm:spPr/>
      <dgm:t>
        <a:bodyPr/>
        <a:lstStyle/>
        <a:p>
          <a:endParaRPr lang="es-CO"/>
        </a:p>
      </dgm:t>
    </dgm:pt>
    <dgm:pt modelId="{2F770ACE-E622-4847-B01A-B3D0BC408D8B}" type="pres">
      <dgm:prSet presAssocID="{336DA6CC-A0DF-AF4F-9BC0-DFEF48854F67}" presName="list" presStyleCnt="0">
        <dgm:presLayoutVars>
          <dgm:dir/>
          <dgm:animLvl val="lvl"/>
        </dgm:presLayoutVars>
      </dgm:prSet>
      <dgm:spPr/>
    </dgm:pt>
    <dgm:pt modelId="{5DEAED79-465B-4F45-82E7-56370ADB956D}" type="pres">
      <dgm:prSet presAssocID="{47AEB51E-38AA-AA4C-9D5A-477385941A36}" presName="posSpace" presStyleCnt="0"/>
      <dgm:spPr/>
    </dgm:pt>
    <dgm:pt modelId="{AC1289DA-E540-C544-9B5F-97E39F0EC402}" type="pres">
      <dgm:prSet presAssocID="{47AEB51E-38AA-AA4C-9D5A-477385941A36}" presName="vertFlow" presStyleCnt="0"/>
      <dgm:spPr/>
    </dgm:pt>
    <dgm:pt modelId="{67BC0E5C-9741-E448-A655-4F30DB8A9CCA}" type="pres">
      <dgm:prSet presAssocID="{47AEB51E-38AA-AA4C-9D5A-477385941A36}" presName="topSpace" presStyleCnt="0"/>
      <dgm:spPr/>
    </dgm:pt>
    <dgm:pt modelId="{F2010972-ED48-BF43-809E-760AA8DBA48F}" type="pres">
      <dgm:prSet presAssocID="{47AEB51E-38AA-AA4C-9D5A-477385941A36}" presName="firstComp" presStyleCnt="0"/>
      <dgm:spPr/>
    </dgm:pt>
    <dgm:pt modelId="{A3893CE1-A411-C24F-8364-2C9C3B1572E7}" type="pres">
      <dgm:prSet presAssocID="{47AEB51E-38AA-AA4C-9D5A-477385941A36}" presName="firstChild" presStyleLbl="bgAccFollowNode1" presStyleIdx="0" presStyleCnt="8"/>
      <dgm:spPr/>
    </dgm:pt>
    <dgm:pt modelId="{FDC322AF-86FA-4F46-8EE1-03AF044258DD}" type="pres">
      <dgm:prSet presAssocID="{47AEB51E-38AA-AA4C-9D5A-477385941A36}" presName="firstChildTx" presStyleLbl="bgAccFollowNode1" presStyleIdx="0" presStyleCnt="8">
        <dgm:presLayoutVars>
          <dgm:bulletEnabled val="1"/>
        </dgm:presLayoutVars>
      </dgm:prSet>
      <dgm:spPr/>
    </dgm:pt>
    <dgm:pt modelId="{0D534049-C6E8-BD49-839A-6A0C8660E108}" type="pres">
      <dgm:prSet presAssocID="{DF009B85-49E7-364B-9672-A4CCF4BB7878}" presName="comp" presStyleCnt="0"/>
      <dgm:spPr/>
    </dgm:pt>
    <dgm:pt modelId="{AE1D87B1-D57F-E045-93FA-021E79EA5456}" type="pres">
      <dgm:prSet presAssocID="{DF009B85-49E7-364B-9672-A4CCF4BB7878}" presName="child" presStyleLbl="bgAccFollowNode1" presStyleIdx="1" presStyleCnt="8"/>
      <dgm:spPr/>
    </dgm:pt>
    <dgm:pt modelId="{48F4CF77-D131-8844-8B65-41713713C613}" type="pres">
      <dgm:prSet presAssocID="{DF009B85-49E7-364B-9672-A4CCF4BB7878}" presName="childTx" presStyleLbl="bgAccFollowNode1" presStyleIdx="1" presStyleCnt="8">
        <dgm:presLayoutVars>
          <dgm:bulletEnabled val="1"/>
        </dgm:presLayoutVars>
      </dgm:prSet>
      <dgm:spPr/>
    </dgm:pt>
    <dgm:pt modelId="{53CE3FCB-7389-424E-AC5F-515A12045559}" type="pres">
      <dgm:prSet presAssocID="{70E0C27A-92F0-4517-A182-678F35C6B082}" presName="comp" presStyleCnt="0"/>
      <dgm:spPr/>
    </dgm:pt>
    <dgm:pt modelId="{169DB9BE-C76F-4463-A6F1-D2135D3835AB}" type="pres">
      <dgm:prSet presAssocID="{70E0C27A-92F0-4517-A182-678F35C6B082}" presName="child" presStyleLbl="bgAccFollowNode1" presStyleIdx="2" presStyleCnt="8"/>
      <dgm:spPr/>
    </dgm:pt>
    <dgm:pt modelId="{1D1C3D68-2A5D-4915-B6FB-74F5AC107B54}" type="pres">
      <dgm:prSet presAssocID="{70E0C27A-92F0-4517-A182-678F35C6B082}" presName="childTx" presStyleLbl="bgAccFollowNode1" presStyleIdx="2" presStyleCnt="8">
        <dgm:presLayoutVars>
          <dgm:bulletEnabled val="1"/>
        </dgm:presLayoutVars>
      </dgm:prSet>
      <dgm:spPr/>
    </dgm:pt>
    <dgm:pt modelId="{763D7BDB-DC65-40A0-8B9B-F3983D0F70B9}" type="pres">
      <dgm:prSet presAssocID="{77939204-5235-489F-B43D-6B2317B64547}" presName="comp" presStyleCnt="0"/>
      <dgm:spPr/>
    </dgm:pt>
    <dgm:pt modelId="{7A55779E-7522-498D-A50C-77FAE6F4A6AE}" type="pres">
      <dgm:prSet presAssocID="{77939204-5235-489F-B43D-6B2317B64547}" presName="child" presStyleLbl="bgAccFollowNode1" presStyleIdx="3" presStyleCnt="8"/>
      <dgm:spPr/>
    </dgm:pt>
    <dgm:pt modelId="{D77E5EBC-AC42-4D21-857E-4F70AA020F84}" type="pres">
      <dgm:prSet presAssocID="{77939204-5235-489F-B43D-6B2317B64547}" presName="childTx" presStyleLbl="bgAccFollowNode1" presStyleIdx="3" presStyleCnt="8">
        <dgm:presLayoutVars>
          <dgm:bulletEnabled val="1"/>
        </dgm:presLayoutVars>
      </dgm:prSet>
      <dgm:spPr/>
    </dgm:pt>
    <dgm:pt modelId="{F5A1FFB5-498C-C24D-A0D5-4A71BE978FB3}" type="pres">
      <dgm:prSet presAssocID="{47AEB51E-38AA-AA4C-9D5A-477385941A36}" presName="negSpace" presStyleCnt="0"/>
      <dgm:spPr/>
    </dgm:pt>
    <dgm:pt modelId="{2B48F0D8-8732-8440-8B6D-CDAF423C38CF}" type="pres">
      <dgm:prSet presAssocID="{47AEB51E-38AA-AA4C-9D5A-477385941A36}" presName="circle" presStyleLbl="node1" presStyleIdx="0" presStyleCnt="2"/>
      <dgm:spPr/>
    </dgm:pt>
    <dgm:pt modelId="{E204B8ED-24C2-D240-898F-C18B376A4890}" type="pres">
      <dgm:prSet presAssocID="{544EE79C-60BB-744D-9515-A6F16DB4B633}" presName="transSpace" presStyleCnt="0"/>
      <dgm:spPr/>
    </dgm:pt>
    <dgm:pt modelId="{3E83E85D-D67B-C443-8B19-79DFC27969A2}" type="pres">
      <dgm:prSet presAssocID="{5BA91D08-34B8-694E-AFEC-8D77A47B8CD6}" presName="posSpace" presStyleCnt="0"/>
      <dgm:spPr/>
    </dgm:pt>
    <dgm:pt modelId="{839168BF-4F04-0946-A62C-8600B52E8A72}" type="pres">
      <dgm:prSet presAssocID="{5BA91D08-34B8-694E-AFEC-8D77A47B8CD6}" presName="vertFlow" presStyleCnt="0"/>
      <dgm:spPr/>
    </dgm:pt>
    <dgm:pt modelId="{FB3A97A0-C1E0-EC43-B82B-444319F74DC9}" type="pres">
      <dgm:prSet presAssocID="{5BA91D08-34B8-694E-AFEC-8D77A47B8CD6}" presName="topSpace" presStyleCnt="0"/>
      <dgm:spPr/>
    </dgm:pt>
    <dgm:pt modelId="{E7060F1E-6B79-474D-889A-16253738B670}" type="pres">
      <dgm:prSet presAssocID="{5BA91D08-34B8-694E-AFEC-8D77A47B8CD6}" presName="firstComp" presStyleCnt="0"/>
      <dgm:spPr/>
    </dgm:pt>
    <dgm:pt modelId="{D3B29515-8DD3-334A-81EA-0718BDFF7797}" type="pres">
      <dgm:prSet presAssocID="{5BA91D08-34B8-694E-AFEC-8D77A47B8CD6}" presName="firstChild" presStyleLbl="bgAccFollowNode1" presStyleIdx="4" presStyleCnt="8"/>
      <dgm:spPr/>
    </dgm:pt>
    <dgm:pt modelId="{F870C958-76EA-2840-BD20-F295195B9F07}" type="pres">
      <dgm:prSet presAssocID="{5BA91D08-34B8-694E-AFEC-8D77A47B8CD6}" presName="firstChildTx" presStyleLbl="bgAccFollowNode1" presStyleIdx="4" presStyleCnt="8">
        <dgm:presLayoutVars>
          <dgm:bulletEnabled val="1"/>
        </dgm:presLayoutVars>
      </dgm:prSet>
      <dgm:spPr/>
    </dgm:pt>
    <dgm:pt modelId="{92A8A953-8EFA-154B-B82D-835C764A1E21}" type="pres">
      <dgm:prSet presAssocID="{CEB4FF61-156A-5047-BBCD-B5E1AD484607}" presName="comp" presStyleCnt="0"/>
      <dgm:spPr/>
    </dgm:pt>
    <dgm:pt modelId="{C56C8D5D-A64A-4040-96C2-E7F4485B356D}" type="pres">
      <dgm:prSet presAssocID="{CEB4FF61-156A-5047-BBCD-B5E1AD484607}" presName="child" presStyleLbl="bgAccFollowNode1" presStyleIdx="5" presStyleCnt="8"/>
      <dgm:spPr/>
    </dgm:pt>
    <dgm:pt modelId="{B9D0C088-FAE4-D040-B4F7-CC3E0DE040C8}" type="pres">
      <dgm:prSet presAssocID="{CEB4FF61-156A-5047-BBCD-B5E1AD484607}" presName="childTx" presStyleLbl="bgAccFollowNode1" presStyleIdx="5" presStyleCnt="8">
        <dgm:presLayoutVars>
          <dgm:bulletEnabled val="1"/>
        </dgm:presLayoutVars>
      </dgm:prSet>
      <dgm:spPr/>
    </dgm:pt>
    <dgm:pt modelId="{D7A7F49D-ABA9-411E-8D1D-D9CE935664A2}" type="pres">
      <dgm:prSet presAssocID="{835418BF-32DE-4B03-9FFB-04EAD4BFFD65}" presName="comp" presStyleCnt="0"/>
      <dgm:spPr/>
    </dgm:pt>
    <dgm:pt modelId="{54F9995F-923F-4CAF-800F-E94057A712A3}" type="pres">
      <dgm:prSet presAssocID="{835418BF-32DE-4B03-9FFB-04EAD4BFFD65}" presName="child" presStyleLbl="bgAccFollowNode1" presStyleIdx="6" presStyleCnt="8"/>
      <dgm:spPr/>
    </dgm:pt>
    <dgm:pt modelId="{6F161344-2628-41B9-A61D-220E8A93D5EC}" type="pres">
      <dgm:prSet presAssocID="{835418BF-32DE-4B03-9FFB-04EAD4BFFD65}" presName="childTx" presStyleLbl="bgAccFollowNode1" presStyleIdx="6" presStyleCnt="8">
        <dgm:presLayoutVars>
          <dgm:bulletEnabled val="1"/>
        </dgm:presLayoutVars>
      </dgm:prSet>
      <dgm:spPr/>
    </dgm:pt>
    <dgm:pt modelId="{78C84DEC-541F-4791-B968-F471D876E1B4}" type="pres">
      <dgm:prSet presAssocID="{7C8215B4-2F23-43EF-8DD4-0BC66F0D6D33}" presName="comp" presStyleCnt="0"/>
      <dgm:spPr/>
    </dgm:pt>
    <dgm:pt modelId="{71F35886-33EE-4CA9-95D6-1D749B1BDDE0}" type="pres">
      <dgm:prSet presAssocID="{7C8215B4-2F23-43EF-8DD4-0BC66F0D6D33}" presName="child" presStyleLbl="bgAccFollowNode1" presStyleIdx="7" presStyleCnt="8"/>
      <dgm:spPr/>
    </dgm:pt>
    <dgm:pt modelId="{8E6E6867-81E4-4F09-9AB5-5AD3C3958F55}" type="pres">
      <dgm:prSet presAssocID="{7C8215B4-2F23-43EF-8DD4-0BC66F0D6D33}" presName="childTx" presStyleLbl="bgAccFollowNode1" presStyleIdx="7" presStyleCnt="8">
        <dgm:presLayoutVars>
          <dgm:bulletEnabled val="1"/>
        </dgm:presLayoutVars>
      </dgm:prSet>
      <dgm:spPr/>
    </dgm:pt>
    <dgm:pt modelId="{87C1DD31-F35B-7E47-A7D0-38359FB897FE}" type="pres">
      <dgm:prSet presAssocID="{5BA91D08-34B8-694E-AFEC-8D77A47B8CD6}" presName="negSpace" presStyleCnt="0"/>
      <dgm:spPr/>
    </dgm:pt>
    <dgm:pt modelId="{D853E8B1-B647-0449-8A72-77427EDD0135}" type="pres">
      <dgm:prSet presAssocID="{5BA91D08-34B8-694E-AFEC-8D77A47B8CD6}" presName="circle" presStyleLbl="node1" presStyleIdx="1" presStyleCnt="2"/>
      <dgm:spPr/>
    </dgm:pt>
  </dgm:ptLst>
  <dgm:cxnLst>
    <dgm:cxn modelId="{65492D0C-EEE5-6A47-891B-E0005839A121}" type="presOf" srcId="{CEB4FF61-156A-5047-BBCD-B5E1AD484607}" destId="{B9D0C088-FAE4-D040-B4F7-CC3E0DE040C8}" srcOrd="1" destOrd="0" presId="urn:microsoft.com/office/officeart/2005/8/layout/hList9"/>
    <dgm:cxn modelId="{B2635E1F-01EC-4D3E-A523-1D195FAA277E}" type="presOf" srcId="{7C8215B4-2F23-43EF-8DD4-0BC66F0D6D33}" destId="{71F35886-33EE-4CA9-95D6-1D749B1BDDE0}" srcOrd="0" destOrd="0" presId="urn:microsoft.com/office/officeart/2005/8/layout/hList9"/>
    <dgm:cxn modelId="{1E88743A-9C0E-4D64-92F8-B531FAE5F850}" type="presOf" srcId="{77939204-5235-489F-B43D-6B2317B64547}" destId="{D77E5EBC-AC42-4D21-857E-4F70AA020F84}" srcOrd="1" destOrd="0" presId="urn:microsoft.com/office/officeart/2005/8/layout/hList9"/>
    <dgm:cxn modelId="{AB76B541-D1BE-F745-82EF-A599063F44E9}" type="presOf" srcId="{7AC67DAB-3451-2C41-A6A3-3E6B0820A331}" destId="{FDC322AF-86FA-4F46-8EE1-03AF044258DD}" srcOrd="1" destOrd="0" presId="urn:microsoft.com/office/officeart/2005/8/layout/hList9"/>
    <dgm:cxn modelId="{8B9AFE43-E7EE-344B-8217-179FCA18EC47}" type="presOf" srcId="{7AC67DAB-3451-2C41-A6A3-3E6B0820A331}" destId="{A3893CE1-A411-C24F-8364-2C9C3B1572E7}" srcOrd="0" destOrd="0" presId="urn:microsoft.com/office/officeart/2005/8/layout/hList9"/>
    <dgm:cxn modelId="{C4600056-BA10-9640-BC6D-961D04C37304}" srcId="{47AEB51E-38AA-AA4C-9D5A-477385941A36}" destId="{DF009B85-49E7-364B-9672-A4CCF4BB7878}" srcOrd="1" destOrd="0" parTransId="{CF95CF0C-4B8F-7A41-A782-48CC6E712EA1}" sibTransId="{3F048E22-C0A5-334D-9F95-D2404F47E02E}"/>
    <dgm:cxn modelId="{AABF075C-B9FF-2948-B60C-9D1033969F18}" type="presOf" srcId="{336DA6CC-A0DF-AF4F-9BC0-DFEF48854F67}" destId="{2F770ACE-E622-4847-B01A-B3D0BC408D8B}" srcOrd="0" destOrd="0" presId="urn:microsoft.com/office/officeart/2005/8/layout/hList9"/>
    <dgm:cxn modelId="{0255E45C-9809-2647-9E45-3818B89EA9F8}" srcId="{5BA91D08-34B8-694E-AFEC-8D77A47B8CD6}" destId="{BFBB0AAF-3337-E241-83FE-155083B9FD70}" srcOrd="0" destOrd="0" parTransId="{D82B4328-B28F-E542-A858-15042D847A08}" sibTransId="{3E31733E-D962-D64F-92FB-F8C129E50DFF}"/>
    <dgm:cxn modelId="{658F3363-F10B-4045-91F0-C3C5A6B3754A}" srcId="{47AEB51E-38AA-AA4C-9D5A-477385941A36}" destId="{77939204-5235-489F-B43D-6B2317B64547}" srcOrd="3" destOrd="0" parTransId="{4402BCB3-D4BF-4D15-9D70-A8DC695B2A22}" sibTransId="{FA130E7D-94B9-4E26-9289-D74491C8063D}"/>
    <dgm:cxn modelId="{22D88377-4670-45E6-8218-020DADD88F3F}" type="presOf" srcId="{70E0C27A-92F0-4517-A182-678F35C6B082}" destId="{1D1C3D68-2A5D-4915-B6FB-74F5AC107B54}" srcOrd="1" destOrd="0" presId="urn:microsoft.com/office/officeart/2005/8/layout/hList9"/>
    <dgm:cxn modelId="{DCD8767B-A903-42E2-A6EF-4E706EB9367F}" type="presOf" srcId="{835418BF-32DE-4B03-9FFB-04EAD4BFFD65}" destId="{54F9995F-923F-4CAF-800F-E94057A712A3}" srcOrd="0" destOrd="0" presId="urn:microsoft.com/office/officeart/2005/8/layout/hList9"/>
    <dgm:cxn modelId="{38C47884-DEA7-B94A-AB94-5F3091D73354}" srcId="{5BA91D08-34B8-694E-AFEC-8D77A47B8CD6}" destId="{CEB4FF61-156A-5047-BBCD-B5E1AD484607}" srcOrd="1" destOrd="0" parTransId="{DA3D5FB4-8ADF-9E4B-B6C8-6848FD7CBB13}" sibTransId="{BB6A9C82-B672-5C4C-8F04-6AAF2F7E166B}"/>
    <dgm:cxn modelId="{D6EEBB8A-99BE-2D48-8D41-7C5637FCA6E6}" srcId="{47AEB51E-38AA-AA4C-9D5A-477385941A36}" destId="{7AC67DAB-3451-2C41-A6A3-3E6B0820A331}" srcOrd="0" destOrd="0" parTransId="{97F1EEC8-BDE1-7342-8297-CC607001F0BD}" sibTransId="{61C7D9A8-8ADE-C547-8D90-E26691C7CB28}"/>
    <dgm:cxn modelId="{AA3A3C94-C40B-CC43-9D88-3CDF38D61707}" srcId="{336DA6CC-A0DF-AF4F-9BC0-DFEF48854F67}" destId="{5BA91D08-34B8-694E-AFEC-8D77A47B8CD6}" srcOrd="1" destOrd="0" parTransId="{B793A395-220A-544B-84C4-5C374DC4C42C}" sibTransId="{46B71D6A-82E5-2C40-B454-BBCB9DA1865E}"/>
    <dgm:cxn modelId="{D2314A9F-69C0-4A63-A458-20548980A8B7}" type="presOf" srcId="{77939204-5235-489F-B43D-6B2317B64547}" destId="{7A55779E-7522-498D-A50C-77FAE6F4A6AE}" srcOrd="0" destOrd="0" presId="urn:microsoft.com/office/officeart/2005/8/layout/hList9"/>
    <dgm:cxn modelId="{C438D0A1-DCC6-43BA-AB71-70CE516300EF}" type="presOf" srcId="{70E0C27A-92F0-4517-A182-678F35C6B082}" destId="{169DB9BE-C76F-4463-A6F1-D2135D3835AB}" srcOrd="0" destOrd="0" presId="urn:microsoft.com/office/officeart/2005/8/layout/hList9"/>
    <dgm:cxn modelId="{815C3CA7-6E3F-AC42-AE45-21353112E4B1}" type="presOf" srcId="{5BA91D08-34B8-694E-AFEC-8D77A47B8CD6}" destId="{D853E8B1-B647-0449-8A72-77427EDD0135}" srcOrd="0" destOrd="0" presId="urn:microsoft.com/office/officeart/2005/8/layout/hList9"/>
    <dgm:cxn modelId="{024E00B0-77CA-48FD-9A39-F135D449FFF8}" srcId="{47AEB51E-38AA-AA4C-9D5A-477385941A36}" destId="{70E0C27A-92F0-4517-A182-678F35C6B082}" srcOrd="2" destOrd="0" parTransId="{58C68332-0705-4B38-8D44-95DC35450C9E}" sibTransId="{D524F8C5-726F-474C-8E49-D134AC67E8B3}"/>
    <dgm:cxn modelId="{181330BA-9A3D-DB47-893D-CD0BE68D9F8B}" type="presOf" srcId="{CEB4FF61-156A-5047-BBCD-B5E1AD484607}" destId="{C56C8D5D-A64A-4040-96C2-E7F4485B356D}" srcOrd="0" destOrd="0" presId="urn:microsoft.com/office/officeart/2005/8/layout/hList9"/>
    <dgm:cxn modelId="{E8E8F8BF-5375-4C96-84E7-00DC5E7DB6C3}" type="presOf" srcId="{835418BF-32DE-4B03-9FFB-04EAD4BFFD65}" destId="{6F161344-2628-41B9-A61D-220E8A93D5EC}" srcOrd="1" destOrd="0" presId="urn:microsoft.com/office/officeart/2005/8/layout/hList9"/>
    <dgm:cxn modelId="{0ECEA8C1-C0CB-B741-8312-E89757175A2F}" type="presOf" srcId="{DF009B85-49E7-364B-9672-A4CCF4BB7878}" destId="{48F4CF77-D131-8844-8B65-41713713C613}" srcOrd="1" destOrd="0" presId="urn:microsoft.com/office/officeart/2005/8/layout/hList9"/>
    <dgm:cxn modelId="{C6F54AC5-CD01-43F3-BA12-023248DF502F}" srcId="{5BA91D08-34B8-694E-AFEC-8D77A47B8CD6}" destId="{835418BF-32DE-4B03-9FFB-04EAD4BFFD65}" srcOrd="2" destOrd="0" parTransId="{216EC7ED-5D84-4A10-A1F1-D3F7A38070CF}" sibTransId="{6AAEE819-1DA8-4A98-A740-C602DB6532C0}"/>
    <dgm:cxn modelId="{AE7920C8-3E4A-4C64-911A-5F061D08A640}" type="presOf" srcId="{7C8215B4-2F23-43EF-8DD4-0BC66F0D6D33}" destId="{8E6E6867-81E4-4F09-9AB5-5AD3C3958F55}" srcOrd="1" destOrd="0" presId="urn:microsoft.com/office/officeart/2005/8/layout/hList9"/>
    <dgm:cxn modelId="{02C8D1CD-C2E9-704D-A3AE-C945A7C8E220}" type="presOf" srcId="{DF009B85-49E7-364B-9672-A4CCF4BB7878}" destId="{AE1D87B1-D57F-E045-93FA-021E79EA5456}" srcOrd="0" destOrd="0" presId="urn:microsoft.com/office/officeart/2005/8/layout/hList9"/>
    <dgm:cxn modelId="{8AD0C9D7-EE70-9A4C-B099-C064758FB8A0}" srcId="{336DA6CC-A0DF-AF4F-9BC0-DFEF48854F67}" destId="{47AEB51E-38AA-AA4C-9D5A-477385941A36}" srcOrd="0" destOrd="0" parTransId="{27B1F161-99CB-D342-906C-67BD8EE29199}" sibTransId="{544EE79C-60BB-744D-9515-A6F16DB4B633}"/>
    <dgm:cxn modelId="{16F651D9-9A39-B84A-96C1-EAFD34F1C1EF}" type="presOf" srcId="{BFBB0AAF-3337-E241-83FE-155083B9FD70}" destId="{F870C958-76EA-2840-BD20-F295195B9F07}" srcOrd="1" destOrd="0" presId="urn:microsoft.com/office/officeart/2005/8/layout/hList9"/>
    <dgm:cxn modelId="{FEC923E3-22EE-C641-B27B-D1DE8AA329CB}" type="presOf" srcId="{BFBB0AAF-3337-E241-83FE-155083B9FD70}" destId="{D3B29515-8DD3-334A-81EA-0718BDFF7797}" srcOrd="0" destOrd="0" presId="urn:microsoft.com/office/officeart/2005/8/layout/hList9"/>
    <dgm:cxn modelId="{6039FAF2-93BB-D54E-A42E-A4002FAF4B1F}" type="presOf" srcId="{47AEB51E-38AA-AA4C-9D5A-477385941A36}" destId="{2B48F0D8-8732-8440-8B6D-CDAF423C38CF}" srcOrd="0" destOrd="0" presId="urn:microsoft.com/office/officeart/2005/8/layout/hList9"/>
    <dgm:cxn modelId="{82AB2CF8-99C6-4F55-B15F-17920A1AF305}" srcId="{5BA91D08-34B8-694E-AFEC-8D77A47B8CD6}" destId="{7C8215B4-2F23-43EF-8DD4-0BC66F0D6D33}" srcOrd="3" destOrd="0" parTransId="{91E9E108-13FA-4DE0-8872-441938B08C8E}" sibTransId="{0BA031D9-6255-478C-AD2D-1066D92938B5}"/>
    <dgm:cxn modelId="{0005B12C-899A-2547-93F7-43CA2D92FD26}" type="presParOf" srcId="{2F770ACE-E622-4847-B01A-B3D0BC408D8B}" destId="{5DEAED79-465B-4F45-82E7-56370ADB956D}" srcOrd="0" destOrd="0" presId="urn:microsoft.com/office/officeart/2005/8/layout/hList9"/>
    <dgm:cxn modelId="{3775F471-AE65-2542-AF03-330161F81163}" type="presParOf" srcId="{2F770ACE-E622-4847-B01A-B3D0BC408D8B}" destId="{AC1289DA-E540-C544-9B5F-97E39F0EC402}" srcOrd="1" destOrd="0" presId="urn:microsoft.com/office/officeart/2005/8/layout/hList9"/>
    <dgm:cxn modelId="{2080E3BE-0DBE-2E4C-AD84-13357B0A7F3E}" type="presParOf" srcId="{AC1289DA-E540-C544-9B5F-97E39F0EC402}" destId="{67BC0E5C-9741-E448-A655-4F30DB8A9CCA}" srcOrd="0" destOrd="0" presId="urn:microsoft.com/office/officeart/2005/8/layout/hList9"/>
    <dgm:cxn modelId="{A08DBCC3-AEEC-4F40-864E-986C384660BD}" type="presParOf" srcId="{AC1289DA-E540-C544-9B5F-97E39F0EC402}" destId="{F2010972-ED48-BF43-809E-760AA8DBA48F}" srcOrd="1" destOrd="0" presId="urn:microsoft.com/office/officeart/2005/8/layout/hList9"/>
    <dgm:cxn modelId="{6ED70EAA-C93D-2F45-8C6A-6F7C10FFB4DD}" type="presParOf" srcId="{F2010972-ED48-BF43-809E-760AA8DBA48F}" destId="{A3893CE1-A411-C24F-8364-2C9C3B1572E7}" srcOrd="0" destOrd="0" presId="urn:microsoft.com/office/officeart/2005/8/layout/hList9"/>
    <dgm:cxn modelId="{AD889D6C-22CA-AD4E-98E0-A07C98A82CF5}" type="presParOf" srcId="{F2010972-ED48-BF43-809E-760AA8DBA48F}" destId="{FDC322AF-86FA-4F46-8EE1-03AF044258DD}" srcOrd="1" destOrd="0" presId="urn:microsoft.com/office/officeart/2005/8/layout/hList9"/>
    <dgm:cxn modelId="{2176E9BD-8983-FF44-A4FD-C3B8B96BB8F5}" type="presParOf" srcId="{AC1289DA-E540-C544-9B5F-97E39F0EC402}" destId="{0D534049-C6E8-BD49-839A-6A0C8660E108}" srcOrd="2" destOrd="0" presId="urn:microsoft.com/office/officeart/2005/8/layout/hList9"/>
    <dgm:cxn modelId="{3ACE7FB7-E772-BC41-950C-07904E97B65B}" type="presParOf" srcId="{0D534049-C6E8-BD49-839A-6A0C8660E108}" destId="{AE1D87B1-D57F-E045-93FA-021E79EA5456}" srcOrd="0" destOrd="0" presId="urn:microsoft.com/office/officeart/2005/8/layout/hList9"/>
    <dgm:cxn modelId="{2AE608E4-64C2-3A47-BAF7-B15F762E2554}" type="presParOf" srcId="{0D534049-C6E8-BD49-839A-6A0C8660E108}" destId="{48F4CF77-D131-8844-8B65-41713713C613}" srcOrd="1" destOrd="0" presId="urn:microsoft.com/office/officeart/2005/8/layout/hList9"/>
    <dgm:cxn modelId="{7A5B418E-EAF7-46A7-87B0-FCCF050ABCDE}" type="presParOf" srcId="{AC1289DA-E540-C544-9B5F-97E39F0EC402}" destId="{53CE3FCB-7389-424E-AC5F-515A12045559}" srcOrd="3" destOrd="0" presId="urn:microsoft.com/office/officeart/2005/8/layout/hList9"/>
    <dgm:cxn modelId="{A5DA9981-B899-44B0-8E17-3DD5832F0873}" type="presParOf" srcId="{53CE3FCB-7389-424E-AC5F-515A12045559}" destId="{169DB9BE-C76F-4463-A6F1-D2135D3835AB}" srcOrd="0" destOrd="0" presId="urn:microsoft.com/office/officeart/2005/8/layout/hList9"/>
    <dgm:cxn modelId="{5BF48F60-11A1-4EF1-84B8-FDE125C7909E}" type="presParOf" srcId="{53CE3FCB-7389-424E-AC5F-515A12045559}" destId="{1D1C3D68-2A5D-4915-B6FB-74F5AC107B54}" srcOrd="1" destOrd="0" presId="urn:microsoft.com/office/officeart/2005/8/layout/hList9"/>
    <dgm:cxn modelId="{80401532-DEA8-46B5-9FC3-5F82A4EC0268}" type="presParOf" srcId="{AC1289DA-E540-C544-9B5F-97E39F0EC402}" destId="{763D7BDB-DC65-40A0-8B9B-F3983D0F70B9}" srcOrd="4" destOrd="0" presId="urn:microsoft.com/office/officeart/2005/8/layout/hList9"/>
    <dgm:cxn modelId="{E654D01F-C8AB-45CA-8E38-35A7D8387554}" type="presParOf" srcId="{763D7BDB-DC65-40A0-8B9B-F3983D0F70B9}" destId="{7A55779E-7522-498D-A50C-77FAE6F4A6AE}" srcOrd="0" destOrd="0" presId="urn:microsoft.com/office/officeart/2005/8/layout/hList9"/>
    <dgm:cxn modelId="{CF7E5071-0EAE-4966-BB71-F5C35173E813}" type="presParOf" srcId="{763D7BDB-DC65-40A0-8B9B-F3983D0F70B9}" destId="{D77E5EBC-AC42-4D21-857E-4F70AA020F84}" srcOrd="1" destOrd="0" presId="urn:microsoft.com/office/officeart/2005/8/layout/hList9"/>
    <dgm:cxn modelId="{4358A943-9576-0A4C-BA49-59FC0F26D226}" type="presParOf" srcId="{2F770ACE-E622-4847-B01A-B3D0BC408D8B}" destId="{F5A1FFB5-498C-C24D-A0D5-4A71BE978FB3}" srcOrd="2" destOrd="0" presId="urn:microsoft.com/office/officeart/2005/8/layout/hList9"/>
    <dgm:cxn modelId="{DFAD04FD-EE64-564F-9DE5-1E508F08D1D1}" type="presParOf" srcId="{2F770ACE-E622-4847-B01A-B3D0BC408D8B}" destId="{2B48F0D8-8732-8440-8B6D-CDAF423C38CF}" srcOrd="3" destOrd="0" presId="urn:microsoft.com/office/officeart/2005/8/layout/hList9"/>
    <dgm:cxn modelId="{F982CE14-CCDD-DF48-82EF-6365B8AB3065}" type="presParOf" srcId="{2F770ACE-E622-4847-B01A-B3D0BC408D8B}" destId="{E204B8ED-24C2-D240-898F-C18B376A4890}" srcOrd="4" destOrd="0" presId="urn:microsoft.com/office/officeart/2005/8/layout/hList9"/>
    <dgm:cxn modelId="{7C1F21CA-3ED0-3443-82C4-02AB206E3B9A}" type="presParOf" srcId="{2F770ACE-E622-4847-B01A-B3D0BC408D8B}" destId="{3E83E85D-D67B-C443-8B19-79DFC27969A2}" srcOrd="5" destOrd="0" presId="urn:microsoft.com/office/officeart/2005/8/layout/hList9"/>
    <dgm:cxn modelId="{1A2328D0-C765-9A46-BB5E-C698A4DDB3C3}" type="presParOf" srcId="{2F770ACE-E622-4847-B01A-B3D0BC408D8B}" destId="{839168BF-4F04-0946-A62C-8600B52E8A72}" srcOrd="6" destOrd="0" presId="urn:microsoft.com/office/officeart/2005/8/layout/hList9"/>
    <dgm:cxn modelId="{32B84E99-122E-334E-AB37-B8E673A146CE}" type="presParOf" srcId="{839168BF-4F04-0946-A62C-8600B52E8A72}" destId="{FB3A97A0-C1E0-EC43-B82B-444319F74DC9}" srcOrd="0" destOrd="0" presId="urn:microsoft.com/office/officeart/2005/8/layout/hList9"/>
    <dgm:cxn modelId="{66E3E12B-84BC-3145-9C57-25782EC986D9}" type="presParOf" srcId="{839168BF-4F04-0946-A62C-8600B52E8A72}" destId="{E7060F1E-6B79-474D-889A-16253738B670}" srcOrd="1" destOrd="0" presId="urn:microsoft.com/office/officeart/2005/8/layout/hList9"/>
    <dgm:cxn modelId="{9A9FA543-A5F9-CD40-93E5-A2B11052D385}" type="presParOf" srcId="{E7060F1E-6B79-474D-889A-16253738B670}" destId="{D3B29515-8DD3-334A-81EA-0718BDFF7797}" srcOrd="0" destOrd="0" presId="urn:microsoft.com/office/officeart/2005/8/layout/hList9"/>
    <dgm:cxn modelId="{258A5912-AB73-DF4A-BADE-F9704831B422}" type="presParOf" srcId="{E7060F1E-6B79-474D-889A-16253738B670}" destId="{F870C958-76EA-2840-BD20-F295195B9F07}" srcOrd="1" destOrd="0" presId="urn:microsoft.com/office/officeart/2005/8/layout/hList9"/>
    <dgm:cxn modelId="{44609DED-BBB2-EC4A-807E-26A6AE264692}" type="presParOf" srcId="{839168BF-4F04-0946-A62C-8600B52E8A72}" destId="{92A8A953-8EFA-154B-B82D-835C764A1E21}" srcOrd="2" destOrd="0" presId="urn:microsoft.com/office/officeart/2005/8/layout/hList9"/>
    <dgm:cxn modelId="{AFE91489-6C01-B741-BBFE-27AE04B90CE9}" type="presParOf" srcId="{92A8A953-8EFA-154B-B82D-835C764A1E21}" destId="{C56C8D5D-A64A-4040-96C2-E7F4485B356D}" srcOrd="0" destOrd="0" presId="urn:microsoft.com/office/officeart/2005/8/layout/hList9"/>
    <dgm:cxn modelId="{80C3DC9B-8EF1-8C47-AE64-1E94B24C1413}" type="presParOf" srcId="{92A8A953-8EFA-154B-B82D-835C764A1E21}" destId="{B9D0C088-FAE4-D040-B4F7-CC3E0DE040C8}" srcOrd="1" destOrd="0" presId="urn:microsoft.com/office/officeart/2005/8/layout/hList9"/>
    <dgm:cxn modelId="{689ABFD0-06E1-4E24-8216-53EA1A2EC939}" type="presParOf" srcId="{839168BF-4F04-0946-A62C-8600B52E8A72}" destId="{D7A7F49D-ABA9-411E-8D1D-D9CE935664A2}" srcOrd="3" destOrd="0" presId="urn:microsoft.com/office/officeart/2005/8/layout/hList9"/>
    <dgm:cxn modelId="{34F2C1CF-5F6D-4BF0-AC54-981194A2A213}" type="presParOf" srcId="{D7A7F49D-ABA9-411E-8D1D-D9CE935664A2}" destId="{54F9995F-923F-4CAF-800F-E94057A712A3}" srcOrd="0" destOrd="0" presId="urn:microsoft.com/office/officeart/2005/8/layout/hList9"/>
    <dgm:cxn modelId="{A7D59622-4C29-4950-9A47-22C98768D25D}" type="presParOf" srcId="{D7A7F49D-ABA9-411E-8D1D-D9CE935664A2}" destId="{6F161344-2628-41B9-A61D-220E8A93D5EC}" srcOrd="1" destOrd="0" presId="urn:microsoft.com/office/officeart/2005/8/layout/hList9"/>
    <dgm:cxn modelId="{4A31BEC7-D2F6-4B66-9289-9181B329BCCA}" type="presParOf" srcId="{839168BF-4F04-0946-A62C-8600B52E8A72}" destId="{78C84DEC-541F-4791-B968-F471D876E1B4}" srcOrd="4" destOrd="0" presId="urn:microsoft.com/office/officeart/2005/8/layout/hList9"/>
    <dgm:cxn modelId="{6D9ED8E6-5A16-4C33-9FB3-6DBE887964EC}" type="presParOf" srcId="{78C84DEC-541F-4791-B968-F471D876E1B4}" destId="{71F35886-33EE-4CA9-95D6-1D749B1BDDE0}" srcOrd="0" destOrd="0" presId="urn:microsoft.com/office/officeart/2005/8/layout/hList9"/>
    <dgm:cxn modelId="{B0A25FD0-0965-49E1-993F-C23D8E956993}" type="presParOf" srcId="{78C84DEC-541F-4791-B968-F471D876E1B4}" destId="{8E6E6867-81E4-4F09-9AB5-5AD3C3958F55}" srcOrd="1" destOrd="0" presId="urn:microsoft.com/office/officeart/2005/8/layout/hList9"/>
    <dgm:cxn modelId="{FCECC809-BE02-3042-BB3E-9806294A3DD9}" type="presParOf" srcId="{2F770ACE-E622-4847-B01A-B3D0BC408D8B}" destId="{87C1DD31-F35B-7E47-A7D0-38359FB897FE}" srcOrd="7" destOrd="0" presId="urn:microsoft.com/office/officeart/2005/8/layout/hList9"/>
    <dgm:cxn modelId="{DB38AC53-6294-4441-AA8B-E75B5B2102A4}" type="presParOf" srcId="{2F770ACE-E622-4847-B01A-B3D0BC408D8B}" destId="{D853E8B1-B647-0449-8A72-77427EDD0135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6DA6CC-A0DF-AF4F-9BC0-DFEF48854F67}" type="doc">
      <dgm:prSet loTypeId="urn:microsoft.com/office/officeart/2005/8/layout/hList9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7AEB51E-38AA-AA4C-9D5A-477385941A36}">
      <dgm:prSet phldrT="[Texto]"/>
      <dgm:spPr/>
      <dgm:t>
        <a:bodyPr/>
        <a:lstStyle/>
        <a:p>
          <a:r>
            <a:rPr lang="es-ES" dirty="0" err="1"/>
            <a:t>SPlantas</a:t>
          </a:r>
          <a:endParaRPr lang="es-ES" dirty="0"/>
        </a:p>
      </dgm:t>
    </dgm:pt>
    <dgm:pt modelId="{27B1F161-99CB-D342-906C-67BD8EE29199}" type="parTrans" cxnId="{8AD0C9D7-EE70-9A4C-B099-C064758FB8A0}">
      <dgm:prSet/>
      <dgm:spPr/>
      <dgm:t>
        <a:bodyPr/>
        <a:lstStyle/>
        <a:p>
          <a:endParaRPr lang="es-ES"/>
        </a:p>
      </dgm:t>
    </dgm:pt>
    <dgm:pt modelId="{544EE79C-60BB-744D-9515-A6F16DB4B633}" type="sibTrans" cxnId="{8AD0C9D7-EE70-9A4C-B099-C064758FB8A0}">
      <dgm:prSet/>
      <dgm:spPr/>
      <dgm:t>
        <a:bodyPr/>
        <a:lstStyle/>
        <a:p>
          <a:endParaRPr lang="es-ES"/>
        </a:p>
      </dgm:t>
    </dgm:pt>
    <dgm:pt modelId="{7AC67DAB-3451-2C41-A6A3-3E6B0820A331}">
      <dgm:prSet phldrT="[Texto]"/>
      <dgm:spPr/>
      <dgm:t>
        <a:bodyPr/>
        <a:lstStyle/>
        <a:p>
          <a:pPr algn="just"/>
          <a:r>
            <a:rPr lang="es-ES" dirty="0"/>
            <a:t>Acuerdos compartición de infraestructura, SAEB, armonización de parámetros.</a:t>
          </a:r>
        </a:p>
      </dgm:t>
    </dgm:pt>
    <dgm:pt modelId="{97F1EEC8-BDE1-7342-8297-CC607001F0BD}" type="parTrans" cxnId="{D6EEBB8A-99BE-2D48-8D41-7C5637FCA6E6}">
      <dgm:prSet/>
      <dgm:spPr/>
      <dgm:t>
        <a:bodyPr/>
        <a:lstStyle/>
        <a:p>
          <a:endParaRPr lang="es-ES"/>
        </a:p>
      </dgm:t>
    </dgm:pt>
    <dgm:pt modelId="{61C7D9A8-8ADE-C547-8D90-E26691C7CB28}" type="sibTrans" cxnId="{D6EEBB8A-99BE-2D48-8D41-7C5637FCA6E6}">
      <dgm:prSet/>
      <dgm:spPr/>
      <dgm:t>
        <a:bodyPr/>
        <a:lstStyle/>
        <a:p>
          <a:endParaRPr lang="es-ES"/>
        </a:p>
      </dgm:t>
    </dgm:pt>
    <dgm:pt modelId="{5BA91D08-34B8-694E-AFEC-8D77A47B8CD6}">
      <dgm:prSet phldrT="[Texto]"/>
      <dgm:spPr/>
      <dgm:t>
        <a:bodyPr/>
        <a:lstStyle/>
        <a:p>
          <a:r>
            <a:rPr lang="es-ES" dirty="0"/>
            <a:t>SAPE</a:t>
          </a:r>
        </a:p>
      </dgm:t>
    </dgm:pt>
    <dgm:pt modelId="{B793A395-220A-544B-84C4-5C374DC4C42C}" type="parTrans" cxnId="{AA3A3C94-C40B-CC43-9D88-3CDF38D61707}">
      <dgm:prSet/>
      <dgm:spPr/>
      <dgm:t>
        <a:bodyPr/>
        <a:lstStyle/>
        <a:p>
          <a:endParaRPr lang="es-ES"/>
        </a:p>
      </dgm:t>
    </dgm:pt>
    <dgm:pt modelId="{46B71D6A-82E5-2C40-B454-BBCB9DA1865E}" type="sibTrans" cxnId="{AA3A3C94-C40B-CC43-9D88-3CDF38D61707}">
      <dgm:prSet/>
      <dgm:spPr/>
      <dgm:t>
        <a:bodyPr/>
        <a:lstStyle/>
        <a:p>
          <a:endParaRPr lang="es-ES"/>
        </a:p>
      </dgm:t>
    </dgm:pt>
    <dgm:pt modelId="{BFBB0AAF-3337-E241-83FE-155083B9FD70}">
      <dgm:prSet phldrT="[Texto]"/>
      <dgm:spPr/>
      <dgm:t>
        <a:bodyPr/>
        <a:lstStyle/>
        <a:p>
          <a:r>
            <a:rPr lang="es-ES" dirty="0"/>
            <a:t>Construcción de Propuesta a la CREG sobre los requisitos de conexión de la generación basada en inversores en los SDL. </a:t>
          </a:r>
        </a:p>
      </dgm:t>
    </dgm:pt>
    <dgm:pt modelId="{D82B4328-B28F-E542-A858-15042D847A08}" type="parTrans" cxnId="{0255E45C-9809-2647-9E45-3818B89EA9F8}">
      <dgm:prSet/>
      <dgm:spPr/>
      <dgm:t>
        <a:bodyPr/>
        <a:lstStyle/>
        <a:p>
          <a:endParaRPr lang="es-ES"/>
        </a:p>
      </dgm:t>
    </dgm:pt>
    <dgm:pt modelId="{3E31733E-D962-D64F-92FB-F8C129E50DFF}" type="sibTrans" cxnId="{0255E45C-9809-2647-9E45-3818B89EA9F8}">
      <dgm:prSet/>
      <dgm:spPr/>
      <dgm:t>
        <a:bodyPr/>
        <a:lstStyle/>
        <a:p>
          <a:endParaRPr lang="es-ES"/>
        </a:p>
      </dgm:t>
    </dgm:pt>
    <dgm:pt modelId="{CEB4FF61-156A-5047-BBCD-B5E1AD484607}">
      <dgm:prSet phldrT="[Texto]"/>
      <dgm:spPr/>
      <dgm:t>
        <a:bodyPr/>
        <a:lstStyle/>
        <a:p>
          <a:r>
            <a:rPr lang="es-ES" dirty="0"/>
            <a:t>Comentarios a la propuesta de actualización del Reglamento de Distribución.</a:t>
          </a:r>
        </a:p>
      </dgm:t>
    </dgm:pt>
    <dgm:pt modelId="{DA3D5FB4-8ADF-9E4B-B6C8-6848FD7CBB13}" type="parTrans" cxnId="{38C47884-DEA7-B94A-AB94-5F3091D73354}">
      <dgm:prSet/>
      <dgm:spPr/>
      <dgm:t>
        <a:bodyPr/>
        <a:lstStyle/>
        <a:p>
          <a:endParaRPr lang="es-ES"/>
        </a:p>
      </dgm:t>
    </dgm:pt>
    <dgm:pt modelId="{BB6A9C82-B672-5C4C-8F04-6AAF2F7E166B}" type="sibTrans" cxnId="{38C47884-DEA7-B94A-AB94-5F3091D73354}">
      <dgm:prSet/>
      <dgm:spPr/>
      <dgm:t>
        <a:bodyPr/>
        <a:lstStyle/>
        <a:p>
          <a:endParaRPr lang="es-ES"/>
        </a:p>
      </dgm:t>
    </dgm:pt>
    <dgm:pt modelId="{C8D8453A-8B21-4BCC-970D-3851972921FF}">
      <dgm:prSet phldrT="[Texto]"/>
      <dgm:spPr/>
      <dgm:t>
        <a:bodyPr/>
        <a:lstStyle/>
        <a:p>
          <a:pPr algn="just"/>
          <a:r>
            <a:rPr lang="es-ES" dirty="0"/>
            <a:t>Recomendación al CND sobre ajustes a los estudios de Flexibilidad.</a:t>
          </a:r>
        </a:p>
      </dgm:t>
    </dgm:pt>
    <dgm:pt modelId="{6287CFE7-0062-439F-9E7A-0FA0243B85EE}" type="parTrans" cxnId="{A6053E80-E953-4285-9176-6AA35262FE33}">
      <dgm:prSet/>
      <dgm:spPr/>
      <dgm:t>
        <a:bodyPr/>
        <a:lstStyle/>
        <a:p>
          <a:endParaRPr lang="es-CO"/>
        </a:p>
      </dgm:t>
    </dgm:pt>
    <dgm:pt modelId="{9CB23771-4CAB-4678-9D14-4F8FDC668652}" type="sibTrans" cxnId="{A6053E80-E953-4285-9176-6AA35262FE33}">
      <dgm:prSet/>
      <dgm:spPr/>
      <dgm:t>
        <a:bodyPr/>
        <a:lstStyle/>
        <a:p>
          <a:endParaRPr lang="es-CO"/>
        </a:p>
      </dgm:t>
    </dgm:pt>
    <dgm:pt modelId="{2A07DF90-4564-45A2-8E52-EE533AD40069}">
      <dgm:prSet phldrT="[Texto]"/>
      <dgm:spPr/>
      <dgm:t>
        <a:bodyPr/>
        <a:lstStyle/>
        <a:p>
          <a:r>
            <a:rPr lang="es-ES" dirty="0"/>
            <a:t>Retroalimentación al CND sobre la metodología de ordenamiento de subestaciones estratégicas del STN.</a:t>
          </a:r>
        </a:p>
      </dgm:t>
    </dgm:pt>
    <dgm:pt modelId="{EEA1C650-9972-433F-88E1-77D3D29C240A}" type="parTrans" cxnId="{A76FB39F-61D4-4FD0-97EC-35DB64DF4DAD}">
      <dgm:prSet/>
      <dgm:spPr/>
      <dgm:t>
        <a:bodyPr/>
        <a:lstStyle/>
        <a:p>
          <a:endParaRPr lang="es-CO"/>
        </a:p>
      </dgm:t>
    </dgm:pt>
    <dgm:pt modelId="{429E06FF-D401-4062-A328-76DAD206F8EA}" type="sibTrans" cxnId="{A76FB39F-61D4-4FD0-97EC-35DB64DF4DAD}">
      <dgm:prSet/>
      <dgm:spPr/>
      <dgm:t>
        <a:bodyPr/>
        <a:lstStyle/>
        <a:p>
          <a:endParaRPr lang="es-CO"/>
        </a:p>
      </dgm:t>
    </dgm:pt>
    <dgm:pt modelId="{81EEF8D7-ED7F-4CCF-91C4-27216EB90294}">
      <dgm:prSet phldrT="[Texto]"/>
      <dgm:spPr/>
      <dgm:t>
        <a:bodyPr/>
        <a:lstStyle/>
        <a:p>
          <a:r>
            <a:rPr lang="es-ES" dirty="0"/>
            <a:t>Propuesta de actualización al Código de Redes. </a:t>
          </a:r>
        </a:p>
      </dgm:t>
    </dgm:pt>
    <dgm:pt modelId="{B9C72E99-AED7-47E8-AA94-9D79A0E8E853}" type="parTrans" cxnId="{5407215E-82FC-480A-892F-39579E92F3B9}">
      <dgm:prSet/>
      <dgm:spPr/>
      <dgm:t>
        <a:bodyPr/>
        <a:lstStyle/>
        <a:p>
          <a:endParaRPr lang="es-CO"/>
        </a:p>
      </dgm:t>
    </dgm:pt>
    <dgm:pt modelId="{84EC08F7-3570-4E04-A57F-E36C95FED5B9}" type="sibTrans" cxnId="{5407215E-82FC-480A-892F-39579E92F3B9}">
      <dgm:prSet/>
      <dgm:spPr/>
      <dgm:t>
        <a:bodyPr/>
        <a:lstStyle/>
        <a:p>
          <a:endParaRPr lang="es-CO"/>
        </a:p>
      </dgm:t>
    </dgm:pt>
    <dgm:pt modelId="{2F770ACE-E622-4847-B01A-B3D0BC408D8B}" type="pres">
      <dgm:prSet presAssocID="{336DA6CC-A0DF-AF4F-9BC0-DFEF48854F67}" presName="list" presStyleCnt="0">
        <dgm:presLayoutVars>
          <dgm:dir/>
          <dgm:animLvl val="lvl"/>
        </dgm:presLayoutVars>
      </dgm:prSet>
      <dgm:spPr/>
    </dgm:pt>
    <dgm:pt modelId="{5DEAED79-465B-4F45-82E7-56370ADB956D}" type="pres">
      <dgm:prSet presAssocID="{47AEB51E-38AA-AA4C-9D5A-477385941A36}" presName="posSpace" presStyleCnt="0"/>
      <dgm:spPr/>
    </dgm:pt>
    <dgm:pt modelId="{AC1289DA-E540-C544-9B5F-97E39F0EC402}" type="pres">
      <dgm:prSet presAssocID="{47AEB51E-38AA-AA4C-9D5A-477385941A36}" presName="vertFlow" presStyleCnt="0"/>
      <dgm:spPr/>
    </dgm:pt>
    <dgm:pt modelId="{67BC0E5C-9741-E448-A655-4F30DB8A9CCA}" type="pres">
      <dgm:prSet presAssocID="{47AEB51E-38AA-AA4C-9D5A-477385941A36}" presName="topSpace" presStyleCnt="0"/>
      <dgm:spPr/>
    </dgm:pt>
    <dgm:pt modelId="{F2010972-ED48-BF43-809E-760AA8DBA48F}" type="pres">
      <dgm:prSet presAssocID="{47AEB51E-38AA-AA4C-9D5A-477385941A36}" presName="firstComp" presStyleCnt="0"/>
      <dgm:spPr/>
    </dgm:pt>
    <dgm:pt modelId="{A3893CE1-A411-C24F-8364-2C9C3B1572E7}" type="pres">
      <dgm:prSet presAssocID="{47AEB51E-38AA-AA4C-9D5A-477385941A36}" presName="firstChild" presStyleLbl="bgAccFollowNode1" presStyleIdx="0" presStyleCnt="6"/>
      <dgm:spPr/>
    </dgm:pt>
    <dgm:pt modelId="{FDC322AF-86FA-4F46-8EE1-03AF044258DD}" type="pres">
      <dgm:prSet presAssocID="{47AEB51E-38AA-AA4C-9D5A-477385941A36}" presName="firstChildTx" presStyleLbl="bgAccFollowNode1" presStyleIdx="0" presStyleCnt="6">
        <dgm:presLayoutVars>
          <dgm:bulletEnabled val="1"/>
        </dgm:presLayoutVars>
      </dgm:prSet>
      <dgm:spPr/>
    </dgm:pt>
    <dgm:pt modelId="{1455952C-5FDB-4114-919E-4D4E9D976B75}" type="pres">
      <dgm:prSet presAssocID="{C8D8453A-8B21-4BCC-970D-3851972921FF}" presName="comp" presStyleCnt="0"/>
      <dgm:spPr/>
    </dgm:pt>
    <dgm:pt modelId="{66552926-3CCC-4031-923A-65F2BEF8A854}" type="pres">
      <dgm:prSet presAssocID="{C8D8453A-8B21-4BCC-970D-3851972921FF}" presName="child" presStyleLbl="bgAccFollowNode1" presStyleIdx="1" presStyleCnt="6"/>
      <dgm:spPr/>
    </dgm:pt>
    <dgm:pt modelId="{C43CE31A-0523-4FA8-AE43-3E897A92A0CA}" type="pres">
      <dgm:prSet presAssocID="{C8D8453A-8B21-4BCC-970D-3851972921FF}" presName="childTx" presStyleLbl="bgAccFollowNode1" presStyleIdx="1" presStyleCnt="6">
        <dgm:presLayoutVars>
          <dgm:bulletEnabled val="1"/>
        </dgm:presLayoutVars>
      </dgm:prSet>
      <dgm:spPr/>
    </dgm:pt>
    <dgm:pt modelId="{F5A1FFB5-498C-C24D-A0D5-4A71BE978FB3}" type="pres">
      <dgm:prSet presAssocID="{47AEB51E-38AA-AA4C-9D5A-477385941A36}" presName="negSpace" presStyleCnt="0"/>
      <dgm:spPr/>
    </dgm:pt>
    <dgm:pt modelId="{2B48F0D8-8732-8440-8B6D-CDAF423C38CF}" type="pres">
      <dgm:prSet presAssocID="{47AEB51E-38AA-AA4C-9D5A-477385941A36}" presName="circle" presStyleLbl="node1" presStyleIdx="0" presStyleCnt="2"/>
      <dgm:spPr/>
    </dgm:pt>
    <dgm:pt modelId="{E204B8ED-24C2-D240-898F-C18B376A4890}" type="pres">
      <dgm:prSet presAssocID="{544EE79C-60BB-744D-9515-A6F16DB4B633}" presName="transSpace" presStyleCnt="0"/>
      <dgm:spPr/>
    </dgm:pt>
    <dgm:pt modelId="{3E83E85D-D67B-C443-8B19-79DFC27969A2}" type="pres">
      <dgm:prSet presAssocID="{5BA91D08-34B8-694E-AFEC-8D77A47B8CD6}" presName="posSpace" presStyleCnt="0"/>
      <dgm:spPr/>
    </dgm:pt>
    <dgm:pt modelId="{839168BF-4F04-0946-A62C-8600B52E8A72}" type="pres">
      <dgm:prSet presAssocID="{5BA91D08-34B8-694E-AFEC-8D77A47B8CD6}" presName="vertFlow" presStyleCnt="0"/>
      <dgm:spPr/>
    </dgm:pt>
    <dgm:pt modelId="{FB3A97A0-C1E0-EC43-B82B-444319F74DC9}" type="pres">
      <dgm:prSet presAssocID="{5BA91D08-34B8-694E-AFEC-8D77A47B8CD6}" presName="topSpace" presStyleCnt="0"/>
      <dgm:spPr/>
    </dgm:pt>
    <dgm:pt modelId="{E7060F1E-6B79-474D-889A-16253738B670}" type="pres">
      <dgm:prSet presAssocID="{5BA91D08-34B8-694E-AFEC-8D77A47B8CD6}" presName="firstComp" presStyleCnt="0"/>
      <dgm:spPr/>
    </dgm:pt>
    <dgm:pt modelId="{D3B29515-8DD3-334A-81EA-0718BDFF7797}" type="pres">
      <dgm:prSet presAssocID="{5BA91D08-34B8-694E-AFEC-8D77A47B8CD6}" presName="firstChild" presStyleLbl="bgAccFollowNode1" presStyleIdx="2" presStyleCnt="6"/>
      <dgm:spPr/>
    </dgm:pt>
    <dgm:pt modelId="{F870C958-76EA-2840-BD20-F295195B9F07}" type="pres">
      <dgm:prSet presAssocID="{5BA91D08-34B8-694E-AFEC-8D77A47B8CD6}" presName="firstChildTx" presStyleLbl="bgAccFollowNode1" presStyleIdx="2" presStyleCnt="6">
        <dgm:presLayoutVars>
          <dgm:bulletEnabled val="1"/>
        </dgm:presLayoutVars>
      </dgm:prSet>
      <dgm:spPr/>
    </dgm:pt>
    <dgm:pt modelId="{92A8A953-8EFA-154B-B82D-835C764A1E21}" type="pres">
      <dgm:prSet presAssocID="{CEB4FF61-156A-5047-BBCD-B5E1AD484607}" presName="comp" presStyleCnt="0"/>
      <dgm:spPr/>
    </dgm:pt>
    <dgm:pt modelId="{C56C8D5D-A64A-4040-96C2-E7F4485B356D}" type="pres">
      <dgm:prSet presAssocID="{CEB4FF61-156A-5047-BBCD-B5E1AD484607}" presName="child" presStyleLbl="bgAccFollowNode1" presStyleIdx="3" presStyleCnt="6"/>
      <dgm:spPr/>
    </dgm:pt>
    <dgm:pt modelId="{B9D0C088-FAE4-D040-B4F7-CC3E0DE040C8}" type="pres">
      <dgm:prSet presAssocID="{CEB4FF61-156A-5047-BBCD-B5E1AD484607}" presName="childTx" presStyleLbl="bgAccFollowNode1" presStyleIdx="3" presStyleCnt="6">
        <dgm:presLayoutVars>
          <dgm:bulletEnabled val="1"/>
        </dgm:presLayoutVars>
      </dgm:prSet>
      <dgm:spPr/>
    </dgm:pt>
    <dgm:pt modelId="{C9BFFCBC-4477-437B-905E-A38032C49414}" type="pres">
      <dgm:prSet presAssocID="{2A07DF90-4564-45A2-8E52-EE533AD40069}" presName="comp" presStyleCnt="0"/>
      <dgm:spPr/>
    </dgm:pt>
    <dgm:pt modelId="{B93C47A8-49B6-4EBA-84C5-9D2BC5745324}" type="pres">
      <dgm:prSet presAssocID="{2A07DF90-4564-45A2-8E52-EE533AD40069}" presName="child" presStyleLbl="bgAccFollowNode1" presStyleIdx="4" presStyleCnt="6"/>
      <dgm:spPr/>
    </dgm:pt>
    <dgm:pt modelId="{68B2D424-61CC-4CF9-AFB2-D6F28B80AED4}" type="pres">
      <dgm:prSet presAssocID="{2A07DF90-4564-45A2-8E52-EE533AD40069}" presName="childTx" presStyleLbl="bgAccFollowNode1" presStyleIdx="4" presStyleCnt="6">
        <dgm:presLayoutVars>
          <dgm:bulletEnabled val="1"/>
        </dgm:presLayoutVars>
      </dgm:prSet>
      <dgm:spPr/>
    </dgm:pt>
    <dgm:pt modelId="{F083676D-B9CB-4334-919F-22BEF76B3D65}" type="pres">
      <dgm:prSet presAssocID="{81EEF8D7-ED7F-4CCF-91C4-27216EB90294}" presName="comp" presStyleCnt="0"/>
      <dgm:spPr/>
    </dgm:pt>
    <dgm:pt modelId="{DF4F82C7-2735-4E3D-A31A-29D74EFE75C4}" type="pres">
      <dgm:prSet presAssocID="{81EEF8D7-ED7F-4CCF-91C4-27216EB90294}" presName="child" presStyleLbl="bgAccFollowNode1" presStyleIdx="5" presStyleCnt="6"/>
      <dgm:spPr/>
    </dgm:pt>
    <dgm:pt modelId="{347701DF-82D9-48B8-84AE-B0A6D42655BA}" type="pres">
      <dgm:prSet presAssocID="{81EEF8D7-ED7F-4CCF-91C4-27216EB90294}" presName="childTx" presStyleLbl="bgAccFollowNode1" presStyleIdx="5" presStyleCnt="6">
        <dgm:presLayoutVars>
          <dgm:bulletEnabled val="1"/>
        </dgm:presLayoutVars>
      </dgm:prSet>
      <dgm:spPr/>
    </dgm:pt>
    <dgm:pt modelId="{87C1DD31-F35B-7E47-A7D0-38359FB897FE}" type="pres">
      <dgm:prSet presAssocID="{5BA91D08-34B8-694E-AFEC-8D77A47B8CD6}" presName="negSpace" presStyleCnt="0"/>
      <dgm:spPr/>
    </dgm:pt>
    <dgm:pt modelId="{D853E8B1-B647-0449-8A72-77427EDD0135}" type="pres">
      <dgm:prSet presAssocID="{5BA91D08-34B8-694E-AFEC-8D77A47B8CD6}" presName="circle" presStyleLbl="node1" presStyleIdx="1" presStyleCnt="2"/>
      <dgm:spPr/>
    </dgm:pt>
  </dgm:ptLst>
  <dgm:cxnLst>
    <dgm:cxn modelId="{65492D0C-EEE5-6A47-891B-E0005839A121}" type="presOf" srcId="{CEB4FF61-156A-5047-BBCD-B5E1AD484607}" destId="{B9D0C088-FAE4-D040-B4F7-CC3E0DE040C8}" srcOrd="1" destOrd="0" presId="urn:microsoft.com/office/officeart/2005/8/layout/hList9"/>
    <dgm:cxn modelId="{AB76B541-D1BE-F745-82EF-A599063F44E9}" type="presOf" srcId="{7AC67DAB-3451-2C41-A6A3-3E6B0820A331}" destId="{FDC322AF-86FA-4F46-8EE1-03AF044258DD}" srcOrd="1" destOrd="0" presId="urn:microsoft.com/office/officeart/2005/8/layout/hList9"/>
    <dgm:cxn modelId="{8B9AFE43-E7EE-344B-8217-179FCA18EC47}" type="presOf" srcId="{7AC67DAB-3451-2C41-A6A3-3E6B0820A331}" destId="{A3893CE1-A411-C24F-8364-2C9C3B1572E7}" srcOrd="0" destOrd="0" presId="urn:microsoft.com/office/officeart/2005/8/layout/hList9"/>
    <dgm:cxn modelId="{32CC814E-5AFF-4541-84EC-DCC8A209BE52}" type="presOf" srcId="{2A07DF90-4564-45A2-8E52-EE533AD40069}" destId="{68B2D424-61CC-4CF9-AFB2-D6F28B80AED4}" srcOrd="1" destOrd="0" presId="urn:microsoft.com/office/officeart/2005/8/layout/hList9"/>
    <dgm:cxn modelId="{B36AA351-0A20-4982-8CC0-033E396415F7}" type="presOf" srcId="{2A07DF90-4564-45A2-8E52-EE533AD40069}" destId="{B93C47A8-49B6-4EBA-84C5-9D2BC5745324}" srcOrd="0" destOrd="0" presId="urn:microsoft.com/office/officeart/2005/8/layout/hList9"/>
    <dgm:cxn modelId="{C7DB6357-060B-4177-AE43-9B23BBB0CB89}" type="presOf" srcId="{81EEF8D7-ED7F-4CCF-91C4-27216EB90294}" destId="{347701DF-82D9-48B8-84AE-B0A6D42655BA}" srcOrd="1" destOrd="0" presId="urn:microsoft.com/office/officeart/2005/8/layout/hList9"/>
    <dgm:cxn modelId="{AABF075C-B9FF-2948-B60C-9D1033969F18}" type="presOf" srcId="{336DA6CC-A0DF-AF4F-9BC0-DFEF48854F67}" destId="{2F770ACE-E622-4847-B01A-B3D0BC408D8B}" srcOrd="0" destOrd="0" presId="urn:microsoft.com/office/officeart/2005/8/layout/hList9"/>
    <dgm:cxn modelId="{0255E45C-9809-2647-9E45-3818B89EA9F8}" srcId="{5BA91D08-34B8-694E-AFEC-8D77A47B8CD6}" destId="{BFBB0AAF-3337-E241-83FE-155083B9FD70}" srcOrd="0" destOrd="0" parTransId="{D82B4328-B28F-E542-A858-15042D847A08}" sibTransId="{3E31733E-D962-D64F-92FB-F8C129E50DFF}"/>
    <dgm:cxn modelId="{5407215E-82FC-480A-892F-39579E92F3B9}" srcId="{5BA91D08-34B8-694E-AFEC-8D77A47B8CD6}" destId="{81EEF8D7-ED7F-4CCF-91C4-27216EB90294}" srcOrd="3" destOrd="0" parTransId="{B9C72E99-AED7-47E8-AA94-9D79A0E8E853}" sibTransId="{84EC08F7-3570-4E04-A57F-E36C95FED5B9}"/>
    <dgm:cxn modelId="{4C30CF66-B8D1-4ACE-95FE-A2F06CBAA6F1}" type="presOf" srcId="{C8D8453A-8B21-4BCC-970D-3851972921FF}" destId="{66552926-3CCC-4031-923A-65F2BEF8A854}" srcOrd="0" destOrd="0" presId="urn:microsoft.com/office/officeart/2005/8/layout/hList9"/>
    <dgm:cxn modelId="{A6053E80-E953-4285-9176-6AA35262FE33}" srcId="{47AEB51E-38AA-AA4C-9D5A-477385941A36}" destId="{C8D8453A-8B21-4BCC-970D-3851972921FF}" srcOrd="1" destOrd="0" parTransId="{6287CFE7-0062-439F-9E7A-0FA0243B85EE}" sibTransId="{9CB23771-4CAB-4678-9D14-4F8FDC668652}"/>
    <dgm:cxn modelId="{38C47884-DEA7-B94A-AB94-5F3091D73354}" srcId="{5BA91D08-34B8-694E-AFEC-8D77A47B8CD6}" destId="{CEB4FF61-156A-5047-BBCD-B5E1AD484607}" srcOrd="1" destOrd="0" parTransId="{DA3D5FB4-8ADF-9E4B-B6C8-6848FD7CBB13}" sibTransId="{BB6A9C82-B672-5C4C-8F04-6AAF2F7E166B}"/>
    <dgm:cxn modelId="{D6EEBB8A-99BE-2D48-8D41-7C5637FCA6E6}" srcId="{47AEB51E-38AA-AA4C-9D5A-477385941A36}" destId="{7AC67DAB-3451-2C41-A6A3-3E6B0820A331}" srcOrd="0" destOrd="0" parTransId="{97F1EEC8-BDE1-7342-8297-CC607001F0BD}" sibTransId="{61C7D9A8-8ADE-C547-8D90-E26691C7CB28}"/>
    <dgm:cxn modelId="{AA3A3C94-C40B-CC43-9D88-3CDF38D61707}" srcId="{336DA6CC-A0DF-AF4F-9BC0-DFEF48854F67}" destId="{5BA91D08-34B8-694E-AFEC-8D77A47B8CD6}" srcOrd="1" destOrd="0" parTransId="{B793A395-220A-544B-84C4-5C374DC4C42C}" sibTransId="{46B71D6A-82E5-2C40-B454-BBCB9DA1865E}"/>
    <dgm:cxn modelId="{40A2A094-439F-4EB1-A8C0-13A1A134525C}" type="presOf" srcId="{C8D8453A-8B21-4BCC-970D-3851972921FF}" destId="{C43CE31A-0523-4FA8-AE43-3E897A92A0CA}" srcOrd="1" destOrd="0" presId="urn:microsoft.com/office/officeart/2005/8/layout/hList9"/>
    <dgm:cxn modelId="{A76FB39F-61D4-4FD0-97EC-35DB64DF4DAD}" srcId="{5BA91D08-34B8-694E-AFEC-8D77A47B8CD6}" destId="{2A07DF90-4564-45A2-8E52-EE533AD40069}" srcOrd="2" destOrd="0" parTransId="{EEA1C650-9972-433F-88E1-77D3D29C240A}" sibTransId="{429E06FF-D401-4062-A328-76DAD206F8EA}"/>
    <dgm:cxn modelId="{815C3CA7-6E3F-AC42-AE45-21353112E4B1}" type="presOf" srcId="{5BA91D08-34B8-694E-AFEC-8D77A47B8CD6}" destId="{D853E8B1-B647-0449-8A72-77427EDD0135}" srcOrd="0" destOrd="0" presId="urn:microsoft.com/office/officeart/2005/8/layout/hList9"/>
    <dgm:cxn modelId="{181330BA-9A3D-DB47-893D-CD0BE68D9F8B}" type="presOf" srcId="{CEB4FF61-156A-5047-BBCD-B5E1AD484607}" destId="{C56C8D5D-A64A-4040-96C2-E7F4485B356D}" srcOrd="0" destOrd="0" presId="urn:microsoft.com/office/officeart/2005/8/layout/hList9"/>
    <dgm:cxn modelId="{8AD0C9D7-EE70-9A4C-B099-C064758FB8A0}" srcId="{336DA6CC-A0DF-AF4F-9BC0-DFEF48854F67}" destId="{47AEB51E-38AA-AA4C-9D5A-477385941A36}" srcOrd="0" destOrd="0" parTransId="{27B1F161-99CB-D342-906C-67BD8EE29199}" sibTransId="{544EE79C-60BB-744D-9515-A6F16DB4B633}"/>
    <dgm:cxn modelId="{16F651D9-9A39-B84A-96C1-EAFD34F1C1EF}" type="presOf" srcId="{BFBB0AAF-3337-E241-83FE-155083B9FD70}" destId="{F870C958-76EA-2840-BD20-F295195B9F07}" srcOrd="1" destOrd="0" presId="urn:microsoft.com/office/officeart/2005/8/layout/hList9"/>
    <dgm:cxn modelId="{13FC1ADB-806C-4598-AF38-A79510079847}" type="presOf" srcId="{81EEF8D7-ED7F-4CCF-91C4-27216EB90294}" destId="{DF4F82C7-2735-4E3D-A31A-29D74EFE75C4}" srcOrd="0" destOrd="0" presId="urn:microsoft.com/office/officeart/2005/8/layout/hList9"/>
    <dgm:cxn modelId="{FEC923E3-22EE-C641-B27B-D1DE8AA329CB}" type="presOf" srcId="{BFBB0AAF-3337-E241-83FE-155083B9FD70}" destId="{D3B29515-8DD3-334A-81EA-0718BDFF7797}" srcOrd="0" destOrd="0" presId="urn:microsoft.com/office/officeart/2005/8/layout/hList9"/>
    <dgm:cxn modelId="{6039FAF2-93BB-D54E-A42E-A4002FAF4B1F}" type="presOf" srcId="{47AEB51E-38AA-AA4C-9D5A-477385941A36}" destId="{2B48F0D8-8732-8440-8B6D-CDAF423C38CF}" srcOrd="0" destOrd="0" presId="urn:microsoft.com/office/officeart/2005/8/layout/hList9"/>
    <dgm:cxn modelId="{0005B12C-899A-2547-93F7-43CA2D92FD26}" type="presParOf" srcId="{2F770ACE-E622-4847-B01A-B3D0BC408D8B}" destId="{5DEAED79-465B-4F45-82E7-56370ADB956D}" srcOrd="0" destOrd="0" presId="urn:microsoft.com/office/officeart/2005/8/layout/hList9"/>
    <dgm:cxn modelId="{3775F471-AE65-2542-AF03-330161F81163}" type="presParOf" srcId="{2F770ACE-E622-4847-B01A-B3D0BC408D8B}" destId="{AC1289DA-E540-C544-9B5F-97E39F0EC402}" srcOrd="1" destOrd="0" presId="urn:microsoft.com/office/officeart/2005/8/layout/hList9"/>
    <dgm:cxn modelId="{2080E3BE-0DBE-2E4C-AD84-13357B0A7F3E}" type="presParOf" srcId="{AC1289DA-E540-C544-9B5F-97E39F0EC402}" destId="{67BC0E5C-9741-E448-A655-4F30DB8A9CCA}" srcOrd="0" destOrd="0" presId="urn:microsoft.com/office/officeart/2005/8/layout/hList9"/>
    <dgm:cxn modelId="{A08DBCC3-AEEC-4F40-864E-986C384660BD}" type="presParOf" srcId="{AC1289DA-E540-C544-9B5F-97E39F0EC402}" destId="{F2010972-ED48-BF43-809E-760AA8DBA48F}" srcOrd="1" destOrd="0" presId="urn:microsoft.com/office/officeart/2005/8/layout/hList9"/>
    <dgm:cxn modelId="{6ED70EAA-C93D-2F45-8C6A-6F7C10FFB4DD}" type="presParOf" srcId="{F2010972-ED48-BF43-809E-760AA8DBA48F}" destId="{A3893CE1-A411-C24F-8364-2C9C3B1572E7}" srcOrd="0" destOrd="0" presId="urn:microsoft.com/office/officeart/2005/8/layout/hList9"/>
    <dgm:cxn modelId="{AD889D6C-22CA-AD4E-98E0-A07C98A82CF5}" type="presParOf" srcId="{F2010972-ED48-BF43-809E-760AA8DBA48F}" destId="{FDC322AF-86FA-4F46-8EE1-03AF044258DD}" srcOrd="1" destOrd="0" presId="urn:microsoft.com/office/officeart/2005/8/layout/hList9"/>
    <dgm:cxn modelId="{328BB3EA-7979-4C0A-ADB9-3BF816717678}" type="presParOf" srcId="{AC1289DA-E540-C544-9B5F-97E39F0EC402}" destId="{1455952C-5FDB-4114-919E-4D4E9D976B75}" srcOrd="2" destOrd="0" presId="urn:microsoft.com/office/officeart/2005/8/layout/hList9"/>
    <dgm:cxn modelId="{5191640F-7AC8-4041-B3C1-5FC33A997E50}" type="presParOf" srcId="{1455952C-5FDB-4114-919E-4D4E9D976B75}" destId="{66552926-3CCC-4031-923A-65F2BEF8A854}" srcOrd="0" destOrd="0" presId="urn:microsoft.com/office/officeart/2005/8/layout/hList9"/>
    <dgm:cxn modelId="{AF1B4390-0DBA-4181-88A9-044366CA2C27}" type="presParOf" srcId="{1455952C-5FDB-4114-919E-4D4E9D976B75}" destId="{C43CE31A-0523-4FA8-AE43-3E897A92A0CA}" srcOrd="1" destOrd="0" presId="urn:microsoft.com/office/officeart/2005/8/layout/hList9"/>
    <dgm:cxn modelId="{4358A943-9576-0A4C-BA49-59FC0F26D226}" type="presParOf" srcId="{2F770ACE-E622-4847-B01A-B3D0BC408D8B}" destId="{F5A1FFB5-498C-C24D-A0D5-4A71BE978FB3}" srcOrd="2" destOrd="0" presId="urn:microsoft.com/office/officeart/2005/8/layout/hList9"/>
    <dgm:cxn modelId="{DFAD04FD-EE64-564F-9DE5-1E508F08D1D1}" type="presParOf" srcId="{2F770ACE-E622-4847-B01A-B3D0BC408D8B}" destId="{2B48F0D8-8732-8440-8B6D-CDAF423C38CF}" srcOrd="3" destOrd="0" presId="urn:microsoft.com/office/officeart/2005/8/layout/hList9"/>
    <dgm:cxn modelId="{F982CE14-CCDD-DF48-82EF-6365B8AB3065}" type="presParOf" srcId="{2F770ACE-E622-4847-B01A-B3D0BC408D8B}" destId="{E204B8ED-24C2-D240-898F-C18B376A4890}" srcOrd="4" destOrd="0" presId="urn:microsoft.com/office/officeart/2005/8/layout/hList9"/>
    <dgm:cxn modelId="{7C1F21CA-3ED0-3443-82C4-02AB206E3B9A}" type="presParOf" srcId="{2F770ACE-E622-4847-B01A-B3D0BC408D8B}" destId="{3E83E85D-D67B-C443-8B19-79DFC27969A2}" srcOrd="5" destOrd="0" presId="urn:microsoft.com/office/officeart/2005/8/layout/hList9"/>
    <dgm:cxn modelId="{1A2328D0-C765-9A46-BB5E-C698A4DDB3C3}" type="presParOf" srcId="{2F770ACE-E622-4847-B01A-B3D0BC408D8B}" destId="{839168BF-4F04-0946-A62C-8600B52E8A72}" srcOrd="6" destOrd="0" presId="urn:microsoft.com/office/officeart/2005/8/layout/hList9"/>
    <dgm:cxn modelId="{32B84E99-122E-334E-AB37-B8E673A146CE}" type="presParOf" srcId="{839168BF-4F04-0946-A62C-8600B52E8A72}" destId="{FB3A97A0-C1E0-EC43-B82B-444319F74DC9}" srcOrd="0" destOrd="0" presId="urn:microsoft.com/office/officeart/2005/8/layout/hList9"/>
    <dgm:cxn modelId="{66E3E12B-84BC-3145-9C57-25782EC986D9}" type="presParOf" srcId="{839168BF-4F04-0946-A62C-8600B52E8A72}" destId="{E7060F1E-6B79-474D-889A-16253738B670}" srcOrd="1" destOrd="0" presId="urn:microsoft.com/office/officeart/2005/8/layout/hList9"/>
    <dgm:cxn modelId="{9A9FA543-A5F9-CD40-93E5-A2B11052D385}" type="presParOf" srcId="{E7060F1E-6B79-474D-889A-16253738B670}" destId="{D3B29515-8DD3-334A-81EA-0718BDFF7797}" srcOrd="0" destOrd="0" presId="urn:microsoft.com/office/officeart/2005/8/layout/hList9"/>
    <dgm:cxn modelId="{258A5912-AB73-DF4A-BADE-F9704831B422}" type="presParOf" srcId="{E7060F1E-6B79-474D-889A-16253738B670}" destId="{F870C958-76EA-2840-BD20-F295195B9F07}" srcOrd="1" destOrd="0" presId="urn:microsoft.com/office/officeart/2005/8/layout/hList9"/>
    <dgm:cxn modelId="{44609DED-BBB2-EC4A-807E-26A6AE264692}" type="presParOf" srcId="{839168BF-4F04-0946-A62C-8600B52E8A72}" destId="{92A8A953-8EFA-154B-B82D-835C764A1E21}" srcOrd="2" destOrd="0" presId="urn:microsoft.com/office/officeart/2005/8/layout/hList9"/>
    <dgm:cxn modelId="{AFE91489-6C01-B741-BBFE-27AE04B90CE9}" type="presParOf" srcId="{92A8A953-8EFA-154B-B82D-835C764A1E21}" destId="{C56C8D5D-A64A-4040-96C2-E7F4485B356D}" srcOrd="0" destOrd="0" presId="urn:microsoft.com/office/officeart/2005/8/layout/hList9"/>
    <dgm:cxn modelId="{80C3DC9B-8EF1-8C47-AE64-1E94B24C1413}" type="presParOf" srcId="{92A8A953-8EFA-154B-B82D-835C764A1E21}" destId="{B9D0C088-FAE4-D040-B4F7-CC3E0DE040C8}" srcOrd="1" destOrd="0" presId="urn:microsoft.com/office/officeart/2005/8/layout/hList9"/>
    <dgm:cxn modelId="{ADAD336B-5CE8-4C95-970F-8D285CB577C3}" type="presParOf" srcId="{839168BF-4F04-0946-A62C-8600B52E8A72}" destId="{C9BFFCBC-4477-437B-905E-A38032C49414}" srcOrd="3" destOrd="0" presId="urn:microsoft.com/office/officeart/2005/8/layout/hList9"/>
    <dgm:cxn modelId="{D2D1FFD0-0580-4C16-BCF9-195F3A1E32FB}" type="presParOf" srcId="{C9BFFCBC-4477-437B-905E-A38032C49414}" destId="{B93C47A8-49B6-4EBA-84C5-9D2BC5745324}" srcOrd="0" destOrd="0" presId="urn:microsoft.com/office/officeart/2005/8/layout/hList9"/>
    <dgm:cxn modelId="{D2A30477-A59E-4182-8A31-B99631FA206C}" type="presParOf" srcId="{C9BFFCBC-4477-437B-905E-A38032C49414}" destId="{68B2D424-61CC-4CF9-AFB2-D6F28B80AED4}" srcOrd="1" destOrd="0" presId="urn:microsoft.com/office/officeart/2005/8/layout/hList9"/>
    <dgm:cxn modelId="{5775036D-549B-4507-9C82-C27A69A4AA96}" type="presParOf" srcId="{839168BF-4F04-0946-A62C-8600B52E8A72}" destId="{F083676D-B9CB-4334-919F-22BEF76B3D65}" srcOrd="4" destOrd="0" presId="urn:microsoft.com/office/officeart/2005/8/layout/hList9"/>
    <dgm:cxn modelId="{7472C272-26B3-429E-9349-7A73C11781F0}" type="presParOf" srcId="{F083676D-B9CB-4334-919F-22BEF76B3D65}" destId="{DF4F82C7-2735-4E3D-A31A-29D74EFE75C4}" srcOrd="0" destOrd="0" presId="urn:microsoft.com/office/officeart/2005/8/layout/hList9"/>
    <dgm:cxn modelId="{FE059ACD-C17D-4978-BDC4-504A2AE99637}" type="presParOf" srcId="{F083676D-B9CB-4334-919F-22BEF76B3D65}" destId="{347701DF-82D9-48B8-84AE-B0A6D42655BA}" srcOrd="1" destOrd="0" presId="urn:microsoft.com/office/officeart/2005/8/layout/hList9"/>
    <dgm:cxn modelId="{FCECC809-BE02-3042-BB3E-9806294A3DD9}" type="presParOf" srcId="{2F770ACE-E622-4847-B01A-B3D0BC408D8B}" destId="{87C1DD31-F35B-7E47-A7D0-38359FB897FE}" srcOrd="7" destOrd="0" presId="urn:microsoft.com/office/officeart/2005/8/layout/hList9"/>
    <dgm:cxn modelId="{DB38AC53-6294-4441-AA8B-E75B5B2102A4}" type="presParOf" srcId="{2F770ACE-E622-4847-B01A-B3D0BC408D8B}" destId="{D853E8B1-B647-0449-8A72-77427EDD0135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6DA6CC-A0DF-AF4F-9BC0-DFEF48854F67}" type="doc">
      <dgm:prSet loTypeId="urn:microsoft.com/office/officeart/2005/8/layout/hList9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7AEB51E-38AA-AA4C-9D5A-477385941A36}">
      <dgm:prSet phldrT="[Texto]"/>
      <dgm:spPr/>
      <dgm:t>
        <a:bodyPr/>
        <a:lstStyle/>
        <a:p>
          <a:r>
            <a:rPr lang="es-ES" dirty="0" err="1"/>
            <a:t>CSup</a:t>
          </a:r>
          <a:endParaRPr lang="es-ES" dirty="0"/>
        </a:p>
      </dgm:t>
    </dgm:pt>
    <dgm:pt modelId="{27B1F161-99CB-D342-906C-67BD8EE29199}" type="parTrans" cxnId="{8AD0C9D7-EE70-9A4C-B099-C064758FB8A0}">
      <dgm:prSet/>
      <dgm:spPr/>
      <dgm:t>
        <a:bodyPr/>
        <a:lstStyle/>
        <a:p>
          <a:endParaRPr lang="es-ES"/>
        </a:p>
      </dgm:t>
    </dgm:pt>
    <dgm:pt modelId="{544EE79C-60BB-744D-9515-A6F16DB4B633}" type="sibTrans" cxnId="{8AD0C9D7-EE70-9A4C-B099-C064758FB8A0}">
      <dgm:prSet/>
      <dgm:spPr/>
      <dgm:t>
        <a:bodyPr/>
        <a:lstStyle/>
        <a:p>
          <a:endParaRPr lang="es-ES"/>
        </a:p>
      </dgm:t>
    </dgm:pt>
    <dgm:pt modelId="{7AC67DAB-3451-2C41-A6A3-3E6B0820A331}">
      <dgm:prSet phldrT="[Texto]"/>
      <dgm:spPr/>
      <dgm:t>
        <a:bodyPr/>
        <a:lstStyle/>
        <a:p>
          <a:pPr algn="just"/>
          <a:r>
            <a:rPr lang="es-ES" dirty="0"/>
            <a:t>El</a:t>
          </a:r>
          <a:r>
            <a:rPr lang="es-CO" dirty="0" err="1"/>
            <a:t>aboración</a:t>
          </a:r>
          <a:r>
            <a:rPr lang="es-CO" dirty="0"/>
            <a:t> propuesta requisitos de conexión generación basada en inversores en los SDL. </a:t>
          </a:r>
          <a:endParaRPr lang="es-ES" dirty="0"/>
        </a:p>
      </dgm:t>
    </dgm:pt>
    <dgm:pt modelId="{97F1EEC8-BDE1-7342-8297-CC607001F0BD}" type="parTrans" cxnId="{D6EEBB8A-99BE-2D48-8D41-7C5637FCA6E6}">
      <dgm:prSet/>
      <dgm:spPr/>
      <dgm:t>
        <a:bodyPr/>
        <a:lstStyle/>
        <a:p>
          <a:endParaRPr lang="es-ES"/>
        </a:p>
      </dgm:t>
    </dgm:pt>
    <dgm:pt modelId="{61C7D9A8-8ADE-C547-8D90-E26691C7CB28}" type="sibTrans" cxnId="{D6EEBB8A-99BE-2D48-8D41-7C5637FCA6E6}">
      <dgm:prSet/>
      <dgm:spPr/>
      <dgm:t>
        <a:bodyPr/>
        <a:lstStyle/>
        <a:p>
          <a:endParaRPr lang="es-ES"/>
        </a:p>
      </dgm:t>
    </dgm:pt>
    <dgm:pt modelId="{5BA91D08-34B8-694E-AFEC-8D77A47B8CD6}">
      <dgm:prSet phldrT="[Texto]"/>
      <dgm:spPr/>
      <dgm:t>
        <a:bodyPr/>
        <a:lstStyle/>
        <a:p>
          <a:r>
            <a:rPr lang="es-ES" dirty="0"/>
            <a:t>CT</a:t>
          </a:r>
        </a:p>
      </dgm:t>
    </dgm:pt>
    <dgm:pt modelId="{B793A395-220A-544B-84C4-5C374DC4C42C}" type="parTrans" cxnId="{AA3A3C94-C40B-CC43-9D88-3CDF38D61707}">
      <dgm:prSet/>
      <dgm:spPr/>
      <dgm:t>
        <a:bodyPr/>
        <a:lstStyle/>
        <a:p>
          <a:endParaRPr lang="es-ES"/>
        </a:p>
      </dgm:t>
    </dgm:pt>
    <dgm:pt modelId="{46B71D6A-82E5-2C40-B454-BBCB9DA1865E}" type="sibTrans" cxnId="{AA3A3C94-C40B-CC43-9D88-3CDF38D61707}">
      <dgm:prSet/>
      <dgm:spPr/>
      <dgm:t>
        <a:bodyPr/>
        <a:lstStyle/>
        <a:p>
          <a:endParaRPr lang="es-ES"/>
        </a:p>
      </dgm:t>
    </dgm:pt>
    <dgm:pt modelId="{BFBB0AAF-3337-E241-83FE-155083B9FD70}">
      <dgm:prSet phldrT="[Texto]"/>
      <dgm:spPr/>
      <dgm:t>
        <a:bodyPr/>
        <a:lstStyle/>
        <a:p>
          <a:r>
            <a:rPr lang="es-ES" dirty="0" err="1"/>
            <a:t>Propuest</a:t>
          </a:r>
          <a:r>
            <a:rPr lang="es-CO" dirty="0"/>
            <a:t>a actualización Código de Redes.</a:t>
          </a:r>
        </a:p>
        <a:p>
          <a:r>
            <a:rPr lang="es-CO" dirty="0"/>
            <a:t>Seguimiento mejores prácticas y experiencias de operación por el COVID19</a:t>
          </a:r>
          <a:endParaRPr lang="es-ES" dirty="0"/>
        </a:p>
      </dgm:t>
    </dgm:pt>
    <dgm:pt modelId="{D82B4328-B28F-E542-A858-15042D847A08}" type="parTrans" cxnId="{0255E45C-9809-2647-9E45-3818B89EA9F8}">
      <dgm:prSet/>
      <dgm:spPr/>
      <dgm:t>
        <a:bodyPr/>
        <a:lstStyle/>
        <a:p>
          <a:endParaRPr lang="es-ES"/>
        </a:p>
      </dgm:t>
    </dgm:pt>
    <dgm:pt modelId="{3E31733E-D962-D64F-92FB-F8C129E50DFF}" type="sibTrans" cxnId="{0255E45C-9809-2647-9E45-3818B89EA9F8}">
      <dgm:prSet/>
      <dgm:spPr/>
      <dgm:t>
        <a:bodyPr/>
        <a:lstStyle/>
        <a:p>
          <a:endParaRPr lang="es-ES"/>
        </a:p>
      </dgm:t>
    </dgm:pt>
    <dgm:pt modelId="{2F770ACE-E622-4847-B01A-B3D0BC408D8B}" type="pres">
      <dgm:prSet presAssocID="{336DA6CC-A0DF-AF4F-9BC0-DFEF48854F67}" presName="list" presStyleCnt="0">
        <dgm:presLayoutVars>
          <dgm:dir/>
          <dgm:animLvl val="lvl"/>
        </dgm:presLayoutVars>
      </dgm:prSet>
      <dgm:spPr/>
    </dgm:pt>
    <dgm:pt modelId="{5DEAED79-465B-4F45-82E7-56370ADB956D}" type="pres">
      <dgm:prSet presAssocID="{47AEB51E-38AA-AA4C-9D5A-477385941A36}" presName="posSpace" presStyleCnt="0"/>
      <dgm:spPr/>
    </dgm:pt>
    <dgm:pt modelId="{AC1289DA-E540-C544-9B5F-97E39F0EC402}" type="pres">
      <dgm:prSet presAssocID="{47AEB51E-38AA-AA4C-9D5A-477385941A36}" presName="vertFlow" presStyleCnt="0"/>
      <dgm:spPr/>
    </dgm:pt>
    <dgm:pt modelId="{67BC0E5C-9741-E448-A655-4F30DB8A9CCA}" type="pres">
      <dgm:prSet presAssocID="{47AEB51E-38AA-AA4C-9D5A-477385941A36}" presName="topSpace" presStyleCnt="0"/>
      <dgm:spPr/>
    </dgm:pt>
    <dgm:pt modelId="{F2010972-ED48-BF43-809E-760AA8DBA48F}" type="pres">
      <dgm:prSet presAssocID="{47AEB51E-38AA-AA4C-9D5A-477385941A36}" presName="firstComp" presStyleCnt="0"/>
      <dgm:spPr/>
    </dgm:pt>
    <dgm:pt modelId="{A3893CE1-A411-C24F-8364-2C9C3B1572E7}" type="pres">
      <dgm:prSet presAssocID="{47AEB51E-38AA-AA4C-9D5A-477385941A36}" presName="firstChild" presStyleLbl="bgAccFollowNode1" presStyleIdx="0" presStyleCnt="2"/>
      <dgm:spPr/>
    </dgm:pt>
    <dgm:pt modelId="{FDC322AF-86FA-4F46-8EE1-03AF044258DD}" type="pres">
      <dgm:prSet presAssocID="{47AEB51E-38AA-AA4C-9D5A-477385941A36}" presName="firstChildTx" presStyleLbl="bgAccFollowNode1" presStyleIdx="0" presStyleCnt="2">
        <dgm:presLayoutVars>
          <dgm:bulletEnabled val="1"/>
        </dgm:presLayoutVars>
      </dgm:prSet>
      <dgm:spPr/>
    </dgm:pt>
    <dgm:pt modelId="{F5A1FFB5-498C-C24D-A0D5-4A71BE978FB3}" type="pres">
      <dgm:prSet presAssocID="{47AEB51E-38AA-AA4C-9D5A-477385941A36}" presName="negSpace" presStyleCnt="0"/>
      <dgm:spPr/>
    </dgm:pt>
    <dgm:pt modelId="{2B48F0D8-8732-8440-8B6D-CDAF423C38CF}" type="pres">
      <dgm:prSet presAssocID="{47AEB51E-38AA-AA4C-9D5A-477385941A36}" presName="circle" presStyleLbl="node1" presStyleIdx="0" presStyleCnt="2"/>
      <dgm:spPr/>
    </dgm:pt>
    <dgm:pt modelId="{E204B8ED-24C2-D240-898F-C18B376A4890}" type="pres">
      <dgm:prSet presAssocID="{544EE79C-60BB-744D-9515-A6F16DB4B633}" presName="transSpace" presStyleCnt="0"/>
      <dgm:spPr/>
    </dgm:pt>
    <dgm:pt modelId="{3E83E85D-D67B-C443-8B19-79DFC27969A2}" type="pres">
      <dgm:prSet presAssocID="{5BA91D08-34B8-694E-AFEC-8D77A47B8CD6}" presName="posSpace" presStyleCnt="0"/>
      <dgm:spPr/>
    </dgm:pt>
    <dgm:pt modelId="{839168BF-4F04-0946-A62C-8600B52E8A72}" type="pres">
      <dgm:prSet presAssocID="{5BA91D08-34B8-694E-AFEC-8D77A47B8CD6}" presName="vertFlow" presStyleCnt="0"/>
      <dgm:spPr/>
    </dgm:pt>
    <dgm:pt modelId="{FB3A97A0-C1E0-EC43-B82B-444319F74DC9}" type="pres">
      <dgm:prSet presAssocID="{5BA91D08-34B8-694E-AFEC-8D77A47B8CD6}" presName="topSpace" presStyleCnt="0"/>
      <dgm:spPr/>
    </dgm:pt>
    <dgm:pt modelId="{E7060F1E-6B79-474D-889A-16253738B670}" type="pres">
      <dgm:prSet presAssocID="{5BA91D08-34B8-694E-AFEC-8D77A47B8CD6}" presName="firstComp" presStyleCnt="0"/>
      <dgm:spPr/>
    </dgm:pt>
    <dgm:pt modelId="{D3B29515-8DD3-334A-81EA-0718BDFF7797}" type="pres">
      <dgm:prSet presAssocID="{5BA91D08-34B8-694E-AFEC-8D77A47B8CD6}" presName="firstChild" presStyleLbl="bgAccFollowNode1" presStyleIdx="1" presStyleCnt="2"/>
      <dgm:spPr/>
    </dgm:pt>
    <dgm:pt modelId="{F870C958-76EA-2840-BD20-F295195B9F07}" type="pres">
      <dgm:prSet presAssocID="{5BA91D08-34B8-694E-AFEC-8D77A47B8CD6}" presName="firstChildTx" presStyleLbl="bgAccFollowNode1" presStyleIdx="1" presStyleCnt="2">
        <dgm:presLayoutVars>
          <dgm:bulletEnabled val="1"/>
        </dgm:presLayoutVars>
      </dgm:prSet>
      <dgm:spPr/>
    </dgm:pt>
    <dgm:pt modelId="{87C1DD31-F35B-7E47-A7D0-38359FB897FE}" type="pres">
      <dgm:prSet presAssocID="{5BA91D08-34B8-694E-AFEC-8D77A47B8CD6}" presName="negSpace" presStyleCnt="0"/>
      <dgm:spPr/>
    </dgm:pt>
    <dgm:pt modelId="{D853E8B1-B647-0449-8A72-77427EDD0135}" type="pres">
      <dgm:prSet presAssocID="{5BA91D08-34B8-694E-AFEC-8D77A47B8CD6}" presName="circle" presStyleLbl="node1" presStyleIdx="1" presStyleCnt="2"/>
      <dgm:spPr/>
    </dgm:pt>
  </dgm:ptLst>
  <dgm:cxnLst>
    <dgm:cxn modelId="{AB76B541-D1BE-F745-82EF-A599063F44E9}" type="presOf" srcId="{7AC67DAB-3451-2C41-A6A3-3E6B0820A331}" destId="{FDC322AF-86FA-4F46-8EE1-03AF044258DD}" srcOrd="1" destOrd="0" presId="urn:microsoft.com/office/officeart/2005/8/layout/hList9"/>
    <dgm:cxn modelId="{8B9AFE43-E7EE-344B-8217-179FCA18EC47}" type="presOf" srcId="{7AC67DAB-3451-2C41-A6A3-3E6B0820A331}" destId="{A3893CE1-A411-C24F-8364-2C9C3B1572E7}" srcOrd="0" destOrd="0" presId="urn:microsoft.com/office/officeart/2005/8/layout/hList9"/>
    <dgm:cxn modelId="{AABF075C-B9FF-2948-B60C-9D1033969F18}" type="presOf" srcId="{336DA6CC-A0DF-AF4F-9BC0-DFEF48854F67}" destId="{2F770ACE-E622-4847-B01A-B3D0BC408D8B}" srcOrd="0" destOrd="0" presId="urn:microsoft.com/office/officeart/2005/8/layout/hList9"/>
    <dgm:cxn modelId="{0255E45C-9809-2647-9E45-3818B89EA9F8}" srcId="{5BA91D08-34B8-694E-AFEC-8D77A47B8CD6}" destId="{BFBB0AAF-3337-E241-83FE-155083B9FD70}" srcOrd="0" destOrd="0" parTransId="{D82B4328-B28F-E542-A858-15042D847A08}" sibTransId="{3E31733E-D962-D64F-92FB-F8C129E50DFF}"/>
    <dgm:cxn modelId="{D6EEBB8A-99BE-2D48-8D41-7C5637FCA6E6}" srcId="{47AEB51E-38AA-AA4C-9D5A-477385941A36}" destId="{7AC67DAB-3451-2C41-A6A3-3E6B0820A331}" srcOrd="0" destOrd="0" parTransId="{97F1EEC8-BDE1-7342-8297-CC607001F0BD}" sibTransId="{61C7D9A8-8ADE-C547-8D90-E26691C7CB28}"/>
    <dgm:cxn modelId="{AA3A3C94-C40B-CC43-9D88-3CDF38D61707}" srcId="{336DA6CC-A0DF-AF4F-9BC0-DFEF48854F67}" destId="{5BA91D08-34B8-694E-AFEC-8D77A47B8CD6}" srcOrd="1" destOrd="0" parTransId="{B793A395-220A-544B-84C4-5C374DC4C42C}" sibTransId="{46B71D6A-82E5-2C40-B454-BBCB9DA1865E}"/>
    <dgm:cxn modelId="{815C3CA7-6E3F-AC42-AE45-21353112E4B1}" type="presOf" srcId="{5BA91D08-34B8-694E-AFEC-8D77A47B8CD6}" destId="{D853E8B1-B647-0449-8A72-77427EDD0135}" srcOrd="0" destOrd="0" presId="urn:microsoft.com/office/officeart/2005/8/layout/hList9"/>
    <dgm:cxn modelId="{8AD0C9D7-EE70-9A4C-B099-C064758FB8A0}" srcId="{336DA6CC-A0DF-AF4F-9BC0-DFEF48854F67}" destId="{47AEB51E-38AA-AA4C-9D5A-477385941A36}" srcOrd="0" destOrd="0" parTransId="{27B1F161-99CB-D342-906C-67BD8EE29199}" sibTransId="{544EE79C-60BB-744D-9515-A6F16DB4B633}"/>
    <dgm:cxn modelId="{16F651D9-9A39-B84A-96C1-EAFD34F1C1EF}" type="presOf" srcId="{BFBB0AAF-3337-E241-83FE-155083B9FD70}" destId="{F870C958-76EA-2840-BD20-F295195B9F07}" srcOrd="1" destOrd="0" presId="urn:microsoft.com/office/officeart/2005/8/layout/hList9"/>
    <dgm:cxn modelId="{FEC923E3-22EE-C641-B27B-D1DE8AA329CB}" type="presOf" srcId="{BFBB0AAF-3337-E241-83FE-155083B9FD70}" destId="{D3B29515-8DD3-334A-81EA-0718BDFF7797}" srcOrd="0" destOrd="0" presId="urn:microsoft.com/office/officeart/2005/8/layout/hList9"/>
    <dgm:cxn modelId="{6039FAF2-93BB-D54E-A42E-A4002FAF4B1F}" type="presOf" srcId="{47AEB51E-38AA-AA4C-9D5A-477385941A36}" destId="{2B48F0D8-8732-8440-8B6D-CDAF423C38CF}" srcOrd="0" destOrd="0" presId="urn:microsoft.com/office/officeart/2005/8/layout/hList9"/>
    <dgm:cxn modelId="{0005B12C-899A-2547-93F7-43CA2D92FD26}" type="presParOf" srcId="{2F770ACE-E622-4847-B01A-B3D0BC408D8B}" destId="{5DEAED79-465B-4F45-82E7-56370ADB956D}" srcOrd="0" destOrd="0" presId="urn:microsoft.com/office/officeart/2005/8/layout/hList9"/>
    <dgm:cxn modelId="{3775F471-AE65-2542-AF03-330161F81163}" type="presParOf" srcId="{2F770ACE-E622-4847-B01A-B3D0BC408D8B}" destId="{AC1289DA-E540-C544-9B5F-97E39F0EC402}" srcOrd="1" destOrd="0" presId="urn:microsoft.com/office/officeart/2005/8/layout/hList9"/>
    <dgm:cxn modelId="{2080E3BE-0DBE-2E4C-AD84-13357B0A7F3E}" type="presParOf" srcId="{AC1289DA-E540-C544-9B5F-97E39F0EC402}" destId="{67BC0E5C-9741-E448-A655-4F30DB8A9CCA}" srcOrd="0" destOrd="0" presId="urn:microsoft.com/office/officeart/2005/8/layout/hList9"/>
    <dgm:cxn modelId="{A08DBCC3-AEEC-4F40-864E-986C384660BD}" type="presParOf" srcId="{AC1289DA-E540-C544-9B5F-97E39F0EC402}" destId="{F2010972-ED48-BF43-809E-760AA8DBA48F}" srcOrd="1" destOrd="0" presId="urn:microsoft.com/office/officeart/2005/8/layout/hList9"/>
    <dgm:cxn modelId="{6ED70EAA-C93D-2F45-8C6A-6F7C10FFB4DD}" type="presParOf" srcId="{F2010972-ED48-BF43-809E-760AA8DBA48F}" destId="{A3893CE1-A411-C24F-8364-2C9C3B1572E7}" srcOrd="0" destOrd="0" presId="urn:microsoft.com/office/officeart/2005/8/layout/hList9"/>
    <dgm:cxn modelId="{AD889D6C-22CA-AD4E-98E0-A07C98A82CF5}" type="presParOf" srcId="{F2010972-ED48-BF43-809E-760AA8DBA48F}" destId="{FDC322AF-86FA-4F46-8EE1-03AF044258DD}" srcOrd="1" destOrd="0" presId="urn:microsoft.com/office/officeart/2005/8/layout/hList9"/>
    <dgm:cxn modelId="{4358A943-9576-0A4C-BA49-59FC0F26D226}" type="presParOf" srcId="{2F770ACE-E622-4847-B01A-B3D0BC408D8B}" destId="{F5A1FFB5-498C-C24D-A0D5-4A71BE978FB3}" srcOrd="2" destOrd="0" presId="urn:microsoft.com/office/officeart/2005/8/layout/hList9"/>
    <dgm:cxn modelId="{DFAD04FD-EE64-564F-9DE5-1E508F08D1D1}" type="presParOf" srcId="{2F770ACE-E622-4847-B01A-B3D0BC408D8B}" destId="{2B48F0D8-8732-8440-8B6D-CDAF423C38CF}" srcOrd="3" destOrd="0" presId="urn:microsoft.com/office/officeart/2005/8/layout/hList9"/>
    <dgm:cxn modelId="{F982CE14-CCDD-DF48-82EF-6365B8AB3065}" type="presParOf" srcId="{2F770ACE-E622-4847-B01A-B3D0BC408D8B}" destId="{E204B8ED-24C2-D240-898F-C18B376A4890}" srcOrd="4" destOrd="0" presId="urn:microsoft.com/office/officeart/2005/8/layout/hList9"/>
    <dgm:cxn modelId="{7C1F21CA-3ED0-3443-82C4-02AB206E3B9A}" type="presParOf" srcId="{2F770ACE-E622-4847-B01A-B3D0BC408D8B}" destId="{3E83E85D-D67B-C443-8B19-79DFC27969A2}" srcOrd="5" destOrd="0" presId="urn:microsoft.com/office/officeart/2005/8/layout/hList9"/>
    <dgm:cxn modelId="{1A2328D0-C765-9A46-BB5E-C698A4DDB3C3}" type="presParOf" srcId="{2F770ACE-E622-4847-B01A-B3D0BC408D8B}" destId="{839168BF-4F04-0946-A62C-8600B52E8A72}" srcOrd="6" destOrd="0" presId="urn:microsoft.com/office/officeart/2005/8/layout/hList9"/>
    <dgm:cxn modelId="{32B84E99-122E-334E-AB37-B8E673A146CE}" type="presParOf" srcId="{839168BF-4F04-0946-A62C-8600B52E8A72}" destId="{FB3A97A0-C1E0-EC43-B82B-444319F74DC9}" srcOrd="0" destOrd="0" presId="urn:microsoft.com/office/officeart/2005/8/layout/hList9"/>
    <dgm:cxn modelId="{66E3E12B-84BC-3145-9C57-25782EC986D9}" type="presParOf" srcId="{839168BF-4F04-0946-A62C-8600B52E8A72}" destId="{E7060F1E-6B79-474D-889A-16253738B670}" srcOrd="1" destOrd="0" presId="urn:microsoft.com/office/officeart/2005/8/layout/hList9"/>
    <dgm:cxn modelId="{9A9FA543-A5F9-CD40-93E5-A2B11052D385}" type="presParOf" srcId="{E7060F1E-6B79-474D-889A-16253738B670}" destId="{D3B29515-8DD3-334A-81EA-0718BDFF7797}" srcOrd="0" destOrd="0" presId="urn:microsoft.com/office/officeart/2005/8/layout/hList9"/>
    <dgm:cxn modelId="{258A5912-AB73-DF4A-BADE-F9704831B422}" type="presParOf" srcId="{E7060F1E-6B79-474D-889A-16253738B670}" destId="{F870C958-76EA-2840-BD20-F295195B9F07}" srcOrd="1" destOrd="0" presId="urn:microsoft.com/office/officeart/2005/8/layout/hList9"/>
    <dgm:cxn modelId="{FCECC809-BE02-3042-BB3E-9806294A3DD9}" type="presParOf" srcId="{2F770ACE-E622-4847-B01A-B3D0BC408D8B}" destId="{87C1DD31-F35B-7E47-A7D0-38359FB897FE}" srcOrd="7" destOrd="0" presId="urn:microsoft.com/office/officeart/2005/8/layout/hList9"/>
    <dgm:cxn modelId="{DB38AC53-6294-4441-AA8B-E75B5B2102A4}" type="presParOf" srcId="{2F770ACE-E622-4847-B01A-B3D0BC408D8B}" destId="{D853E8B1-B647-0449-8A72-77427EDD0135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36DA6CC-A0DF-AF4F-9BC0-DFEF48854F67}" type="doc">
      <dgm:prSet loTypeId="urn:microsoft.com/office/officeart/2005/8/layout/hList9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7AEB51E-38AA-AA4C-9D5A-477385941A36}">
      <dgm:prSet phldrT="[Texto]" custT="1"/>
      <dgm:spPr/>
      <dgm:t>
        <a:bodyPr/>
        <a:lstStyle/>
        <a:p>
          <a:r>
            <a:rPr lang="es-ES" sz="3300" dirty="0"/>
            <a:t>CD</a:t>
          </a:r>
        </a:p>
      </dgm:t>
    </dgm:pt>
    <dgm:pt modelId="{27B1F161-99CB-D342-906C-67BD8EE29199}" type="parTrans" cxnId="{8AD0C9D7-EE70-9A4C-B099-C064758FB8A0}">
      <dgm:prSet/>
      <dgm:spPr/>
      <dgm:t>
        <a:bodyPr/>
        <a:lstStyle/>
        <a:p>
          <a:endParaRPr lang="es-ES"/>
        </a:p>
      </dgm:t>
    </dgm:pt>
    <dgm:pt modelId="{544EE79C-60BB-744D-9515-A6F16DB4B633}" type="sibTrans" cxnId="{8AD0C9D7-EE70-9A4C-B099-C064758FB8A0}">
      <dgm:prSet/>
      <dgm:spPr/>
      <dgm:t>
        <a:bodyPr/>
        <a:lstStyle/>
        <a:p>
          <a:endParaRPr lang="es-ES"/>
        </a:p>
      </dgm:t>
    </dgm:pt>
    <dgm:pt modelId="{7AC67DAB-3451-2C41-A6A3-3E6B0820A331}">
      <dgm:prSet phldrT="[Texto]" custT="1"/>
      <dgm:spPr/>
      <dgm:t>
        <a:bodyPr/>
        <a:lstStyle/>
        <a:p>
          <a:pPr algn="just"/>
          <a:r>
            <a:rPr lang="es-ES" sz="1600" dirty="0"/>
            <a:t>Acuerdo 1303: procedimientos de gestión de la demanda.</a:t>
          </a:r>
        </a:p>
      </dgm:t>
    </dgm:pt>
    <dgm:pt modelId="{97F1EEC8-BDE1-7342-8297-CC607001F0BD}" type="parTrans" cxnId="{D6EEBB8A-99BE-2D48-8D41-7C5637FCA6E6}">
      <dgm:prSet/>
      <dgm:spPr/>
      <dgm:t>
        <a:bodyPr/>
        <a:lstStyle/>
        <a:p>
          <a:endParaRPr lang="es-ES"/>
        </a:p>
      </dgm:t>
    </dgm:pt>
    <dgm:pt modelId="{61C7D9A8-8ADE-C547-8D90-E26691C7CB28}" type="sibTrans" cxnId="{D6EEBB8A-99BE-2D48-8D41-7C5637FCA6E6}">
      <dgm:prSet/>
      <dgm:spPr/>
      <dgm:t>
        <a:bodyPr/>
        <a:lstStyle/>
        <a:p>
          <a:endParaRPr lang="es-ES"/>
        </a:p>
      </dgm:t>
    </dgm:pt>
    <dgm:pt modelId="{5BA91D08-34B8-694E-AFEC-8D77A47B8CD6}">
      <dgm:prSet phldrT="[Texto]" custT="1"/>
      <dgm:spPr/>
      <dgm:t>
        <a:bodyPr/>
        <a:lstStyle/>
        <a:p>
          <a:r>
            <a:rPr lang="es-ES" sz="3300" dirty="0"/>
            <a:t>CO</a:t>
          </a:r>
        </a:p>
      </dgm:t>
    </dgm:pt>
    <dgm:pt modelId="{B793A395-220A-544B-84C4-5C374DC4C42C}" type="parTrans" cxnId="{AA3A3C94-C40B-CC43-9D88-3CDF38D61707}">
      <dgm:prSet/>
      <dgm:spPr/>
      <dgm:t>
        <a:bodyPr/>
        <a:lstStyle/>
        <a:p>
          <a:endParaRPr lang="es-ES"/>
        </a:p>
      </dgm:t>
    </dgm:pt>
    <dgm:pt modelId="{46B71D6A-82E5-2C40-B454-BBCB9DA1865E}" type="sibTrans" cxnId="{AA3A3C94-C40B-CC43-9D88-3CDF38D61707}">
      <dgm:prSet/>
      <dgm:spPr/>
      <dgm:t>
        <a:bodyPr/>
        <a:lstStyle/>
        <a:p>
          <a:endParaRPr lang="es-ES"/>
        </a:p>
      </dgm:t>
    </dgm:pt>
    <dgm:pt modelId="{BFBB0AAF-3337-E241-83FE-155083B9FD70}">
      <dgm:prSet phldrT="[Texto]" custT="1"/>
      <dgm:spPr/>
      <dgm:t>
        <a:bodyPr/>
        <a:lstStyle/>
        <a:p>
          <a:r>
            <a:rPr lang="es-ES" sz="1800" dirty="0"/>
            <a:t>Recomendación de Acuerdo</a:t>
          </a:r>
          <a:r>
            <a:rPr lang="es-ES" sz="2000" dirty="0"/>
            <a:t>s  </a:t>
          </a:r>
        </a:p>
      </dgm:t>
    </dgm:pt>
    <dgm:pt modelId="{D82B4328-B28F-E542-A858-15042D847A08}" type="parTrans" cxnId="{0255E45C-9809-2647-9E45-3818B89EA9F8}">
      <dgm:prSet/>
      <dgm:spPr/>
      <dgm:t>
        <a:bodyPr/>
        <a:lstStyle/>
        <a:p>
          <a:endParaRPr lang="es-ES"/>
        </a:p>
      </dgm:t>
    </dgm:pt>
    <dgm:pt modelId="{3E31733E-D962-D64F-92FB-F8C129E50DFF}" type="sibTrans" cxnId="{0255E45C-9809-2647-9E45-3818B89EA9F8}">
      <dgm:prSet/>
      <dgm:spPr/>
      <dgm:t>
        <a:bodyPr/>
        <a:lstStyle/>
        <a:p>
          <a:endParaRPr lang="es-ES"/>
        </a:p>
      </dgm:t>
    </dgm:pt>
    <dgm:pt modelId="{CEB4FF61-156A-5047-BBCD-B5E1AD484607}">
      <dgm:prSet phldrT="[Texto]" custT="1"/>
      <dgm:spPr/>
      <dgm:t>
        <a:bodyPr/>
        <a:lstStyle/>
        <a:p>
          <a:r>
            <a:rPr lang="es-ES" sz="2000" dirty="0"/>
            <a:t>Seguimiento plan de acción de eventos.</a:t>
          </a:r>
        </a:p>
      </dgm:t>
    </dgm:pt>
    <dgm:pt modelId="{DA3D5FB4-8ADF-9E4B-B6C8-6848FD7CBB13}" type="parTrans" cxnId="{38C47884-DEA7-B94A-AB94-5F3091D73354}">
      <dgm:prSet/>
      <dgm:spPr/>
      <dgm:t>
        <a:bodyPr/>
        <a:lstStyle/>
        <a:p>
          <a:endParaRPr lang="es-ES"/>
        </a:p>
      </dgm:t>
    </dgm:pt>
    <dgm:pt modelId="{BB6A9C82-B672-5C4C-8F04-6AAF2F7E166B}" type="sibTrans" cxnId="{38C47884-DEA7-B94A-AB94-5F3091D73354}">
      <dgm:prSet/>
      <dgm:spPr/>
      <dgm:t>
        <a:bodyPr/>
        <a:lstStyle/>
        <a:p>
          <a:endParaRPr lang="es-ES"/>
        </a:p>
      </dgm:t>
    </dgm:pt>
    <dgm:pt modelId="{F5461B0F-A843-4FD4-AE4E-76AEA2AB754F}">
      <dgm:prSet phldrT="[Texto]" custT="1"/>
      <dgm:spPr/>
      <dgm:t>
        <a:bodyPr/>
        <a:lstStyle/>
        <a:p>
          <a:pPr algn="just"/>
          <a:r>
            <a:rPr lang="es-ES" sz="1600" dirty="0"/>
            <a:t>El</a:t>
          </a:r>
          <a:r>
            <a:rPr lang="es-CO" sz="1600" dirty="0" err="1"/>
            <a:t>aboración</a:t>
          </a:r>
          <a:r>
            <a:rPr lang="es-CO" sz="1600" dirty="0"/>
            <a:t> propuesta requisitos de conexión generación basada en inversores en los SDL.</a:t>
          </a:r>
          <a:endParaRPr lang="es-ES" sz="1600" dirty="0"/>
        </a:p>
      </dgm:t>
    </dgm:pt>
    <dgm:pt modelId="{AFE8D9F6-C205-4DFE-88EE-17CA3F744616}" type="parTrans" cxnId="{20B9F249-4A48-4B95-BAFA-2C1BB411B1A7}">
      <dgm:prSet/>
      <dgm:spPr/>
      <dgm:t>
        <a:bodyPr/>
        <a:lstStyle/>
        <a:p>
          <a:endParaRPr lang="es-CO"/>
        </a:p>
      </dgm:t>
    </dgm:pt>
    <dgm:pt modelId="{C3EFB0E4-AE3C-4C08-9BB0-1F90923F72A3}" type="sibTrans" cxnId="{20B9F249-4A48-4B95-BAFA-2C1BB411B1A7}">
      <dgm:prSet/>
      <dgm:spPr/>
      <dgm:t>
        <a:bodyPr/>
        <a:lstStyle/>
        <a:p>
          <a:endParaRPr lang="es-CO"/>
        </a:p>
      </dgm:t>
    </dgm:pt>
    <dgm:pt modelId="{471A0C7C-09C4-4BF8-AC63-F7847B4539B1}">
      <dgm:prSet phldrT="[Texto]" custT="1"/>
      <dgm:spPr/>
      <dgm:t>
        <a:bodyPr/>
        <a:lstStyle/>
        <a:p>
          <a:r>
            <a:rPr lang="es-ES" sz="2000" dirty="0" err="1"/>
            <a:t>Propuest</a:t>
          </a:r>
          <a:r>
            <a:rPr lang="es-CO" sz="2000" dirty="0"/>
            <a:t>a actualización Código de Redes.</a:t>
          </a:r>
          <a:endParaRPr lang="es-ES" sz="2000" dirty="0"/>
        </a:p>
      </dgm:t>
    </dgm:pt>
    <dgm:pt modelId="{2E02D160-C84B-409D-9749-6D183C4BE73F}" type="parTrans" cxnId="{C972DA9B-8750-4B60-BC3D-1C5086EE2E73}">
      <dgm:prSet/>
      <dgm:spPr/>
      <dgm:t>
        <a:bodyPr/>
        <a:lstStyle/>
        <a:p>
          <a:endParaRPr lang="es-CO"/>
        </a:p>
      </dgm:t>
    </dgm:pt>
    <dgm:pt modelId="{B20931E7-9764-45AB-8A66-C6BC71A9BA7E}" type="sibTrans" cxnId="{C972DA9B-8750-4B60-BC3D-1C5086EE2E73}">
      <dgm:prSet/>
      <dgm:spPr/>
      <dgm:t>
        <a:bodyPr/>
        <a:lstStyle/>
        <a:p>
          <a:endParaRPr lang="es-CO"/>
        </a:p>
      </dgm:t>
    </dgm:pt>
    <dgm:pt modelId="{8693B3D2-A767-4B41-86C7-96995F1630C8}">
      <dgm:prSet phldrT="[Texto]" custT="1"/>
      <dgm:spPr/>
      <dgm:t>
        <a:bodyPr/>
        <a:lstStyle/>
        <a:p>
          <a:pPr algn="just"/>
          <a:r>
            <a:rPr lang="es-CO" sz="1600" dirty="0"/>
            <a:t>Reformulación de productos de la Resolución CREG 030 de 2018.</a:t>
          </a:r>
          <a:endParaRPr lang="es-ES" sz="1600" dirty="0"/>
        </a:p>
      </dgm:t>
    </dgm:pt>
    <dgm:pt modelId="{6A2AFD4B-29EF-4E65-983A-E5DCC2E9F625}" type="parTrans" cxnId="{1DB90E32-2410-4056-8A4C-6696FC772E13}">
      <dgm:prSet/>
      <dgm:spPr/>
      <dgm:t>
        <a:bodyPr/>
        <a:lstStyle/>
        <a:p>
          <a:endParaRPr lang="es-CO"/>
        </a:p>
      </dgm:t>
    </dgm:pt>
    <dgm:pt modelId="{F9B956A9-EF5F-4B61-A29C-2AEA603326A1}" type="sibTrans" cxnId="{1DB90E32-2410-4056-8A4C-6696FC772E13}">
      <dgm:prSet/>
      <dgm:spPr/>
      <dgm:t>
        <a:bodyPr/>
        <a:lstStyle/>
        <a:p>
          <a:endParaRPr lang="es-CO"/>
        </a:p>
      </dgm:t>
    </dgm:pt>
    <dgm:pt modelId="{2F770ACE-E622-4847-B01A-B3D0BC408D8B}" type="pres">
      <dgm:prSet presAssocID="{336DA6CC-A0DF-AF4F-9BC0-DFEF48854F67}" presName="list" presStyleCnt="0">
        <dgm:presLayoutVars>
          <dgm:dir/>
          <dgm:animLvl val="lvl"/>
        </dgm:presLayoutVars>
      </dgm:prSet>
      <dgm:spPr/>
    </dgm:pt>
    <dgm:pt modelId="{5DEAED79-465B-4F45-82E7-56370ADB956D}" type="pres">
      <dgm:prSet presAssocID="{47AEB51E-38AA-AA4C-9D5A-477385941A36}" presName="posSpace" presStyleCnt="0"/>
      <dgm:spPr/>
    </dgm:pt>
    <dgm:pt modelId="{AC1289DA-E540-C544-9B5F-97E39F0EC402}" type="pres">
      <dgm:prSet presAssocID="{47AEB51E-38AA-AA4C-9D5A-477385941A36}" presName="vertFlow" presStyleCnt="0"/>
      <dgm:spPr/>
    </dgm:pt>
    <dgm:pt modelId="{67BC0E5C-9741-E448-A655-4F30DB8A9CCA}" type="pres">
      <dgm:prSet presAssocID="{47AEB51E-38AA-AA4C-9D5A-477385941A36}" presName="topSpace" presStyleCnt="0"/>
      <dgm:spPr/>
    </dgm:pt>
    <dgm:pt modelId="{F2010972-ED48-BF43-809E-760AA8DBA48F}" type="pres">
      <dgm:prSet presAssocID="{47AEB51E-38AA-AA4C-9D5A-477385941A36}" presName="firstComp" presStyleCnt="0"/>
      <dgm:spPr/>
    </dgm:pt>
    <dgm:pt modelId="{A3893CE1-A411-C24F-8364-2C9C3B1572E7}" type="pres">
      <dgm:prSet presAssocID="{47AEB51E-38AA-AA4C-9D5A-477385941A36}" presName="firstChild" presStyleLbl="bgAccFollowNode1" presStyleIdx="0" presStyleCnt="6"/>
      <dgm:spPr/>
    </dgm:pt>
    <dgm:pt modelId="{FDC322AF-86FA-4F46-8EE1-03AF044258DD}" type="pres">
      <dgm:prSet presAssocID="{47AEB51E-38AA-AA4C-9D5A-477385941A36}" presName="firstChildTx" presStyleLbl="bgAccFollowNode1" presStyleIdx="0" presStyleCnt="6">
        <dgm:presLayoutVars>
          <dgm:bulletEnabled val="1"/>
        </dgm:presLayoutVars>
      </dgm:prSet>
      <dgm:spPr/>
    </dgm:pt>
    <dgm:pt modelId="{F9FAF865-D157-4C40-8339-9FA1A7E37BE5}" type="pres">
      <dgm:prSet presAssocID="{F5461B0F-A843-4FD4-AE4E-76AEA2AB754F}" presName="comp" presStyleCnt="0"/>
      <dgm:spPr/>
    </dgm:pt>
    <dgm:pt modelId="{2901D430-1AAD-48AA-9575-3A11A71C0854}" type="pres">
      <dgm:prSet presAssocID="{F5461B0F-A843-4FD4-AE4E-76AEA2AB754F}" presName="child" presStyleLbl="bgAccFollowNode1" presStyleIdx="1" presStyleCnt="6" custScaleY="152457"/>
      <dgm:spPr/>
    </dgm:pt>
    <dgm:pt modelId="{5DEE6910-DFEE-48E3-A8B3-228E9EFE7781}" type="pres">
      <dgm:prSet presAssocID="{F5461B0F-A843-4FD4-AE4E-76AEA2AB754F}" presName="childTx" presStyleLbl="bgAccFollowNode1" presStyleIdx="1" presStyleCnt="6">
        <dgm:presLayoutVars>
          <dgm:bulletEnabled val="1"/>
        </dgm:presLayoutVars>
      </dgm:prSet>
      <dgm:spPr/>
    </dgm:pt>
    <dgm:pt modelId="{6F12BBDB-A73C-4140-B6BA-056937E1514E}" type="pres">
      <dgm:prSet presAssocID="{8693B3D2-A767-4B41-86C7-96995F1630C8}" presName="comp" presStyleCnt="0"/>
      <dgm:spPr/>
    </dgm:pt>
    <dgm:pt modelId="{008D06F7-DCF1-4591-A6CC-23C9429C95BA}" type="pres">
      <dgm:prSet presAssocID="{8693B3D2-A767-4B41-86C7-96995F1630C8}" presName="child" presStyleLbl="bgAccFollowNode1" presStyleIdx="2" presStyleCnt="6"/>
      <dgm:spPr/>
    </dgm:pt>
    <dgm:pt modelId="{9B97A4E8-CCFD-481D-BA54-A5A4C38541AA}" type="pres">
      <dgm:prSet presAssocID="{8693B3D2-A767-4B41-86C7-96995F1630C8}" presName="childTx" presStyleLbl="bgAccFollowNode1" presStyleIdx="2" presStyleCnt="6">
        <dgm:presLayoutVars>
          <dgm:bulletEnabled val="1"/>
        </dgm:presLayoutVars>
      </dgm:prSet>
      <dgm:spPr/>
    </dgm:pt>
    <dgm:pt modelId="{F5A1FFB5-498C-C24D-A0D5-4A71BE978FB3}" type="pres">
      <dgm:prSet presAssocID="{47AEB51E-38AA-AA4C-9D5A-477385941A36}" presName="negSpace" presStyleCnt="0"/>
      <dgm:spPr/>
    </dgm:pt>
    <dgm:pt modelId="{2B48F0D8-8732-8440-8B6D-CDAF423C38CF}" type="pres">
      <dgm:prSet presAssocID="{47AEB51E-38AA-AA4C-9D5A-477385941A36}" presName="circle" presStyleLbl="node1" presStyleIdx="0" presStyleCnt="2"/>
      <dgm:spPr/>
    </dgm:pt>
    <dgm:pt modelId="{E204B8ED-24C2-D240-898F-C18B376A4890}" type="pres">
      <dgm:prSet presAssocID="{544EE79C-60BB-744D-9515-A6F16DB4B633}" presName="transSpace" presStyleCnt="0"/>
      <dgm:spPr/>
    </dgm:pt>
    <dgm:pt modelId="{3E83E85D-D67B-C443-8B19-79DFC27969A2}" type="pres">
      <dgm:prSet presAssocID="{5BA91D08-34B8-694E-AFEC-8D77A47B8CD6}" presName="posSpace" presStyleCnt="0"/>
      <dgm:spPr/>
    </dgm:pt>
    <dgm:pt modelId="{839168BF-4F04-0946-A62C-8600B52E8A72}" type="pres">
      <dgm:prSet presAssocID="{5BA91D08-34B8-694E-AFEC-8D77A47B8CD6}" presName="vertFlow" presStyleCnt="0"/>
      <dgm:spPr/>
    </dgm:pt>
    <dgm:pt modelId="{FB3A97A0-C1E0-EC43-B82B-444319F74DC9}" type="pres">
      <dgm:prSet presAssocID="{5BA91D08-34B8-694E-AFEC-8D77A47B8CD6}" presName="topSpace" presStyleCnt="0"/>
      <dgm:spPr/>
    </dgm:pt>
    <dgm:pt modelId="{E7060F1E-6B79-474D-889A-16253738B670}" type="pres">
      <dgm:prSet presAssocID="{5BA91D08-34B8-694E-AFEC-8D77A47B8CD6}" presName="firstComp" presStyleCnt="0"/>
      <dgm:spPr/>
    </dgm:pt>
    <dgm:pt modelId="{D3B29515-8DD3-334A-81EA-0718BDFF7797}" type="pres">
      <dgm:prSet presAssocID="{5BA91D08-34B8-694E-AFEC-8D77A47B8CD6}" presName="firstChild" presStyleLbl="bgAccFollowNode1" presStyleIdx="3" presStyleCnt="6"/>
      <dgm:spPr/>
    </dgm:pt>
    <dgm:pt modelId="{F870C958-76EA-2840-BD20-F295195B9F07}" type="pres">
      <dgm:prSet presAssocID="{5BA91D08-34B8-694E-AFEC-8D77A47B8CD6}" presName="firstChildTx" presStyleLbl="bgAccFollowNode1" presStyleIdx="3" presStyleCnt="6">
        <dgm:presLayoutVars>
          <dgm:bulletEnabled val="1"/>
        </dgm:presLayoutVars>
      </dgm:prSet>
      <dgm:spPr/>
    </dgm:pt>
    <dgm:pt modelId="{92A8A953-8EFA-154B-B82D-835C764A1E21}" type="pres">
      <dgm:prSet presAssocID="{CEB4FF61-156A-5047-BBCD-B5E1AD484607}" presName="comp" presStyleCnt="0"/>
      <dgm:spPr/>
    </dgm:pt>
    <dgm:pt modelId="{C56C8D5D-A64A-4040-96C2-E7F4485B356D}" type="pres">
      <dgm:prSet presAssocID="{CEB4FF61-156A-5047-BBCD-B5E1AD484607}" presName="child" presStyleLbl="bgAccFollowNode1" presStyleIdx="4" presStyleCnt="6"/>
      <dgm:spPr/>
    </dgm:pt>
    <dgm:pt modelId="{B9D0C088-FAE4-D040-B4F7-CC3E0DE040C8}" type="pres">
      <dgm:prSet presAssocID="{CEB4FF61-156A-5047-BBCD-B5E1AD484607}" presName="childTx" presStyleLbl="bgAccFollowNode1" presStyleIdx="4" presStyleCnt="6">
        <dgm:presLayoutVars>
          <dgm:bulletEnabled val="1"/>
        </dgm:presLayoutVars>
      </dgm:prSet>
      <dgm:spPr/>
    </dgm:pt>
    <dgm:pt modelId="{EAE5861D-A92C-4BF5-9796-3B176E881BF6}" type="pres">
      <dgm:prSet presAssocID="{471A0C7C-09C4-4BF8-AC63-F7847B4539B1}" presName="comp" presStyleCnt="0"/>
      <dgm:spPr/>
    </dgm:pt>
    <dgm:pt modelId="{3C405AE6-939E-456B-9007-584A34DFDE80}" type="pres">
      <dgm:prSet presAssocID="{471A0C7C-09C4-4BF8-AC63-F7847B4539B1}" presName="child" presStyleLbl="bgAccFollowNode1" presStyleIdx="5" presStyleCnt="6"/>
      <dgm:spPr/>
    </dgm:pt>
    <dgm:pt modelId="{7A34E215-AAE6-4A6D-9FDF-AA1EA68803E9}" type="pres">
      <dgm:prSet presAssocID="{471A0C7C-09C4-4BF8-AC63-F7847B4539B1}" presName="childTx" presStyleLbl="bgAccFollowNode1" presStyleIdx="5" presStyleCnt="6">
        <dgm:presLayoutVars>
          <dgm:bulletEnabled val="1"/>
        </dgm:presLayoutVars>
      </dgm:prSet>
      <dgm:spPr/>
    </dgm:pt>
    <dgm:pt modelId="{87C1DD31-F35B-7E47-A7D0-38359FB897FE}" type="pres">
      <dgm:prSet presAssocID="{5BA91D08-34B8-694E-AFEC-8D77A47B8CD6}" presName="negSpace" presStyleCnt="0"/>
      <dgm:spPr/>
    </dgm:pt>
    <dgm:pt modelId="{D853E8B1-B647-0449-8A72-77427EDD0135}" type="pres">
      <dgm:prSet presAssocID="{5BA91D08-34B8-694E-AFEC-8D77A47B8CD6}" presName="circle" presStyleLbl="node1" presStyleIdx="1" presStyleCnt="2"/>
      <dgm:spPr/>
    </dgm:pt>
  </dgm:ptLst>
  <dgm:cxnLst>
    <dgm:cxn modelId="{381B8908-BEB3-4596-85AF-64C76CD3A81F}" type="presOf" srcId="{F5461B0F-A843-4FD4-AE4E-76AEA2AB754F}" destId="{2901D430-1AAD-48AA-9575-3A11A71C0854}" srcOrd="0" destOrd="0" presId="urn:microsoft.com/office/officeart/2005/8/layout/hList9"/>
    <dgm:cxn modelId="{65492D0C-EEE5-6A47-891B-E0005839A121}" type="presOf" srcId="{CEB4FF61-156A-5047-BBCD-B5E1AD484607}" destId="{B9D0C088-FAE4-D040-B4F7-CC3E0DE040C8}" srcOrd="1" destOrd="0" presId="urn:microsoft.com/office/officeart/2005/8/layout/hList9"/>
    <dgm:cxn modelId="{1DB90E32-2410-4056-8A4C-6696FC772E13}" srcId="{47AEB51E-38AA-AA4C-9D5A-477385941A36}" destId="{8693B3D2-A767-4B41-86C7-96995F1630C8}" srcOrd="2" destOrd="0" parTransId="{6A2AFD4B-29EF-4E65-983A-E5DCC2E9F625}" sibTransId="{F9B956A9-EF5F-4B61-A29C-2AEA603326A1}"/>
    <dgm:cxn modelId="{AB76B541-D1BE-F745-82EF-A599063F44E9}" type="presOf" srcId="{7AC67DAB-3451-2C41-A6A3-3E6B0820A331}" destId="{FDC322AF-86FA-4F46-8EE1-03AF044258DD}" srcOrd="1" destOrd="0" presId="urn:microsoft.com/office/officeart/2005/8/layout/hList9"/>
    <dgm:cxn modelId="{8B9AFE43-E7EE-344B-8217-179FCA18EC47}" type="presOf" srcId="{7AC67DAB-3451-2C41-A6A3-3E6B0820A331}" destId="{A3893CE1-A411-C24F-8364-2C9C3B1572E7}" srcOrd="0" destOrd="0" presId="urn:microsoft.com/office/officeart/2005/8/layout/hList9"/>
    <dgm:cxn modelId="{23DFFB46-EF0D-4102-8F27-234681C2D2B8}" type="presOf" srcId="{471A0C7C-09C4-4BF8-AC63-F7847B4539B1}" destId="{3C405AE6-939E-456B-9007-584A34DFDE80}" srcOrd="0" destOrd="0" presId="urn:microsoft.com/office/officeart/2005/8/layout/hList9"/>
    <dgm:cxn modelId="{DA7B8249-7300-4C2E-964F-08CD354D8BEA}" type="presOf" srcId="{F5461B0F-A843-4FD4-AE4E-76AEA2AB754F}" destId="{5DEE6910-DFEE-48E3-A8B3-228E9EFE7781}" srcOrd="1" destOrd="0" presId="urn:microsoft.com/office/officeart/2005/8/layout/hList9"/>
    <dgm:cxn modelId="{20B9F249-4A48-4B95-BAFA-2C1BB411B1A7}" srcId="{47AEB51E-38AA-AA4C-9D5A-477385941A36}" destId="{F5461B0F-A843-4FD4-AE4E-76AEA2AB754F}" srcOrd="1" destOrd="0" parTransId="{AFE8D9F6-C205-4DFE-88EE-17CA3F744616}" sibTransId="{C3EFB0E4-AE3C-4C08-9BB0-1F90923F72A3}"/>
    <dgm:cxn modelId="{9FFF3152-03A5-47F1-969C-883520C95D1B}" type="presOf" srcId="{8693B3D2-A767-4B41-86C7-96995F1630C8}" destId="{9B97A4E8-CCFD-481D-BA54-A5A4C38541AA}" srcOrd="1" destOrd="0" presId="urn:microsoft.com/office/officeart/2005/8/layout/hList9"/>
    <dgm:cxn modelId="{AABF075C-B9FF-2948-B60C-9D1033969F18}" type="presOf" srcId="{336DA6CC-A0DF-AF4F-9BC0-DFEF48854F67}" destId="{2F770ACE-E622-4847-B01A-B3D0BC408D8B}" srcOrd="0" destOrd="0" presId="urn:microsoft.com/office/officeart/2005/8/layout/hList9"/>
    <dgm:cxn modelId="{0255E45C-9809-2647-9E45-3818B89EA9F8}" srcId="{5BA91D08-34B8-694E-AFEC-8D77A47B8CD6}" destId="{BFBB0AAF-3337-E241-83FE-155083B9FD70}" srcOrd="0" destOrd="0" parTransId="{D82B4328-B28F-E542-A858-15042D847A08}" sibTransId="{3E31733E-D962-D64F-92FB-F8C129E50DFF}"/>
    <dgm:cxn modelId="{3E99556F-B010-45F3-BD62-9952A545A3B8}" type="presOf" srcId="{8693B3D2-A767-4B41-86C7-96995F1630C8}" destId="{008D06F7-DCF1-4591-A6CC-23C9429C95BA}" srcOrd="0" destOrd="0" presId="urn:microsoft.com/office/officeart/2005/8/layout/hList9"/>
    <dgm:cxn modelId="{38C47884-DEA7-B94A-AB94-5F3091D73354}" srcId="{5BA91D08-34B8-694E-AFEC-8D77A47B8CD6}" destId="{CEB4FF61-156A-5047-BBCD-B5E1AD484607}" srcOrd="1" destOrd="0" parTransId="{DA3D5FB4-8ADF-9E4B-B6C8-6848FD7CBB13}" sibTransId="{BB6A9C82-B672-5C4C-8F04-6AAF2F7E166B}"/>
    <dgm:cxn modelId="{D6EEBB8A-99BE-2D48-8D41-7C5637FCA6E6}" srcId="{47AEB51E-38AA-AA4C-9D5A-477385941A36}" destId="{7AC67DAB-3451-2C41-A6A3-3E6B0820A331}" srcOrd="0" destOrd="0" parTransId="{97F1EEC8-BDE1-7342-8297-CC607001F0BD}" sibTransId="{61C7D9A8-8ADE-C547-8D90-E26691C7CB28}"/>
    <dgm:cxn modelId="{AA3A3C94-C40B-CC43-9D88-3CDF38D61707}" srcId="{336DA6CC-A0DF-AF4F-9BC0-DFEF48854F67}" destId="{5BA91D08-34B8-694E-AFEC-8D77A47B8CD6}" srcOrd="1" destOrd="0" parTransId="{B793A395-220A-544B-84C4-5C374DC4C42C}" sibTransId="{46B71D6A-82E5-2C40-B454-BBCB9DA1865E}"/>
    <dgm:cxn modelId="{C972DA9B-8750-4B60-BC3D-1C5086EE2E73}" srcId="{5BA91D08-34B8-694E-AFEC-8D77A47B8CD6}" destId="{471A0C7C-09C4-4BF8-AC63-F7847B4539B1}" srcOrd="2" destOrd="0" parTransId="{2E02D160-C84B-409D-9749-6D183C4BE73F}" sibTransId="{B20931E7-9764-45AB-8A66-C6BC71A9BA7E}"/>
    <dgm:cxn modelId="{815C3CA7-6E3F-AC42-AE45-21353112E4B1}" type="presOf" srcId="{5BA91D08-34B8-694E-AFEC-8D77A47B8CD6}" destId="{D853E8B1-B647-0449-8A72-77427EDD0135}" srcOrd="0" destOrd="0" presId="urn:microsoft.com/office/officeart/2005/8/layout/hList9"/>
    <dgm:cxn modelId="{5EB3FCB2-5B63-4950-A97B-8D3271C62D35}" type="presOf" srcId="{471A0C7C-09C4-4BF8-AC63-F7847B4539B1}" destId="{7A34E215-AAE6-4A6D-9FDF-AA1EA68803E9}" srcOrd="1" destOrd="0" presId="urn:microsoft.com/office/officeart/2005/8/layout/hList9"/>
    <dgm:cxn modelId="{181330BA-9A3D-DB47-893D-CD0BE68D9F8B}" type="presOf" srcId="{CEB4FF61-156A-5047-BBCD-B5E1AD484607}" destId="{C56C8D5D-A64A-4040-96C2-E7F4485B356D}" srcOrd="0" destOrd="0" presId="urn:microsoft.com/office/officeart/2005/8/layout/hList9"/>
    <dgm:cxn modelId="{8AD0C9D7-EE70-9A4C-B099-C064758FB8A0}" srcId="{336DA6CC-A0DF-AF4F-9BC0-DFEF48854F67}" destId="{47AEB51E-38AA-AA4C-9D5A-477385941A36}" srcOrd="0" destOrd="0" parTransId="{27B1F161-99CB-D342-906C-67BD8EE29199}" sibTransId="{544EE79C-60BB-744D-9515-A6F16DB4B633}"/>
    <dgm:cxn modelId="{16F651D9-9A39-B84A-96C1-EAFD34F1C1EF}" type="presOf" srcId="{BFBB0AAF-3337-E241-83FE-155083B9FD70}" destId="{F870C958-76EA-2840-BD20-F295195B9F07}" srcOrd="1" destOrd="0" presId="urn:microsoft.com/office/officeart/2005/8/layout/hList9"/>
    <dgm:cxn modelId="{FEC923E3-22EE-C641-B27B-D1DE8AA329CB}" type="presOf" srcId="{BFBB0AAF-3337-E241-83FE-155083B9FD70}" destId="{D3B29515-8DD3-334A-81EA-0718BDFF7797}" srcOrd="0" destOrd="0" presId="urn:microsoft.com/office/officeart/2005/8/layout/hList9"/>
    <dgm:cxn modelId="{6039FAF2-93BB-D54E-A42E-A4002FAF4B1F}" type="presOf" srcId="{47AEB51E-38AA-AA4C-9D5A-477385941A36}" destId="{2B48F0D8-8732-8440-8B6D-CDAF423C38CF}" srcOrd="0" destOrd="0" presId="urn:microsoft.com/office/officeart/2005/8/layout/hList9"/>
    <dgm:cxn modelId="{0005B12C-899A-2547-93F7-43CA2D92FD26}" type="presParOf" srcId="{2F770ACE-E622-4847-B01A-B3D0BC408D8B}" destId="{5DEAED79-465B-4F45-82E7-56370ADB956D}" srcOrd="0" destOrd="0" presId="urn:microsoft.com/office/officeart/2005/8/layout/hList9"/>
    <dgm:cxn modelId="{3775F471-AE65-2542-AF03-330161F81163}" type="presParOf" srcId="{2F770ACE-E622-4847-B01A-B3D0BC408D8B}" destId="{AC1289DA-E540-C544-9B5F-97E39F0EC402}" srcOrd="1" destOrd="0" presId="urn:microsoft.com/office/officeart/2005/8/layout/hList9"/>
    <dgm:cxn modelId="{2080E3BE-0DBE-2E4C-AD84-13357B0A7F3E}" type="presParOf" srcId="{AC1289DA-E540-C544-9B5F-97E39F0EC402}" destId="{67BC0E5C-9741-E448-A655-4F30DB8A9CCA}" srcOrd="0" destOrd="0" presId="urn:microsoft.com/office/officeart/2005/8/layout/hList9"/>
    <dgm:cxn modelId="{A08DBCC3-AEEC-4F40-864E-986C384660BD}" type="presParOf" srcId="{AC1289DA-E540-C544-9B5F-97E39F0EC402}" destId="{F2010972-ED48-BF43-809E-760AA8DBA48F}" srcOrd="1" destOrd="0" presId="urn:microsoft.com/office/officeart/2005/8/layout/hList9"/>
    <dgm:cxn modelId="{6ED70EAA-C93D-2F45-8C6A-6F7C10FFB4DD}" type="presParOf" srcId="{F2010972-ED48-BF43-809E-760AA8DBA48F}" destId="{A3893CE1-A411-C24F-8364-2C9C3B1572E7}" srcOrd="0" destOrd="0" presId="urn:microsoft.com/office/officeart/2005/8/layout/hList9"/>
    <dgm:cxn modelId="{AD889D6C-22CA-AD4E-98E0-A07C98A82CF5}" type="presParOf" srcId="{F2010972-ED48-BF43-809E-760AA8DBA48F}" destId="{FDC322AF-86FA-4F46-8EE1-03AF044258DD}" srcOrd="1" destOrd="0" presId="urn:microsoft.com/office/officeart/2005/8/layout/hList9"/>
    <dgm:cxn modelId="{97BA18DC-E4D7-4EDE-88D9-84CD9081B932}" type="presParOf" srcId="{AC1289DA-E540-C544-9B5F-97E39F0EC402}" destId="{F9FAF865-D157-4C40-8339-9FA1A7E37BE5}" srcOrd="2" destOrd="0" presId="urn:microsoft.com/office/officeart/2005/8/layout/hList9"/>
    <dgm:cxn modelId="{97E12DBA-36E1-473B-89CA-2F1BD7F2B602}" type="presParOf" srcId="{F9FAF865-D157-4C40-8339-9FA1A7E37BE5}" destId="{2901D430-1AAD-48AA-9575-3A11A71C0854}" srcOrd="0" destOrd="0" presId="urn:microsoft.com/office/officeart/2005/8/layout/hList9"/>
    <dgm:cxn modelId="{B2E280E5-3D80-491F-B1A8-0F0C05C1829D}" type="presParOf" srcId="{F9FAF865-D157-4C40-8339-9FA1A7E37BE5}" destId="{5DEE6910-DFEE-48E3-A8B3-228E9EFE7781}" srcOrd="1" destOrd="0" presId="urn:microsoft.com/office/officeart/2005/8/layout/hList9"/>
    <dgm:cxn modelId="{341DE117-7DEB-4670-A27E-4A711FED0747}" type="presParOf" srcId="{AC1289DA-E540-C544-9B5F-97E39F0EC402}" destId="{6F12BBDB-A73C-4140-B6BA-056937E1514E}" srcOrd="3" destOrd="0" presId="urn:microsoft.com/office/officeart/2005/8/layout/hList9"/>
    <dgm:cxn modelId="{034A4F5C-093E-4551-86C1-56E2C60D7312}" type="presParOf" srcId="{6F12BBDB-A73C-4140-B6BA-056937E1514E}" destId="{008D06F7-DCF1-4591-A6CC-23C9429C95BA}" srcOrd="0" destOrd="0" presId="urn:microsoft.com/office/officeart/2005/8/layout/hList9"/>
    <dgm:cxn modelId="{4317196F-7661-47D1-9E9C-7AEBCFE6BC07}" type="presParOf" srcId="{6F12BBDB-A73C-4140-B6BA-056937E1514E}" destId="{9B97A4E8-CCFD-481D-BA54-A5A4C38541AA}" srcOrd="1" destOrd="0" presId="urn:microsoft.com/office/officeart/2005/8/layout/hList9"/>
    <dgm:cxn modelId="{4358A943-9576-0A4C-BA49-59FC0F26D226}" type="presParOf" srcId="{2F770ACE-E622-4847-B01A-B3D0BC408D8B}" destId="{F5A1FFB5-498C-C24D-A0D5-4A71BE978FB3}" srcOrd="2" destOrd="0" presId="urn:microsoft.com/office/officeart/2005/8/layout/hList9"/>
    <dgm:cxn modelId="{DFAD04FD-EE64-564F-9DE5-1E508F08D1D1}" type="presParOf" srcId="{2F770ACE-E622-4847-B01A-B3D0BC408D8B}" destId="{2B48F0D8-8732-8440-8B6D-CDAF423C38CF}" srcOrd="3" destOrd="0" presId="urn:microsoft.com/office/officeart/2005/8/layout/hList9"/>
    <dgm:cxn modelId="{F982CE14-CCDD-DF48-82EF-6365B8AB3065}" type="presParOf" srcId="{2F770ACE-E622-4847-B01A-B3D0BC408D8B}" destId="{E204B8ED-24C2-D240-898F-C18B376A4890}" srcOrd="4" destOrd="0" presId="urn:microsoft.com/office/officeart/2005/8/layout/hList9"/>
    <dgm:cxn modelId="{7C1F21CA-3ED0-3443-82C4-02AB206E3B9A}" type="presParOf" srcId="{2F770ACE-E622-4847-B01A-B3D0BC408D8B}" destId="{3E83E85D-D67B-C443-8B19-79DFC27969A2}" srcOrd="5" destOrd="0" presId="urn:microsoft.com/office/officeart/2005/8/layout/hList9"/>
    <dgm:cxn modelId="{1A2328D0-C765-9A46-BB5E-C698A4DDB3C3}" type="presParOf" srcId="{2F770ACE-E622-4847-B01A-B3D0BC408D8B}" destId="{839168BF-4F04-0946-A62C-8600B52E8A72}" srcOrd="6" destOrd="0" presId="urn:microsoft.com/office/officeart/2005/8/layout/hList9"/>
    <dgm:cxn modelId="{32B84E99-122E-334E-AB37-B8E673A146CE}" type="presParOf" srcId="{839168BF-4F04-0946-A62C-8600B52E8A72}" destId="{FB3A97A0-C1E0-EC43-B82B-444319F74DC9}" srcOrd="0" destOrd="0" presId="urn:microsoft.com/office/officeart/2005/8/layout/hList9"/>
    <dgm:cxn modelId="{66E3E12B-84BC-3145-9C57-25782EC986D9}" type="presParOf" srcId="{839168BF-4F04-0946-A62C-8600B52E8A72}" destId="{E7060F1E-6B79-474D-889A-16253738B670}" srcOrd="1" destOrd="0" presId="urn:microsoft.com/office/officeart/2005/8/layout/hList9"/>
    <dgm:cxn modelId="{9A9FA543-A5F9-CD40-93E5-A2B11052D385}" type="presParOf" srcId="{E7060F1E-6B79-474D-889A-16253738B670}" destId="{D3B29515-8DD3-334A-81EA-0718BDFF7797}" srcOrd="0" destOrd="0" presId="urn:microsoft.com/office/officeart/2005/8/layout/hList9"/>
    <dgm:cxn modelId="{258A5912-AB73-DF4A-BADE-F9704831B422}" type="presParOf" srcId="{E7060F1E-6B79-474D-889A-16253738B670}" destId="{F870C958-76EA-2840-BD20-F295195B9F07}" srcOrd="1" destOrd="0" presId="urn:microsoft.com/office/officeart/2005/8/layout/hList9"/>
    <dgm:cxn modelId="{44609DED-BBB2-EC4A-807E-26A6AE264692}" type="presParOf" srcId="{839168BF-4F04-0946-A62C-8600B52E8A72}" destId="{92A8A953-8EFA-154B-B82D-835C764A1E21}" srcOrd="2" destOrd="0" presId="urn:microsoft.com/office/officeart/2005/8/layout/hList9"/>
    <dgm:cxn modelId="{AFE91489-6C01-B741-BBFE-27AE04B90CE9}" type="presParOf" srcId="{92A8A953-8EFA-154B-B82D-835C764A1E21}" destId="{C56C8D5D-A64A-4040-96C2-E7F4485B356D}" srcOrd="0" destOrd="0" presId="urn:microsoft.com/office/officeart/2005/8/layout/hList9"/>
    <dgm:cxn modelId="{80C3DC9B-8EF1-8C47-AE64-1E94B24C1413}" type="presParOf" srcId="{92A8A953-8EFA-154B-B82D-835C764A1E21}" destId="{B9D0C088-FAE4-D040-B4F7-CC3E0DE040C8}" srcOrd="1" destOrd="0" presId="urn:microsoft.com/office/officeart/2005/8/layout/hList9"/>
    <dgm:cxn modelId="{9D39C981-0024-42F2-A08B-EC858108EA81}" type="presParOf" srcId="{839168BF-4F04-0946-A62C-8600B52E8A72}" destId="{EAE5861D-A92C-4BF5-9796-3B176E881BF6}" srcOrd="3" destOrd="0" presId="urn:microsoft.com/office/officeart/2005/8/layout/hList9"/>
    <dgm:cxn modelId="{69B29F51-8930-4120-92A6-CB77BF5B3F86}" type="presParOf" srcId="{EAE5861D-A92C-4BF5-9796-3B176E881BF6}" destId="{3C405AE6-939E-456B-9007-584A34DFDE80}" srcOrd="0" destOrd="0" presId="urn:microsoft.com/office/officeart/2005/8/layout/hList9"/>
    <dgm:cxn modelId="{B0B686E3-F239-4306-8871-7E5F9B930DB6}" type="presParOf" srcId="{EAE5861D-A92C-4BF5-9796-3B176E881BF6}" destId="{7A34E215-AAE6-4A6D-9FDF-AA1EA68803E9}" srcOrd="1" destOrd="0" presId="urn:microsoft.com/office/officeart/2005/8/layout/hList9"/>
    <dgm:cxn modelId="{FCECC809-BE02-3042-BB3E-9806294A3DD9}" type="presParOf" srcId="{2F770ACE-E622-4847-B01A-B3D0BC408D8B}" destId="{87C1DD31-F35B-7E47-A7D0-38359FB897FE}" srcOrd="7" destOrd="0" presId="urn:microsoft.com/office/officeart/2005/8/layout/hList9"/>
    <dgm:cxn modelId="{DB38AC53-6294-4441-AA8B-E75B5B2102A4}" type="presParOf" srcId="{2F770ACE-E622-4847-B01A-B3D0BC408D8B}" destId="{D853E8B1-B647-0449-8A72-77427EDD0135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DD87A-FAE4-8C49-8B75-D60E638DDC44}">
      <dsp:nvSpPr>
        <dsp:cNvPr id="0" name=""/>
        <dsp:cNvSpPr/>
      </dsp:nvSpPr>
      <dsp:spPr>
        <a:xfrm rot="5400000">
          <a:off x="2730299" y="101725"/>
          <a:ext cx="1563860" cy="136055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 err="1"/>
            <a:t>SCont</a:t>
          </a:r>
          <a:r>
            <a:rPr lang="es-ES" sz="1800" kern="1200" dirty="0"/>
            <a:t>.</a:t>
          </a:r>
        </a:p>
      </dsp:txBody>
      <dsp:txXfrm rot="-5400000">
        <a:off x="3043970" y="243777"/>
        <a:ext cx="936518" cy="1076457"/>
      </dsp:txXfrm>
    </dsp:sp>
    <dsp:sp modelId="{B42214E5-F650-2E43-8B9C-CA40A17435BD}">
      <dsp:nvSpPr>
        <dsp:cNvPr id="0" name=""/>
        <dsp:cNvSpPr/>
      </dsp:nvSpPr>
      <dsp:spPr>
        <a:xfrm>
          <a:off x="4233795" y="312846"/>
          <a:ext cx="1745268" cy="938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F380A-D683-BC43-BCDE-15FAAAE23155}">
      <dsp:nvSpPr>
        <dsp:cNvPr id="0" name=""/>
        <dsp:cNvSpPr/>
      </dsp:nvSpPr>
      <dsp:spPr>
        <a:xfrm rot="5400000">
          <a:off x="1260895" y="101725"/>
          <a:ext cx="1563860" cy="136055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 err="1"/>
            <a:t>SPlantas</a:t>
          </a:r>
          <a:endParaRPr lang="es-ES" sz="2000" kern="1200" dirty="0"/>
        </a:p>
      </dsp:txBody>
      <dsp:txXfrm rot="-5400000">
        <a:off x="1574566" y="243777"/>
        <a:ext cx="936518" cy="1076457"/>
      </dsp:txXfrm>
    </dsp:sp>
    <dsp:sp modelId="{4F52BE83-22A7-DC43-A4A8-EC3D02CAA87B}">
      <dsp:nvSpPr>
        <dsp:cNvPr id="0" name=""/>
        <dsp:cNvSpPr/>
      </dsp:nvSpPr>
      <dsp:spPr>
        <a:xfrm rot="5400000">
          <a:off x="1992782" y="1429130"/>
          <a:ext cx="1563860" cy="136055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SAPE</a:t>
          </a:r>
        </a:p>
      </dsp:txBody>
      <dsp:txXfrm rot="-5400000">
        <a:off x="2306453" y="1571182"/>
        <a:ext cx="936518" cy="1076457"/>
      </dsp:txXfrm>
    </dsp:sp>
    <dsp:sp modelId="{C6B27BA6-ED08-8F44-A79E-48A8385A62D6}">
      <dsp:nvSpPr>
        <dsp:cNvPr id="0" name=""/>
        <dsp:cNvSpPr/>
      </dsp:nvSpPr>
      <dsp:spPr>
        <a:xfrm>
          <a:off x="349164" y="1640251"/>
          <a:ext cx="1688969" cy="938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4E7B6-E6BB-E84B-8E96-25870216238E}">
      <dsp:nvSpPr>
        <dsp:cNvPr id="0" name=""/>
        <dsp:cNvSpPr/>
      </dsp:nvSpPr>
      <dsp:spPr>
        <a:xfrm rot="5400000">
          <a:off x="3462186" y="1429130"/>
          <a:ext cx="1563860" cy="136055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SPO</a:t>
          </a:r>
        </a:p>
      </dsp:txBody>
      <dsp:txXfrm rot="-5400000">
        <a:off x="3775857" y="1571182"/>
        <a:ext cx="936518" cy="1076457"/>
      </dsp:txXfrm>
    </dsp:sp>
    <dsp:sp modelId="{D46B3BEA-9782-064E-835C-095BBA4FB39A}">
      <dsp:nvSpPr>
        <dsp:cNvPr id="0" name=""/>
        <dsp:cNvSpPr/>
      </dsp:nvSpPr>
      <dsp:spPr>
        <a:xfrm rot="5400000">
          <a:off x="2730299" y="2756535"/>
          <a:ext cx="1563860" cy="136055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 err="1"/>
            <a:t>SProtec</a:t>
          </a:r>
          <a:r>
            <a:rPr lang="es-ES" sz="1800" kern="1200" dirty="0"/>
            <a:t>.</a:t>
          </a:r>
        </a:p>
      </dsp:txBody>
      <dsp:txXfrm rot="-5400000">
        <a:off x="3043970" y="2898587"/>
        <a:ext cx="936518" cy="1076457"/>
      </dsp:txXfrm>
    </dsp:sp>
    <dsp:sp modelId="{35709387-F803-B54C-82FC-2C2FF2C6C7F5}">
      <dsp:nvSpPr>
        <dsp:cNvPr id="0" name=""/>
        <dsp:cNvSpPr/>
      </dsp:nvSpPr>
      <dsp:spPr>
        <a:xfrm>
          <a:off x="4233795" y="2967656"/>
          <a:ext cx="1745268" cy="938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0EC08-81D8-BA44-98F9-078768ADBD21}">
      <dsp:nvSpPr>
        <dsp:cNvPr id="0" name=""/>
        <dsp:cNvSpPr/>
      </dsp:nvSpPr>
      <dsp:spPr>
        <a:xfrm rot="5400000">
          <a:off x="1260895" y="2756535"/>
          <a:ext cx="1563860" cy="136055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SURER</a:t>
          </a:r>
        </a:p>
      </dsp:txBody>
      <dsp:txXfrm rot="-5400000">
        <a:off x="1574566" y="2898587"/>
        <a:ext cx="936518" cy="10764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DD87A-FAE4-8C49-8B75-D60E638DDC44}">
      <dsp:nvSpPr>
        <dsp:cNvPr id="0" name=""/>
        <dsp:cNvSpPr/>
      </dsp:nvSpPr>
      <dsp:spPr>
        <a:xfrm rot="5400000">
          <a:off x="2676489" y="598721"/>
          <a:ext cx="1757841" cy="152932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CT.</a:t>
          </a:r>
        </a:p>
      </dsp:txBody>
      <dsp:txXfrm rot="-5400000">
        <a:off x="3029067" y="758392"/>
        <a:ext cx="1052684" cy="1209981"/>
      </dsp:txXfrm>
    </dsp:sp>
    <dsp:sp modelId="{B42214E5-F650-2E43-8B9C-CA40A17435BD}">
      <dsp:nvSpPr>
        <dsp:cNvPr id="0" name=""/>
        <dsp:cNvSpPr/>
      </dsp:nvSpPr>
      <dsp:spPr>
        <a:xfrm>
          <a:off x="4366478" y="836029"/>
          <a:ext cx="1961750" cy="10547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F380A-D683-BC43-BCDE-15FAAAE23155}">
      <dsp:nvSpPr>
        <dsp:cNvPr id="0" name=""/>
        <dsp:cNvSpPr/>
      </dsp:nvSpPr>
      <dsp:spPr>
        <a:xfrm rot="5400000">
          <a:off x="1024821" y="598721"/>
          <a:ext cx="1757841" cy="152932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CO</a:t>
          </a:r>
        </a:p>
      </dsp:txBody>
      <dsp:txXfrm rot="-5400000">
        <a:off x="1377399" y="758392"/>
        <a:ext cx="1052684" cy="1209981"/>
      </dsp:txXfrm>
    </dsp:sp>
    <dsp:sp modelId="{D46B3BEA-9782-064E-835C-095BBA4FB39A}">
      <dsp:nvSpPr>
        <dsp:cNvPr id="0" name=""/>
        <dsp:cNvSpPr/>
      </dsp:nvSpPr>
      <dsp:spPr>
        <a:xfrm rot="5400000">
          <a:off x="1847491" y="2090776"/>
          <a:ext cx="1757841" cy="152932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 err="1"/>
            <a:t>CSup</a:t>
          </a:r>
          <a:r>
            <a:rPr lang="es-ES" sz="2000" kern="1200" dirty="0"/>
            <a:t>.</a:t>
          </a:r>
        </a:p>
      </dsp:txBody>
      <dsp:txXfrm rot="-5400000">
        <a:off x="2200069" y="2250447"/>
        <a:ext cx="1052684" cy="1209981"/>
      </dsp:txXfrm>
    </dsp:sp>
    <dsp:sp modelId="{35709387-F803-B54C-82FC-2C2FF2C6C7F5}">
      <dsp:nvSpPr>
        <dsp:cNvPr id="0" name=""/>
        <dsp:cNvSpPr/>
      </dsp:nvSpPr>
      <dsp:spPr>
        <a:xfrm>
          <a:off x="0" y="2328085"/>
          <a:ext cx="1898468" cy="10547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0EC08-81D8-BA44-98F9-078768ADBD21}">
      <dsp:nvSpPr>
        <dsp:cNvPr id="0" name=""/>
        <dsp:cNvSpPr/>
      </dsp:nvSpPr>
      <dsp:spPr>
        <a:xfrm rot="5400000">
          <a:off x="3499159" y="2090776"/>
          <a:ext cx="1757841" cy="152932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CD</a:t>
          </a:r>
        </a:p>
      </dsp:txBody>
      <dsp:txXfrm rot="-5400000">
        <a:off x="3851737" y="2250447"/>
        <a:ext cx="1052684" cy="12099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93CE1-A411-C24F-8364-2C9C3B1572E7}">
      <dsp:nvSpPr>
        <dsp:cNvPr id="0" name=""/>
        <dsp:cNvSpPr/>
      </dsp:nvSpPr>
      <dsp:spPr>
        <a:xfrm>
          <a:off x="1287495" y="542290"/>
          <a:ext cx="2025179" cy="13507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Documento base CREG Reglamento de Medición de variables hidrológicas y documento alternativas regulatorias.</a:t>
          </a:r>
        </a:p>
      </dsp:txBody>
      <dsp:txXfrm>
        <a:off x="1611524" y="542290"/>
        <a:ext cx="1701150" cy="1350794"/>
      </dsp:txXfrm>
    </dsp:sp>
    <dsp:sp modelId="{AE1D87B1-D57F-E045-93FA-021E79EA5456}">
      <dsp:nvSpPr>
        <dsp:cNvPr id="0" name=""/>
        <dsp:cNvSpPr/>
      </dsp:nvSpPr>
      <dsp:spPr>
        <a:xfrm>
          <a:off x="1287495" y="1893085"/>
          <a:ext cx="2025179" cy="13507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Comentarios CREG: modelos ENFICC plantas solares, eólicas e hidráulicas.</a:t>
          </a:r>
        </a:p>
      </dsp:txBody>
      <dsp:txXfrm>
        <a:off x="1611524" y="1893085"/>
        <a:ext cx="1701150" cy="1350794"/>
      </dsp:txXfrm>
    </dsp:sp>
    <dsp:sp modelId="{BD2FBB77-EEA8-4E64-832C-BA2E160145B2}">
      <dsp:nvSpPr>
        <dsp:cNvPr id="0" name=""/>
        <dsp:cNvSpPr/>
      </dsp:nvSpPr>
      <dsp:spPr>
        <a:xfrm>
          <a:off x="1287495" y="3243879"/>
          <a:ext cx="2025179" cy="13507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Propuesta de actualización al Código de Redes.</a:t>
          </a:r>
          <a:endParaRPr lang="es-ES" sz="1300" kern="1200" dirty="0"/>
        </a:p>
      </dsp:txBody>
      <dsp:txXfrm>
        <a:off x="1611524" y="3243879"/>
        <a:ext cx="1701150" cy="1350794"/>
      </dsp:txXfrm>
    </dsp:sp>
    <dsp:sp modelId="{2B48F0D8-8732-8440-8B6D-CDAF423C38CF}">
      <dsp:nvSpPr>
        <dsp:cNvPr id="0" name=""/>
        <dsp:cNvSpPr/>
      </dsp:nvSpPr>
      <dsp:spPr>
        <a:xfrm>
          <a:off x="207399" y="2242"/>
          <a:ext cx="1350119" cy="1350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SURER</a:t>
          </a:r>
        </a:p>
      </dsp:txBody>
      <dsp:txXfrm>
        <a:off x="405119" y="199962"/>
        <a:ext cx="954679" cy="954679"/>
      </dsp:txXfrm>
    </dsp:sp>
    <dsp:sp modelId="{D3B29515-8DD3-334A-81EA-0718BDFF7797}">
      <dsp:nvSpPr>
        <dsp:cNvPr id="0" name=""/>
        <dsp:cNvSpPr/>
      </dsp:nvSpPr>
      <dsp:spPr>
        <a:xfrm>
          <a:off x="4662795" y="542290"/>
          <a:ext cx="2025179" cy="13507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Análisis energéticos y de potencia en función de la condición del Sistema y los cambios regulatorios.</a:t>
          </a:r>
        </a:p>
      </dsp:txBody>
      <dsp:txXfrm>
        <a:off x="4986824" y="542290"/>
        <a:ext cx="1701150" cy="1350794"/>
      </dsp:txXfrm>
    </dsp:sp>
    <dsp:sp modelId="{880352FB-53E6-4518-BF15-60C2632ACC1D}">
      <dsp:nvSpPr>
        <dsp:cNvPr id="0" name=""/>
        <dsp:cNvSpPr/>
      </dsp:nvSpPr>
      <dsp:spPr>
        <a:xfrm>
          <a:off x="4662795" y="1893085"/>
          <a:ext cx="2025179" cy="13507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Propuesta de actualización al Código de Redes.</a:t>
          </a:r>
          <a:endParaRPr lang="es-ES" sz="1300" kern="1200" dirty="0"/>
        </a:p>
      </dsp:txBody>
      <dsp:txXfrm>
        <a:off x="4986824" y="1893085"/>
        <a:ext cx="1701150" cy="1350794"/>
      </dsp:txXfrm>
    </dsp:sp>
    <dsp:sp modelId="{C56C8D5D-A64A-4040-96C2-E7F4485B356D}">
      <dsp:nvSpPr>
        <dsp:cNvPr id="0" name=""/>
        <dsp:cNvSpPr/>
      </dsp:nvSpPr>
      <dsp:spPr>
        <a:xfrm>
          <a:off x="4662795" y="3243879"/>
          <a:ext cx="2025179" cy="13507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Revaluación de los análisis de potencia y recomendación al CND sobre ajustes a los estudios de Flexibilidad.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 dirty="0"/>
        </a:p>
      </dsp:txBody>
      <dsp:txXfrm>
        <a:off x="4986824" y="3243879"/>
        <a:ext cx="1701150" cy="1350794"/>
      </dsp:txXfrm>
    </dsp:sp>
    <dsp:sp modelId="{D853E8B1-B647-0449-8A72-77427EDD0135}">
      <dsp:nvSpPr>
        <dsp:cNvPr id="0" name=""/>
        <dsp:cNvSpPr/>
      </dsp:nvSpPr>
      <dsp:spPr>
        <a:xfrm>
          <a:off x="3582699" y="2242"/>
          <a:ext cx="1350119" cy="1350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SPO</a:t>
          </a:r>
        </a:p>
      </dsp:txBody>
      <dsp:txXfrm>
        <a:off x="3780419" y="199962"/>
        <a:ext cx="954679" cy="9546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93CE1-A411-C24F-8364-2C9C3B1572E7}">
      <dsp:nvSpPr>
        <dsp:cNvPr id="0" name=""/>
        <dsp:cNvSpPr/>
      </dsp:nvSpPr>
      <dsp:spPr>
        <a:xfrm>
          <a:off x="1955024" y="474112"/>
          <a:ext cx="1776440" cy="11848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Acuerdo 1313: Modelos de control.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Acuerdo 1285: estatismo y banda muerta.</a:t>
          </a:r>
        </a:p>
      </dsp:txBody>
      <dsp:txXfrm>
        <a:off x="2239255" y="474112"/>
        <a:ext cx="1492210" cy="1184886"/>
      </dsp:txXfrm>
    </dsp:sp>
    <dsp:sp modelId="{AE1D87B1-D57F-E045-93FA-021E79EA5456}">
      <dsp:nvSpPr>
        <dsp:cNvPr id="0" name=""/>
        <dsp:cNvSpPr/>
      </dsp:nvSpPr>
      <dsp:spPr>
        <a:xfrm>
          <a:off x="1955024" y="1658998"/>
          <a:ext cx="1776440" cy="11848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Jornada de socialización de Acuerdos de Controles.</a:t>
          </a:r>
        </a:p>
      </dsp:txBody>
      <dsp:txXfrm>
        <a:off x="2239255" y="1658998"/>
        <a:ext cx="1492210" cy="1184886"/>
      </dsp:txXfrm>
    </dsp:sp>
    <dsp:sp modelId="{169DB9BE-C76F-4463-A6F1-D2135D3835AB}">
      <dsp:nvSpPr>
        <dsp:cNvPr id="0" name=""/>
        <dsp:cNvSpPr/>
      </dsp:nvSpPr>
      <dsp:spPr>
        <a:xfrm>
          <a:off x="1955024" y="2843884"/>
          <a:ext cx="1776440" cy="11848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Construcción de Propuesta a la CREG sobre los requisitos de conexión de la generación basada en inversores en los SDL.  </a:t>
          </a:r>
        </a:p>
      </dsp:txBody>
      <dsp:txXfrm>
        <a:off x="2239255" y="2843884"/>
        <a:ext cx="1492210" cy="1184886"/>
      </dsp:txXfrm>
    </dsp:sp>
    <dsp:sp modelId="{7A55779E-7522-498D-A50C-77FAE6F4A6AE}">
      <dsp:nvSpPr>
        <dsp:cNvPr id="0" name=""/>
        <dsp:cNvSpPr/>
      </dsp:nvSpPr>
      <dsp:spPr>
        <a:xfrm>
          <a:off x="1955024" y="4028770"/>
          <a:ext cx="1776440" cy="11848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Propuesta de actualización al Código de Redes.</a:t>
          </a:r>
          <a:endParaRPr lang="es-ES" sz="1200" kern="1200" dirty="0"/>
        </a:p>
      </dsp:txBody>
      <dsp:txXfrm>
        <a:off x="2239255" y="4028770"/>
        <a:ext cx="1492210" cy="1184886"/>
      </dsp:txXfrm>
    </dsp:sp>
    <dsp:sp modelId="{2B48F0D8-8732-8440-8B6D-CDAF423C38CF}">
      <dsp:nvSpPr>
        <dsp:cNvPr id="0" name=""/>
        <dsp:cNvSpPr/>
      </dsp:nvSpPr>
      <dsp:spPr>
        <a:xfrm>
          <a:off x="1007589" y="394"/>
          <a:ext cx="1184293" cy="11842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SCONT.</a:t>
          </a:r>
        </a:p>
      </dsp:txBody>
      <dsp:txXfrm>
        <a:off x="1181025" y="173830"/>
        <a:ext cx="837421" cy="837421"/>
      </dsp:txXfrm>
    </dsp:sp>
    <dsp:sp modelId="{D3B29515-8DD3-334A-81EA-0718BDFF7797}">
      <dsp:nvSpPr>
        <dsp:cNvPr id="0" name=""/>
        <dsp:cNvSpPr/>
      </dsp:nvSpPr>
      <dsp:spPr>
        <a:xfrm>
          <a:off x="4915759" y="474112"/>
          <a:ext cx="1776440" cy="11848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Acuerdo 1322: Requisitos de Protecciones para la conexión de Sistemas de Generación en el SIN</a:t>
          </a:r>
        </a:p>
      </dsp:txBody>
      <dsp:txXfrm>
        <a:off x="5199990" y="474112"/>
        <a:ext cx="1492210" cy="1184886"/>
      </dsp:txXfrm>
    </dsp:sp>
    <dsp:sp modelId="{C56C8D5D-A64A-4040-96C2-E7F4485B356D}">
      <dsp:nvSpPr>
        <dsp:cNvPr id="0" name=""/>
        <dsp:cNvSpPr/>
      </dsp:nvSpPr>
      <dsp:spPr>
        <a:xfrm>
          <a:off x="4915759" y="1658998"/>
          <a:ext cx="1776440" cy="11848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Comentarios al Reglamento de Distribución. </a:t>
          </a:r>
        </a:p>
      </dsp:txBody>
      <dsp:txXfrm>
        <a:off x="5199990" y="1658998"/>
        <a:ext cx="1492210" cy="1184886"/>
      </dsp:txXfrm>
    </dsp:sp>
    <dsp:sp modelId="{54F9995F-923F-4CAF-800F-E94057A712A3}">
      <dsp:nvSpPr>
        <dsp:cNvPr id="0" name=""/>
        <dsp:cNvSpPr/>
      </dsp:nvSpPr>
      <dsp:spPr>
        <a:xfrm>
          <a:off x="4915759" y="2843884"/>
          <a:ext cx="1776440" cy="11848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Análisis de eventos.</a:t>
          </a:r>
        </a:p>
      </dsp:txBody>
      <dsp:txXfrm>
        <a:off x="5199990" y="2843884"/>
        <a:ext cx="1492210" cy="1184886"/>
      </dsp:txXfrm>
    </dsp:sp>
    <dsp:sp modelId="{71F35886-33EE-4CA9-95D6-1D749B1BDDE0}">
      <dsp:nvSpPr>
        <dsp:cNvPr id="0" name=""/>
        <dsp:cNvSpPr/>
      </dsp:nvSpPr>
      <dsp:spPr>
        <a:xfrm>
          <a:off x="4915759" y="4028770"/>
          <a:ext cx="1776440" cy="11848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Propuesta de actualización al Código de Redes.</a:t>
          </a:r>
          <a:endParaRPr lang="es-ES" sz="1200" kern="1200" dirty="0"/>
        </a:p>
      </dsp:txBody>
      <dsp:txXfrm>
        <a:off x="5199990" y="4028770"/>
        <a:ext cx="1492210" cy="1184886"/>
      </dsp:txXfrm>
    </dsp:sp>
    <dsp:sp modelId="{D853E8B1-B647-0449-8A72-77427EDD0135}">
      <dsp:nvSpPr>
        <dsp:cNvPr id="0" name=""/>
        <dsp:cNvSpPr/>
      </dsp:nvSpPr>
      <dsp:spPr>
        <a:xfrm>
          <a:off x="3968324" y="394"/>
          <a:ext cx="1184293" cy="11842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SPROT.</a:t>
          </a:r>
        </a:p>
      </dsp:txBody>
      <dsp:txXfrm>
        <a:off x="4141760" y="173830"/>
        <a:ext cx="837421" cy="8374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93CE1-A411-C24F-8364-2C9C3B1572E7}">
      <dsp:nvSpPr>
        <dsp:cNvPr id="0" name=""/>
        <dsp:cNvSpPr/>
      </dsp:nvSpPr>
      <dsp:spPr>
        <a:xfrm>
          <a:off x="1817259" y="491162"/>
          <a:ext cx="1836434" cy="12249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Acuerdos compartición de infraestructura, SAEB, armonización de parámetros.</a:t>
          </a:r>
        </a:p>
      </dsp:txBody>
      <dsp:txXfrm>
        <a:off x="2111088" y="491162"/>
        <a:ext cx="1542605" cy="1224902"/>
      </dsp:txXfrm>
    </dsp:sp>
    <dsp:sp modelId="{66552926-3CCC-4031-923A-65F2BEF8A854}">
      <dsp:nvSpPr>
        <dsp:cNvPr id="0" name=""/>
        <dsp:cNvSpPr/>
      </dsp:nvSpPr>
      <dsp:spPr>
        <a:xfrm>
          <a:off x="1817259" y="1716064"/>
          <a:ext cx="1836434" cy="12249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Recomendación al CND sobre ajustes a los estudios de Flexibilidad.</a:t>
          </a:r>
        </a:p>
      </dsp:txBody>
      <dsp:txXfrm>
        <a:off x="2111088" y="1716064"/>
        <a:ext cx="1542605" cy="1224902"/>
      </dsp:txXfrm>
    </dsp:sp>
    <dsp:sp modelId="{2B48F0D8-8732-8440-8B6D-CDAF423C38CF}">
      <dsp:nvSpPr>
        <dsp:cNvPr id="0" name=""/>
        <dsp:cNvSpPr/>
      </dsp:nvSpPr>
      <dsp:spPr>
        <a:xfrm>
          <a:off x="837827" y="1446"/>
          <a:ext cx="1224289" cy="12242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 err="1"/>
            <a:t>SPlantas</a:t>
          </a:r>
          <a:endParaRPr lang="es-ES" sz="2000" kern="1200" dirty="0"/>
        </a:p>
      </dsp:txBody>
      <dsp:txXfrm>
        <a:off x="1017120" y="180739"/>
        <a:ext cx="865703" cy="865703"/>
      </dsp:txXfrm>
    </dsp:sp>
    <dsp:sp modelId="{D3B29515-8DD3-334A-81EA-0718BDFF7797}">
      <dsp:nvSpPr>
        <dsp:cNvPr id="0" name=""/>
        <dsp:cNvSpPr/>
      </dsp:nvSpPr>
      <dsp:spPr>
        <a:xfrm>
          <a:off x="4877983" y="491162"/>
          <a:ext cx="1836434" cy="12249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Construcción de Propuesta a la CREG sobre los requisitos de conexión de la generación basada en inversores en los SDL. </a:t>
          </a:r>
        </a:p>
      </dsp:txBody>
      <dsp:txXfrm>
        <a:off x="5171813" y="491162"/>
        <a:ext cx="1542605" cy="1224902"/>
      </dsp:txXfrm>
    </dsp:sp>
    <dsp:sp modelId="{C56C8D5D-A64A-4040-96C2-E7F4485B356D}">
      <dsp:nvSpPr>
        <dsp:cNvPr id="0" name=""/>
        <dsp:cNvSpPr/>
      </dsp:nvSpPr>
      <dsp:spPr>
        <a:xfrm>
          <a:off x="4877983" y="1716064"/>
          <a:ext cx="1836434" cy="12249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Comentarios a la propuesta de actualización del Reglamento de Distribución.</a:t>
          </a:r>
        </a:p>
      </dsp:txBody>
      <dsp:txXfrm>
        <a:off x="5171813" y="1716064"/>
        <a:ext cx="1542605" cy="1224902"/>
      </dsp:txXfrm>
    </dsp:sp>
    <dsp:sp modelId="{B93C47A8-49B6-4EBA-84C5-9D2BC5745324}">
      <dsp:nvSpPr>
        <dsp:cNvPr id="0" name=""/>
        <dsp:cNvSpPr/>
      </dsp:nvSpPr>
      <dsp:spPr>
        <a:xfrm>
          <a:off x="4877983" y="2940966"/>
          <a:ext cx="1836434" cy="12249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Retroalimentación al CND sobre la metodología de ordenamiento de subestaciones estratégicas del STN.</a:t>
          </a:r>
        </a:p>
      </dsp:txBody>
      <dsp:txXfrm>
        <a:off x="5171813" y="2940966"/>
        <a:ext cx="1542605" cy="1224902"/>
      </dsp:txXfrm>
    </dsp:sp>
    <dsp:sp modelId="{DF4F82C7-2735-4E3D-A31A-29D74EFE75C4}">
      <dsp:nvSpPr>
        <dsp:cNvPr id="0" name=""/>
        <dsp:cNvSpPr/>
      </dsp:nvSpPr>
      <dsp:spPr>
        <a:xfrm>
          <a:off x="4877983" y="4165868"/>
          <a:ext cx="1836434" cy="12249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Propuesta de actualización al Código de Redes. </a:t>
          </a:r>
        </a:p>
      </dsp:txBody>
      <dsp:txXfrm>
        <a:off x="5171813" y="4165868"/>
        <a:ext cx="1542605" cy="1224902"/>
      </dsp:txXfrm>
    </dsp:sp>
    <dsp:sp modelId="{D853E8B1-B647-0449-8A72-77427EDD0135}">
      <dsp:nvSpPr>
        <dsp:cNvPr id="0" name=""/>
        <dsp:cNvSpPr/>
      </dsp:nvSpPr>
      <dsp:spPr>
        <a:xfrm>
          <a:off x="3898551" y="1446"/>
          <a:ext cx="1224289" cy="12242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SAPE</a:t>
          </a:r>
        </a:p>
      </dsp:txBody>
      <dsp:txXfrm>
        <a:off x="4077844" y="180739"/>
        <a:ext cx="865703" cy="8657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93CE1-A411-C24F-8364-2C9C3B1572E7}">
      <dsp:nvSpPr>
        <dsp:cNvPr id="0" name=""/>
        <dsp:cNvSpPr/>
      </dsp:nvSpPr>
      <dsp:spPr>
        <a:xfrm>
          <a:off x="1259691" y="2223884"/>
          <a:ext cx="2359154" cy="15735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El</a:t>
          </a:r>
          <a:r>
            <a:rPr lang="es-CO" sz="1500" kern="1200" dirty="0" err="1"/>
            <a:t>aboración</a:t>
          </a:r>
          <a:r>
            <a:rPr lang="es-CO" sz="1500" kern="1200" dirty="0"/>
            <a:t> propuesta requisitos de conexión generación basada en inversores en los SDL. </a:t>
          </a:r>
          <a:endParaRPr lang="es-ES" sz="1500" kern="1200" dirty="0"/>
        </a:p>
      </dsp:txBody>
      <dsp:txXfrm>
        <a:off x="1637155" y="2223884"/>
        <a:ext cx="1981690" cy="1573556"/>
      </dsp:txXfrm>
    </dsp:sp>
    <dsp:sp modelId="{2B48F0D8-8732-8440-8B6D-CDAF423C38CF}">
      <dsp:nvSpPr>
        <dsp:cNvPr id="0" name=""/>
        <dsp:cNvSpPr/>
      </dsp:nvSpPr>
      <dsp:spPr>
        <a:xfrm>
          <a:off x="1475" y="1594776"/>
          <a:ext cx="1572769" cy="15727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200" kern="1200" dirty="0" err="1"/>
            <a:t>CSup</a:t>
          </a:r>
          <a:endParaRPr lang="es-ES" sz="4200" kern="1200" dirty="0"/>
        </a:p>
      </dsp:txBody>
      <dsp:txXfrm>
        <a:off x="231802" y="1825103"/>
        <a:ext cx="1112115" cy="1112115"/>
      </dsp:txXfrm>
    </dsp:sp>
    <dsp:sp modelId="{D3B29515-8DD3-334A-81EA-0718BDFF7797}">
      <dsp:nvSpPr>
        <dsp:cNvPr id="0" name=""/>
        <dsp:cNvSpPr/>
      </dsp:nvSpPr>
      <dsp:spPr>
        <a:xfrm>
          <a:off x="5191615" y="2223884"/>
          <a:ext cx="2359154" cy="15735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 err="1"/>
            <a:t>Propuest</a:t>
          </a:r>
          <a:r>
            <a:rPr lang="es-CO" sz="1500" kern="1200" dirty="0"/>
            <a:t>a actualización Código de Redes.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kern="1200" dirty="0"/>
            <a:t>Seguimiento mejores prácticas y experiencias de operación por el COVID19</a:t>
          </a:r>
          <a:endParaRPr lang="es-ES" sz="1500" kern="1200" dirty="0"/>
        </a:p>
      </dsp:txBody>
      <dsp:txXfrm>
        <a:off x="5569080" y="2223884"/>
        <a:ext cx="1981690" cy="1573556"/>
      </dsp:txXfrm>
    </dsp:sp>
    <dsp:sp modelId="{D853E8B1-B647-0449-8A72-77427EDD0135}">
      <dsp:nvSpPr>
        <dsp:cNvPr id="0" name=""/>
        <dsp:cNvSpPr/>
      </dsp:nvSpPr>
      <dsp:spPr>
        <a:xfrm>
          <a:off x="3933399" y="1594776"/>
          <a:ext cx="1572769" cy="15727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200" kern="1200" dirty="0"/>
            <a:t>CT</a:t>
          </a:r>
        </a:p>
      </dsp:txBody>
      <dsp:txXfrm>
        <a:off x="4163726" y="1825103"/>
        <a:ext cx="1112115" cy="11121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93CE1-A411-C24F-8364-2C9C3B1572E7}">
      <dsp:nvSpPr>
        <dsp:cNvPr id="0" name=""/>
        <dsp:cNvSpPr/>
      </dsp:nvSpPr>
      <dsp:spPr>
        <a:xfrm>
          <a:off x="1581251" y="551765"/>
          <a:ext cx="2057692" cy="1372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Acuerdo 1303: procedimientos de gestión de la demanda.</a:t>
          </a:r>
        </a:p>
      </dsp:txBody>
      <dsp:txXfrm>
        <a:off x="1910482" y="551765"/>
        <a:ext cx="1728461" cy="1372480"/>
      </dsp:txXfrm>
    </dsp:sp>
    <dsp:sp modelId="{2901D430-1AAD-48AA-9575-3A11A71C0854}">
      <dsp:nvSpPr>
        <dsp:cNvPr id="0" name=""/>
        <dsp:cNvSpPr/>
      </dsp:nvSpPr>
      <dsp:spPr>
        <a:xfrm>
          <a:off x="1581251" y="1924246"/>
          <a:ext cx="2057692" cy="20924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El</a:t>
          </a:r>
          <a:r>
            <a:rPr lang="es-CO" sz="1600" kern="1200" dirty="0" err="1"/>
            <a:t>aboración</a:t>
          </a:r>
          <a:r>
            <a:rPr lang="es-CO" sz="1600" kern="1200" dirty="0"/>
            <a:t> propuesta requisitos de conexión generación basada en inversores en los SDL.</a:t>
          </a:r>
          <a:endParaRPr lang="es-ES" sz="1600" kern="1200" dirty="0"/>
        </a:p>
      </dsp:txBody>
      <dsp:txXfrm>
        <a:off x="1910482" y="1924246"/>
        <a:ext cx="1728461" cy="2092442"/>
      </dsp:txXfrm>
    </dsp:sp>
    <dsp:sp modelId="{008D06F7-DCF1-4591-A6CC-23C9429C95BA}">
      <dsp:nvSpPr>
        <dsp:cNvPr id="0" name=""/>
        <dsp:cNvSpPr/>
      </dsp:nvSpPr>
      <dsp:spPr>
        <a:xfrm>
          <a:off x="1581251" y="4016689"/>
          <a:ext cx="2057692" cy="1372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Reformulación de productos de la Resolución CREG 030 de 2018.</a:t>
          </a:r>
          <a:endParaRPr lang="es-ES" sz="1600" kern="1200" dirty="0"/>
        </a:p>
      </dsp:txBody>
      <dsp:txXfrm>
        <a:off x="1910482" y="4016689"/>
        <a:ext cx="1728461" cy="1372480"/>
      </dsp:txXfrm>
    </dsp:sp>
    <dsp:sp modelId="{2B48F0D8-8732-8440-8B6D-CDAF423C38CF}">
      <dsp:nvSpPr>
        <dsp:cNvPr id="0" name=""/>
        <dsp:cNvSpPr/>
      </dsp:nvSpPr>
      <dsp:spPr>
        <a:xfrm>
          <a:off x="483815" y="3048"/>
          <a:ext cx="1371794" cy="13717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300" kern="1200" dirty="0"/>
            <a:t>CD</a:t>
          </a:r>
        </a:p>
      </dsp:txBody>
      <dsp:txXfrm>
        <a:off x="684710" y="203943"/>
        <a:ext cx="970004" cy="970004"/>
      </dsp:txXfrm>
    </dsp:sp>
    <dsp:sp modelId="{D3B29515-8DD3-334A-81EA-0718BDFF7797}">
      <dsp:nvSpPr>
        <dsp:cNvPr id="0" name=""/>
        <dsp:cNvSpPr/>
      </dsp:nvSpPr>
      <dsp:spPr>
        <a:xfrm>
          <a:off x="5010738" y="551765"/>
          <a:ext cx="2057692" cy="1372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Recomendación de Acuerdo</a:t>
          </a:r>
          <a:r>
            <a:rPr lang="es-ES" sz="2000" kern="1200" dirty="0"/>
            <a:t>s  </a:t>
          </a:r>
        </a:p>
      </dsp:txBody>
      <dsp:txXfrm>
        <a:off x="5339968" y="551765"/>
        <a:ext cx="1728461" cy="1372480"/>
      </dsp:txXfrm>
    </dsp:sp>
    <dsp:sp modelId="{C56C8D5D-A64A-4040-96C2-E7F4485B356D}">
      <dsp:nvSpPr>
        <dsp:cNvPr id="0" name=""/>
        <dsp:cNvSpPr/>
      </dsp:nvSpPr>
      <dsp:spPr>
        <a:xfrm>
          <a:off x="5010738" y="1924246"/>
          <a:ext cx="2057692" cy="1372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Seguimiento plan de acción de eventos.</a:t>
          </a:r>
        </a:p>
      </dsp:txBody>
      <dsp:txXfrm>
        <a:off x="5339968" y="1924246"/>
        <a:ext cx="1728461" cy="1372480"/>
      </dsp:txXfrm>
    </dsp:sp>
    <dsp:sp modelId="{3C405AE6-939E-456B-9007-584A34DFDE80}">
      <dsp:nvSpPr>
        <dsp:cNvPr id="0" name=""/>
        <dsp:cNvSpPr/>
      </dsp:nvSpPr>
      <dsp:spPr>
        <a:xfrm>
          <a:off x="5010738" y="3296727"/>
          <a:ext cx="2057692" cy="1372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 err="1"/>
            <a:t>Propuest</a:t>
          </a:r>
          <a:r>
            <a:rPr lang="es-CO" sz="2000" kern="1200" dirty="0"/>
            <a:t>a actualización Código de Redes.</a:t>
          </a:r>
          <a:endParaRPr lang="es-ES" sz="2000" kern="1200" dirty="0"/>
        </a:p>
      </dsp:txBody>
      <dsp:txXfrm>
        <a:off x="5339968" y="3296727"/>
        <a:ext cx="1728461" cy="1372480"/>
      </dsp:txXfrm>
    </dsp:sp>
    <dsp:sp modelId="{D853E8B1-B647-0449-8A72-77427EDD0135}">
      <dsp:nvSpPr>
        <dsp:cNvPr id="0" name=""/>
        <dsp:cNvSpPr/>
      </dsp:nvSpPr>
      <dsp:spPr>
        <a:xfrm>
          <a:off x="3913302" y="3048"/>
          <a:ext cx="1371794" cy="13717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300" kern="1200" dirty="0"/>
            <a:t>CO</a:t>
          </a:r>
        </a:p>
      </dsp:txBody>
      <dsp:txXfrm>
        <a:off x="4114197" y="203943"/>
        <a:ext cx="970004" cy="970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4C525E-5E3B-6549-B63A-922729366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6954DA-4072-D14B-98DA-4DE2DAC2D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9A5122-6C77-5F4E-ADF3-E349825D0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692E5C-6301-4C46-84FC-22329522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4C30B8-B37B-CE49-82C0-9E8E1097F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797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34CD5-E2A3-E949-AF9E-E35B48EE5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3DCFDD-745D-0B4D-BC48-FE239C857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217592-D648-5340-9CE8-53E24F6B3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F68912-0194-204B-8AFA-B2BCC3D1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544B8F-30ED-E74D-9E11-65E4618B3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8789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3178292-F7CC-3F4A-9EA0-BE38EE7CFD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A5FF645-947A-0A47-89E9-B3B9EA416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5CD531-E45F-9E42-8E72-3E1E91796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FC989F-B08D-EF4E-9490-0B9A711A9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376FB4-D2BF-0A48-9D25-7F2A94C6A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997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14ADCF-1EFD-6B4B-B1B7-4DD4FF276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B9A4D9-D358-5D4C-929E-2919E6A0E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241A6A-4E91-174B-A9AE-0AF6611E7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76BBE6-B48E-2242-B8EA-1FE938ADD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CD8FE9-BC26-6B4D-B311-14A4D0F63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7398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62667E-3AAB-5343-8326-78C84E4E8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CF6F12-D124-704B-9785-20ADD2F15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BB9F10-469E-6640-BD82-766DA4B63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A59009-1B2A-894E-8159-89DADFE2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5DC54C-2F63-A24F-8C79-586ED1375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718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B2489A-15E6-7446-82E3-2048C6009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25B0B8-E853-124D-AB1D-043262570D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5DB080-90E8-8E4E-B7DB-F700DE486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A23B93-2379-C541-9F6C-E16332AF2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41AEED8-DA80-4B49-AC2B-95AED852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220442-FD95-3D4A-A28B-A2A77B917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764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EF7440-B9E7-DD43-AF4D-87D04FB7D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B30D6B-8860-2445-B2DD-5F9CA14EA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D3B94B0-25B2-D442-B050-56A9D4174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BDAC2B4-9AC1-C44B-9177-F9EECE7B33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7A9AC5F-F553-2A44-8026-946BE0045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B1C65B3-A403-3A42-9E8C-1B79A5E3D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0A51A82-1100-1F4D-A91E-F283395BA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A6D7D12-9622-F740-9E4F-6F477298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7396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A714C4-77D5-FD4A-BB4D-6004B853E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CA7EEF8-A286-8545-A8FB-D683959A4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2822176-936A-F741-8E0E-D0C08DA6B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86E0C3-36C1-4146-8A80-D65D660DA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1278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498228F-10BC-B74F-A98E-A7D9B3F53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67849E3-9A87-A24E-82A6-449291B49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8DFF2A-EA43-AF41-A6A1-B112EE614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019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F694A8-3BCF-DC47-887B-9DE388753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47F5BC-4CCB-4A4A-992A-F4E9D0C48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FB547AA-BEB7-F042-9923-D7A8908F7A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A0F640-A8A6-824A-9630-2ED049FFF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5F9471-64D5-AD48-9B59-5B760AA2E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B1D15A-1A5E-8D44-A553-797577FF4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230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4F74B3-82F5-AB4A-8C55-E1DCEC5D9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D0A6E1-D1C3-C740-94E3-76F244CD9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A224BA-B735-094F-A8F1-7B6AC76DEE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91C7BF-E2BC-544F-AB5B-F4F6969E5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70DBB6-1182-2149-860F-3A1AF0BEB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BE1689-0EFE-DA45-BD01-1AABB192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314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22F8DE5-2DB6-2B4D-98C5-29F0B6A5C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A0650F-10FF-334C-A393-7639C4ABD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AF3DE4-7E12-7D4E-8EDD-1710B40290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F2B1-F338-494C-864C-39CC26707037}" type="datetimeFigureOut">
              <a:rPr lang="es-CO" smtClean="0"/>
              <a:t>4/02/21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0CA031-6FD3-7341-96CF-DFA536063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058462-0A94-8145-A8BD-6CD03D9562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596C2-D1B5-4E46-9127-5D5D9B9F6E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2668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BEC05E5B-7049-804A-9C99-AE758AFD6066}"/>
              </a:ext>
            </a:extLst>
          </p:cNvPr>
          <p:cNvSpPr txBox="1"/>
          <p:nvPr/>
        </p:nvSpPr>
        <p:spPr>
          <a:xfrm>
            <a:off x="1922417" y="3013501"/>
            <a:ext cx="83471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solidFill>
                  <a:srgbClr val="0070C0"/>
                </a:solidFill>
              </a:rPr>
              <a:t>Presentacion resultados del ejercicio de autoevaluación de los Subcomités y Comités del CNO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F9499EE-A15B-CC4D-AB24-CB3F1E60D929}"/>
              </a:ext>
            </a:extLst>
          </p:cNvPr>
          <p:cNvSpPr txBox="1"/>
          <p:nvPr/>
        </p:nvSpPr>
        <p:spPr>
          <a:xfrm>
            <a:off x="4071257" y="6035040"/>
            <a:ext cx="404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70C0"/>
                </a:solidFill>
              </a:rPr>
              <a:t>4 de febrero de 2021</a:t>
            </a:r>
          </a:p>
        </p:txBody>
      </p:sp>
    </p:spTree>
    <p:extLst>
      <p:ext uri="{BB962C8B-B14F-4D97-AF65-F5344CB8AC3E}">
        <p14:creationId xmlns:p14="http://schemas.microsoft.com/office/powerpoint/2010/main" val="1945288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F234F5D8-7EC2-F34A-A839-B6A797AC17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9"/>
          <a:stretch/>
        </p:blipFill>
        <p:spPr bwMode="auto">
          <a:xfrm>
            <a:off x="0" y="4292239"/>
            <a:ext cx="4493001" cy="2565761"/>
          </a:xfrm>
          <a:custGeom>
            <a:avLst/>
            <a:gdLst/>
            <a:ahLst/>
            <a:cxnLst/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8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C1E5416-4C29-9746-ADDC-ECA8DE565772}"/>
              </a:ext>
            </a:extLst>
          </p:cNvPr>
          <p:cNvSpPr txBox="1"/>
          <p:nvPr/>
        </p:nvSpPr>
        <p:spPr>
          <a:xfrm>
            <a:off x="8190411" y="17029"/>
            <a:ext cx="4001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Resultados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97AEDBB-DA9E-2647-B5A4-FDFB660B30C8}"/>
              </a:ext>
            </a:extLst>
          </p:cNvPr>
          <p:cNvSpPr txBox="1"/>
          <p:nvPr/>
        </p:nvSpPr>
        <p:spPr>
          <a:xfrm>
            <a:off x="182878" y="1134600"/>
            <a:ext cx="116520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solidFill>
                  <a:srgbClr val="58EBBA"/>
                </a:solidFill>
              </a:rPr>
              <a:t>ASPECTOS GENERALES Y COMUNES A LOS SUBCOMITÉS:</a:t>
            </a:r>
          </a:p>
          <a:p>
            <a:endParaRPr lang="es-CO" dirty="0">
              <a:solidFill>
                <a:srgbClr val="58EBBA"/>
              </a:solidFill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>
                <a:solidFill>
                  <a:srgbClr val="0070C0"/>
                </a:solidFill>
              </a:rPr>
              <a:t>Se deben mejorar la programación de las reuniones y el cumplimiento de las agendas: puntos a tratar, extensión de las agendas, respeto por los tiempos programados.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>
                <a:solidFill>
                  <a:srgbClr val="0070C0"/>
                </a:solidFill>
              </a:rPr>
              <a:t>Se debe mejorar en las discusiones en las reuniones: longitud de las intervenciones, discusiones “circulares” y repetitivas, participación activa de todos para enriquecer los temas.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>
                <a:solidFill>
                  <a:srgbClr val="0070C0"/>
                </a:solidFill>
              </a:rPr>
              <a:t>La virtualidad hace que las discusiones se tornen más complejas y parece que esto hace dificil el entendimiento para el logro de acuerdos. 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>
                <a:solidFill>
                  <a:srgbClr val="0070C0"/>
                </a:solidFill>
              </a:rPr>
              <a:t>Traer expertos en temas específicos a las reuniones.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0013321-41FB-B243-9A7D-32FF0811BD2F}"/>
              </a:ext>
            </a:extLst>
          </p:cNvPr>
          <p:cNvSpPr txBox="1"/>
          <p:nvPr/>
        </p:nvSpPr>
        <p:spPr>
          <a:xfrm>
            <a:off x="1857103" y="447737"/>
            <a:ext cx="8477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solidFill>
                  <a:srgbClr val="002060"/>
                </a:solidFill>
              </a:rPr>
              <a:t>¿Qué aspectos consideran deben mejorarse en el año 2021?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80816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F234F5D8-7EC2-F34A-A839-B6A797AC17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9"/>
          <a:stretch/>
        </p:blipFill>
        <p:spPr bwMode="auto">
          <a:xfrm>
            <a:off x="0" y="4292239"/>
            <a:ext cx="4493001" cy="2565761"/>
          </a:xfrm>
          <a:custGeom>
            <a:avLst/>
            <a:gdLst/>
            <a:ahLst/>
            <a:cxnLst/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8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C1E5416-4C29-9746-ADDC-ECA8DE565772}"/>
              </a:ext>
            </a:extLst>
          </p:cNvPr>
          <p:cNvSpPr txBox="1"/>
          <p:nvPr/>
        </p:nvSpPr>
        <p:spPr>
          <a:xfrm>
            <a:off x="8190411" y="17029"/>
            <a:ext cx="4001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Resultados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97AEDBB-DA9E-2647-B5A4-FDFB660B30C8}"/>
              </a:ext>
            </a:extLst>
          </p:cNvPr>
          <p:cNvSpPr txBox="1"/>
          <p:nvPr/>
        </p:nvSpPr>
        <p:spPr>
          <a:xfrm>
            <a:off x="182878" y="1134600"/>
            <a:ext cx="116520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solidFill>
                  <a:srgbClr val="58EBBA"/>
                </a:solidFill>
              </a:rPr>
              <a:t>ASPECTOS DE MEJORA EN ALGUNOS SUBCOMITÉS:</a:t>
            </a:r>
          </a:p>
          <a:p>
            <a:endParaRPr lang="es-CO" dirty="0">
              <a:solidFill>
                <a:srgbClr val="58EBBA"/>
              </a:solidFill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>
                <a:solidFill>
                  <a:srgbClr val="0070C0"/>
                </a:solidFill>
              </a:rPr>
              <a:t>Se debe mejorar la participacion en las reuniones, hay dificultad para lograr el quórum y en la puntualidad para dar inicio: SProtecciones y Scontroles.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>
                <a:solidFill>
                  <a:srgbClr val="0070C0"/>
                </a:solidFill>
              </a:rPr>
              <a:t>Se debe mejorar en la redacción de las actas y aprobación: SURER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>
                <a:solidFill>
                  <a:srgbClr val="0070C0"/>
                </a:solidFill>
              </a:rPr>
              <a:t>Se deben cerrar los temas pendientes de años pasados: SURER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>
                <a:solidFill>
                  <a:srgbClr val="0070C0"/>
                </a:solidFill>
              </a:rPr>
              <a:t>Mejorar la interacción con otros subcomités cuando hay delegación de tareas: SURER.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>
                <a:solidFill>
                  <a:srgbClr val="0070C0"/>
                </a:solidFill>
              </a:rPr>
              <a:t>Se debe trabajar en reglas aplicables a momentos de crisis: SPO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>
                <a:solidFill>
                  <a:srgbClr val="0070C0"/>
                </a:solidFill>
              </a:rPr>
              <a:t>Dar solución en la estructura al Comité de Supervisión y Ciberseguridad, para que se puedan tratar de manera más eficiente los temas.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>
                <a:solidFill>
                  <a:srgbClr val="0070C0"/>
                </a:solidFill>
              </a:rPr>
              <a:t>Retomar las reuniones de operadores: CT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0013321-41FB-B243-9A7D-32FF0811BD2F}"/>
              </a:ext>
            </a:extLst>
          </p:cNvPr>
          <p:cNvSpPr txBox="1"/>
          <p:nvPr/>
        </p:nvSpPr>
        <p:spPr>
          <a:xfrm>
            <a:off x="1857103" y="447737"/>
            <a:ext cx="8477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solidFill>
                  <a:srgbClr val="002060"/>
                </a:solidFill>
              </a:rPr>
              <a:t>¿Qué aspectos consideran deben mejorarse en el año 2021?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11788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324C371-94A6-4846-91EF-98366EF5DB59}"/>
              </a:ext>
            </a:extLst>
          </p:cNvPr>
          <p:cNvSpPr txBox="1"/>
          <p:nvPr/>
        </p:nvSpPr>
        <p:spPr>
          <a:xfrm>
            <a:off x="3016250" y="2967335"/>
            <a:ext cx="6159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dirty="0">
                <a:solidFill>
                  <a:srgbClr val="0070C0"/>
                </a:solidFill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982866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6DC869-20E8-584F-A957-1A4833BA2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3985159"/>
            <a:ext cx="7071360" cy="2341426"/>
          </a:xfrm>
        </p:spPr>
        <p:txBody>
          <a:bodyPr/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durante el año 2020?</a:t>
            </a:r>
          </a:p>
          <a:p>
            <a:pPr marL="0" indent="0">
              <a:buNone/>
            </a:pPr>
            <a:endParaRPr lang="es-CO" dirty="0">
              <a:solidFill>
                <a:srgbClr val="002060"/>
              </a:solidFill>
            </a:endParaRPr>
          </a:p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deben mejorarse en el año 2021?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B0FB4A-567A-6C47-BDC7-511C1E741A6C}"/>
              </a:ext>
            </a:extLst>
          </p:cNvPr>
          <p:cNvSpPr txBox="1"/>
          <p:nvPr/>
        </p:nvSpPr>
        <p:spPr>
          <a:xfrm>
            <a:off x="1231641" y="0"/>
            <a:ext cx="10960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Autoevaluación gestión 2020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C129E2-D5EA-2647-9A04-6727E8D500C9}"/>
              </a:ext>
            </a:extLst>
          </p:cNvPr>
          <p:cNvSpPr txBox="1"/>
          <p:nvPr/>
        </p:nvSpPr>
        <p:spPr>
          <a:xfrm>
            <a:off x="5120640" y="2872841"/>
            <a:ext cx="6865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>
                <a:solidFill>
                  <a:srgbClr val="0070C0"/>
                </a:solidFill>
              </a:rPr>
              <a:t>A partir de su experiencia como integrante del Subcomité: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9CDFC50-55EE-CD4E-AA62-E3550E934B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269911"/>
              </p:ext>
            </p:extLst>
          </p:nvPr>
        </p:nvGraphicFramePr>
        <p:xfrm>
          <a:off x="-232229" y="1319590"/>
          <a:ext cx="6328229" cy="4218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592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6DC869-20E8-584F-A957-1A4833BA2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3985159"/>
            <a:ext cx="7071360" cy="2341426"/>
          </a:xfrm>
        </p:spPr>
        <p:txBody>
          <a:bodyPr/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durante el año 2020?</a:t>
            </a:r>
          </a:p>
          <a:p>
            <a:pPr marL="0" indent="0">
              <a:buNone/>
            </a:pPr>
            <a:endParaRPr lang="es-CO" dirty="0">
              <a:solidFill>
                <a:srgbClr val="002060"/>
              </a:solidFill>
            </a:endParaRPr>
          </a:p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deben mejorarse en el año 2021?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B0FB4A-567A-6C47-BDC7-511C1E741A6C}"/>
              </a:ext>
            </a:extLst>
          </p:cNvPr>
          <p:cNvSpPr txBox="1"/>
          <p:nvPr/>
        </p:nvSpPr>
        <p:spPr>
          <a:xfrm>
            <a:off x="1231641" y="0"/>
            <a:ext cx="10960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Autoevaluación gestión 2020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C129E2-D5EA-2647-9A04-6727E8D500C9}"/>
              </a:ext>
            </a:extLst>
          </p:cNvPr>
          <p:cNvSpPr txBox="1"/>
          <p:nvPr/>
        </p:nvSpPr>
        <p:spPr>
          <a:xfrm>
            <a:off x="5120640" y="2872841"/>
            <a:ext cx="6865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>
                <a:solidFill>
                  <a:srgbClr val="0070C0"/>
                </a:solidFill>
              </a:rPr>
              <a:t>A partir de su experiencia como integrante del Subcomité: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9CDFC50-55EE-CD4E-AA62-E3550E934B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499873"/>
              </p:ext>
            </p:extLst>
          </p:nvPr>
        </p:nvGraphicFramePr>
        <p:xfrm>
          <a:off x="-232229" y="1319590"/>
          <a:ext cx="6328229" cy="4218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5155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F234F5D8-7EC2-F34A-A839-B6A797AC17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9"/>
          <a:stretch/>
        </p:blipFill>
        <p:spPr bwMode="auto">
          <a:xfrm>
            <a:off x="0" y="4292239"/>
            <a:ext cx="4493001" cy="2565761"/>
          </a:xfrm>
          <a:custGeom>
            <a:avLst/>
            <a:gdLst/>
            <a:ahLst/>
            <a:cxnLst/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8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C1E5416-4C29-9746-ADDC-ECA8DE565772}"/>
              </a:ext>
            </a:extLst>
          </p:cNvPr>
          <p:cNvSpPr txBox="1"/>
          <p:nvPr/>
        </p:nvSpPr>
        <p:spPr>
          <a:xfrm>
            <a:off x="8190411" y="17029"/>
            <a:ext cx="4001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Resultados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97AEDBB-DA9E-2647-B5A4-FDFB660B30C8}"/>
              </a:ext>
            </a:extLst>
          </p:cNvPr>
          <p:cNvSpPr txBox="1"/>
          <p:nvPr/>
        </p:nvSpPr>
        <p:spPr>
          <a:xfrm>
            <a:off x="328747" y="1306985"/>
            <a:ext cx="115345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solidFill>
                  <a:srgbClr val="58EBBA"/>
                </a:solidFill>
              </a:rPr>
              <a:t>ASPECTOS GENERALES Y COMUNES A LOS SUBCOMITÉS Y COMITÉS:</a:t>
            </a:r>
          </a:p>
          <a:p>
            <a:endParaRPr lang="es-CO" dirty="0">
              <a:solidFill>
                <a:srgbClr val="58EBBA"/>
              </a:solidFill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>
                <a:solidFill>
                  <a:srgbClr val="0070C0"/>
                </a:solidFill>
              </a:rPr>
              <a:t>Se destacó el compromiso y flexibilidad de los integrantes de los subcomites para adaptarse a las nuevas circunstancias debido a la pandemia y la continuidad en el desarrollo de las tareas.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>
                <a:solidFill>
                  <a:srgbClr val="0070C0"/>
                </a:solidFill>
              </a:rPr>
              <a:t>Se resaltó la calidad técnica de los productos desarrollados (Acuerdos y documentos entregados a la CREG).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>
                <a:solidFill>
                  <a:srgbClr val="0070C0"/>
                </a:solidFill>
              </a:rPr>
              <a:t>En general se destaca el cumplimiento de la asistencia a las reuniones de los subcomités.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>
                <a:solidFill>
                  <a:srgbClr val="0070C0"/>
                </a:solidFill>
              </a:rPr>
              <a:t>Hubo agilidad para el desarrollo de algunos temas, como por ejemplo los cambios de parámetros.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0013321-41FB-B243-9A7D-32FF0811BD2F}"/>
              </a:ext>
            </a:extLst>
          </p:cNvPr>
          <p:cNvSpPr txBox="1"/>
          <p:nvPr/>
        </p:nvSpPr>
        <p:spPr>
          <a:xfrm>
            <a:off x="1857103" y="447737"/>
            <a:ext cx="84777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solidFill>
                  <a:srgbClr val="002060"/>
                </a:solidFill>
              </a:rPr>
              <a:t>¿Qué aspectos destacarían de la gestión del Subcomité durante el año 2020?</a:t>
            </a:r>
          </a:p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79375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F234F5D8-7EC2-F34A-A839-B6A797AC17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9"/>
          <a:stretch/>
        </p:blipFill>
        <p:spPr bwMode="auto">
          <a:xfrm>
            <a:off x="0" y="4292239"/>
            <a:ext cx="4493001" cy="2565761"/>
          </a:xfrm>
          <a:custGeom>
            <a:avLst/>
            <a:gdLst/>
            <a:ahLst/>
            <a:cxnLst/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8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C1E5416-4C29-9746-ADDC-ECA8DE565772}"/>
              </a:ext>
            </a:extLst>
          </p:cNvPr>
          <p:cNvSpPr txBox="1"/>
          <p:nvPr/>
        </p:nvSpPr>
        <p:spPr>
          <a:xfrm>
            <a:off x="8190411" y="17029"/>
            <a:ext cx="4001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Resultados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0013321-41FB-B243-9A7D-32FF0811BD2F}"/>
              </a:ext>
            </a:extLst>
          </p:cNvPr>
          <p:cNvSpPr txBox="1"/>
          <p:nvPr/>
        </p:nvSpPr>
        <p:spPr>
          <a:xfrm>
            <a:off x="1644831" y="447737"/>
            <a:ext cx="86900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solidFill>
                  <a:srgbClr val="002060"/>
                </a:solidFill>
              </a:rPr>
              <a:t>Documentos, acuerdos y actividades que se destacan en el año 2020</a:t>
            </a:r>
          </a:p>
          <a:p>
            <a:pPr algn="ctr"/>
            <a:endParaRPr lang="es-CO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9821691F-DF22-7D4E-8742-C8B0F20B3F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5127862"/>
              </p:ext>
            </p:extLst>
          </p:nvPr>
        </p:nvGraphicFramePr>
        <p:xfrm>
          <a:off x="3659301" y="1131229"/>
          <a:ext cx="6895375" cy="4596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08325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F234F5D8-7EC2-F34A-A839-B6A797AC17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9"/>
          <a:stretch/>
        </p:blipFill>
        <p:spPr bwMode="auto">
          <a:xfrm>
            <a:off x="0" y="4292239"/>
            <a:ext cx="4493001" cy="2565761"/>
          </a:xfrm>
          <a:custGeom>
            <a:avLst/>
            <a:gdLst/>
            <a:ahLst/>
            <a:cxnLst/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8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C1E5416-4C29-9746-ADDC-ECA8DE565772}"/>
              </a:ext>
            </a:extLst>
          </p:cNvPr>
          <p:cNvSpPr txBox="1"/>
          <p:nvPr/>
        </p:nvSpPr>
        <p:spPr>
          <a:xfrm>
            <a:off x="8190411" y="17029"/>
            <a:ext cx="4001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Resultados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0013321-41FB-B243-9A7D-32FF0811BD2F}"/>
              </a:ext>
            </a:extLst>
          </p:cNvPr>
          <p:cNvSpPr txBox="1"/>
          <p:nvPr/>
        </p:nvSpPr>
        <p:spPr>
          <a:xfrm>
            <a:off x="1479371" y="368711"/>
            <a:ext cx="90677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solidFill>
                  <a:srgbClr val="002060"/>
                </a:solidFill>
              </a:rPr>
              <a:t>Documentos, acuerdos y actividades que se destacan en el año 2020</a:t>
            </a:r>
          </a:p>
          <a:p>
            <a:pPr algn="ctr"/>
            <a:endParaRPr lang="es-CO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9821691F-DF22-7D4E-8742-C8B0F20B3F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7677622"/>
              </p:ext>
            </p:extLst>
          </p:nvPr>
        </p:nvGraphicFramePr>
        <p:xfrm>
          <a:off x="3433431" y="978202"/>
          <a:ext cx="7699790" cy="5214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4732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F234F5D8-7EC2-F34A-A839-B6A797AC17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9"/>
          <a:stretch/>
        </p:blipFill>
        <p:spPr bwMode="auto">
          <a:xfrm>
            <a:off x="0" y="4292239"/>
            <a:ext cx="4493001" cy="2565761"/>
          </a:xfrm>
          <a:custGeom>
            <a:avLst/>
            <a:gdLst/>
            <a:ahLst/>
            <a:cxnLst/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8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C1E5416-4C29-9746-ADDC-ECA8DE565772}"/>
              </a:ext>
            </a:extLst>
          </p:cNvPr>
          <p:cNvSpPr txBox="1"/>
          <p:nvPr/>
        </p:nvSpPr>
        <p:spPr>
          <a:xfrm>
            <a:off x="8190411" y="17029"/>
            <a:ext cx="4001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Resultados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0013321-41FB-B243-9A7D-32FF0811BD2F}"/>
              </a:ext>
            </a:extLst>
          </p:cNvPr>
          <p:cNvSpPr txBox="1"/>
          <p:nvPr/>
        </p:nvSpPr>
        <p:spPr>
          <a:xfrm>
            <a:off x="1479371" y="368711"/>
            <a:ext cx="90677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solidFill>
                  <a:srgbClr val="002060"/>
                </a:solidFill>
              </a:rPr>
              <a:t>Documentos, acuerdos y actividades que se destacan en el año 2020</a:t>
            </a:r>
          </a:p>
          <a:p>
            <a:pPr algn="ctr"/>
            <a:endParaRPr lang="es-CO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9821691F-DF22-7D4E-8742-C8B0F20B3F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8581642"/>
              </p:ext>
            </p:extLst>
          </p:nvPr>
        </p:nvGraphicFramePr>
        <p:xfrm>
          <a:off x="3651795" y="953486"/>
          <a:ext cx="7552246" cy="5392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7363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F234F5D8-7EC2-F34A-A839-B6A797AC17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9"/>
          <a:stretch/>
        </p:blipFill>
        <p:spPr bwMode="auto">
          <a:xfrm>
            <a:off x="0" y="4292239"/>
            <a:ext cx="4493001" cy="2565761"/>
          </a:xfrm>
          <a:custGeom>
            <a:avLst/>
            <a:gdLst/>
            <a:ahLst/>
            <a:cxnLst/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8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C1E5416-4C29-9746-ADDC-ECA8DE565772}"/>
              </a:ext>
            </a:extLst>
          </p:cNvPr>
          <p:cNvSpPr txBox="1"/>
          <p:nvPr/>
        </p:nvSpPr>
        <p:spPr>
          <a:xfrm>
            <a:off x="8190411" y="17029"/>
            <a:ext cx="4001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Resultados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0013321-41FB-B243-9A7D-32FF0811BD2F}"/>
              </a:ext>
            </a:extLst>
          </p:cNvPr>
          <p:cNvSpPr txBox="1"/>
          <p:nvPr/>
        </p:nvSpPr>
        <p:spPr>
          <a:xfrm>
            <a:off x="1479371" y="368711"/>
            <a:ext cx="90677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solidFill>
                  <a:srgbClr val="002060"/>
                </a:solidFill>
              </a:rPr>
              <a:t>Documentos, acuerdos y actividades que se destacan en el año 2020</a:t>
            </a:r>
          </a:p>
          <a:p>
            <a:pPr algn="ctr"/>
            <a:endParaRPr lang="es-CO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9821691F-DF22-7D4E-8742-C8B0F20B3F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855549"/>
              </p:ext>
            </p:extLst>
          </p:nvPr>
        </p:nvGraphicFramePr>
        <p:xfrm>
          <a:off x="3651795" y="953486"/>
          <a:ext cx="7552246" cy="5392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7757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F234F5D8-7EC2-F34A-A839-B6A797AC17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9"/>
          <a:stretch/>
        </p:blipFill>
        <p:spPr bwMode="auto">
          <a:xfrm>
            <a:off x="0" y="4292239"/>
            <a:ext cx="4493001" cy="2565761"/>
          </a:xfrm>
          <a:custGeom>
            <a:avLst/>
            <a:gdLst/>
            <a:ahLst/>
            <a:cxnLst/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8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C1E5416-4C29-9746-ADDC-ECA8DE565772}"/>
              </a:ext>
            </a:extLst>
          </p:cNvPr>
          <p:cNvSpPr txBox="1"/>
          <p:nvPr/>
        </p:nvSpPr>
        <p:spPr>
          <a:xfrm>
            <a:off x="8190411" y="17029"/>
            <a:ext cx="4001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Resultados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0013321-41FB-B243-9A7D-32FF0811BD2F}"/>
              </a:ext>
            </a:extLst>
          </p:cNvPr>
          <p:cNvSpPr txBox="1"/>
          <p:nvPr/>
        </p:nvSpPr>
        <p:spPr>
          <a:xfrm>
            <a:off x="1479371" y="368711"/>
            <a:ext cx="90677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solidFill>
                  <a:srgbClr val="002060"/>
                </a:solidFill>
              </a:rPr>
              <a:t>Documentos, acuerdos y actividades que se destacan en el año 2020</a:t>
            </a:r>
          </a:p>
          <a:p>
            <a:pPr algn="ctr"/>
            <a:endParaRPr lang="es-CO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9821691F-DF22-7D4E-8742-C8B0F20B3F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5323008"/>
              </p:ext>
            </p:extLst>
          </p:nvPr>
        </p:nvGraphicFramePr>
        <p:xfrm>
          <a:off x="3651795" y="953486"/>
          <a:ext cx="7552246" cy="5392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450098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857</Words>
  <Application>Microsoft Macintosh PowerPoint</Application>
  <PresentationFormat>Panorámica</PresentationFormat>
  <Paragraphs>100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Perez</dc:creator>
  <cp:lastModifiedBy>Adriana Perez</cp:lastModifiedBy>
  <cp:revision>23</cp:revision>
  <dcterms:created xsi:type="dcterms:W3CDTF">2021-01-15T21:58:28Z</dcterms:created>
  <dcterms:modified xsi:type="dcterms:W3CDTF">2021-02-04T13:24:58Z</dcterms:modified>
</cp:coreProperties>
</file>