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1" r:id="rId6"/>
    <p:sldId id="263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5" r:id="rId16"/>
    <p:sldId id="298" r:id="rId17"/>
    <p:sldId id="299" r:id="rId18"/>
    <p:sldId id="300" r:id="rId19"/>
    <p:sldId id="301" r:id="rId20"/>
    <p:sldId id="302" r:id="rId21"/>
    <p:sldId id="306" r:id="rId22"/>
    <p:sldId id="304" r:id="rId23"/>
    <p:sldId id="307" r:id="rId24"/>
    <p:sldId id="269" r:id="rId2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Medium" panose="000006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01/04/2022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01/04/2022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661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de febrero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para la verificación de las funciones de control de tensión de las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AE3662-0A1F-B04E-8906-F909F3DF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58" y="2372928"/>
            <a:ext cx="6426926" cy="21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para la realización de las pruebas de verificación de la curva de capacidad de las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C23024-359E-684D-BB5A-6DFCF123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95" y="2647950"/>
            <a:ext cx="7062651" cy="8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para la realización de las pruebas de verificación de la curva de capacidad de las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E64CEA-3726-9848-9749-F8AA18FB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67" y="2459792"/>
            <a:ext cx="6756400" cy="8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aprueban los requisitos técnicos para el aporte de corriente reactiva durante condiciones anormales de voltaje en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SAPE y Comité de Distribución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47051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de revisión de los requisitos para soportar depresiones sucesivas de tensión en las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SAPE y Comité de Distribución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301066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de envío de consignas de potencia activa para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Comité de Operación  y Comité de Distribución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272069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de envío de consignas de potencia activa ante eventos de emergencia para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Comité de Operación  y Comité de Distribución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78644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aprueban los requisitos técnicos para el control de tensión para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35635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aprueban los requisitos de la supervisión de las variables eléctricas de las plantas solares fotovoltaicas y eólicas en el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 y recomendación:	Comité de Supervisión </a:t>
            </a:r>
          </a:p>
        </p:txBody>
      </p:sp>
    </p:spTree>
    <p:extLst>
      <p:ext uri="{BB962C8B-B14F-4D97-AF65-F5344CB8AC3E}">
        <p14:creationId xmlns:p14="http://schemas.microsoft.com/office/powerpoint/2010/main" val="228051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Comités de Operación, Transmisión, Distribución y Supervisión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154308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establece la integración de la lista de los auditores de las pruebas para entrar en operación de las plantas eólicas y solares fotovoltaicas conectadas al SDL con capacidad efectiva neta o potencia máxima declarada igual o mayor a 5MW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658066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/>
              <a:t>Recomendación</a:t>
            </a:r>
            <a:r>
              <a:rPr lang="es-CO" dirty="0"/>
              <a:t>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137848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/>
              <a:t>Por el cual se aprueba el documento “Topologías Indicativas de Conexión de plantas solares fotovoltaicas y eólicas en el SDL con capacidad efectiva neta o potencia máxima declarada igual o mayor a 5 MW"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Comité de Distribución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73CD54-0CD8-8046-A927-80812C0C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85" y="2571750"/>
            <a:ext cx="7205472" cy="6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98523"/>
          </a:xfrm>
        </p:spPr>
        <p:txBody>
          <a:bodyPr>
            <a:normAutofit fontScale="90000"/>
          </a:bodyPr>
          <a:lstStyle/>
          <a:p>
            <a:r>
              <a:rPr lang="es-CO" b="0" dirty="0"/>
              <a:t>Por el cual se aprueba la “Metodología para el seguimiento de la calidad y la disponibilidad de la medición y el reporte al CND de las variables meteorológicas asociadas a las plantas solares fotovoltaicas y eólicas en el SDL con potencia nominal o capacidad máxima declarada igual o mayor a 5 MW”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46BB0B-0565-5840-80EA-014D7C66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14" y="2571750"/>
            <a:ext cx="7392191" cy="8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98523"/>
          </a:xfrm>
        </p:spPr>
        <p:txBody>
          <a:bodyPr>
            <a:normAutofit fontScale="90000"/>
          </a:bodyPr>
          <a:lstStyle/>
          <a:p>
            <a:r>
              <a:rPr lang="es-CO" b="0" dirty="0"/>
              <a:t>Por el cual se aprueba el "Protocolo para la verificación de la calidad y la confiabilidad de la medición y el reporte al CND de las variables meteorológicas asociadas a las plantas eólicas en el SDL con potencia nominal o capacidad máxima declarada igual o mayor a 5 MW”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238F5C-269B-B64D-8A1F-3E2C35B1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54" y="2621389"/>
            <a:ext cx="7103533" cy="7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98523"/>
          </a:xfrm>
        </p:spPr>
        <p:txBody>
          <a:bodyPr>
            <a:normAutofit fontScale="90000"/>
          </a:bodyPr>
          <a:lstStyle/>
          <a:p>
            <a:r>
              <a:rPr lang="es-CO" b="0" dirty="0"/>
              <a:t>Por el cual se aprueba el "Protocolo para la verificación de la calidad y la confiabilidad de la medición y el reporte al CND de las variables meteorológicas asociadas a las plantas solares fotovoltaicas en el SDL con potencia nominal o capacidad máxima declarada igual o mayor a 5 MW”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E3D-7210-004A-9D13-35D6946F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08" y="2527049"/>
            <a:ext cx="7523430" cy="8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98523"/>
          </a:xfrm>
        </p:spPr>
        <p:txBody>
          <a:bodyPr>
            <a:normAutofit/>
          </a:bodyPr>
          <a:lstStyle/>
          <a:p>
            <a:r>
              <a:rPr lang="es-CO" b="0" dirty="0"/>
              <a:t>Por el cual se aprueban los requisitos de protecciones para la conexión de sistemas de generación en el SIN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Protecciones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E2DEE3-CB55-5945-BE34-3C500C55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87" y="2373417"/>
            <a:ext cx="6891867" cy="19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719667"/>
            <a:ext cx="7751433" cy="1135664"/>
          </a:xfrm>
        </p:spPr>
        <p:txBody>
          <a:bodyPr>
            <a:normAutofit fontScale="90000"/>
          </a:bodyPr>
          <a:lstStyle/>
          <a:p>
            <a:pPr algn="just"/>
            <a:r>
              <a:rPr lang="es-CO" b="0" dirty="0"/>
              <a:t>Por el cual se establecen los requerimientos para la obtención y validación de los parámetros de las unidades y plantas de generación y los modelos del sistema de control asociados a las unidades y plantas de generación eólicas y solares fotovoltaicas conectadas al SDL con capacidad efectiva neta o potencia máxima declarada igual o mayor a 5 MW y se definen las pautas para las pruebas y reajustes de los controles asociados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982331"/>
            <a:ext cx="7751433" cy="931748"/>
          </a:xfrm>
        </p:spPr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</p:spTree>
    <p:extLst>
      <p:ext uri="{BB962C8B-B14F-4D97-AF65-F5344CB8AC3E}">
        <p14:creationId xmlns:p14="http://schemas.microsoft.com/office/powerpoint/2010/main" val="306200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89466"/>
            <a:ext cx="7751433" cy="991731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procedimiento de pruebas de las características del control de potencia activa/frecuencia de las plantas eólicas y solares fotovoltaicas conectadas al SDL con capacidad efectiva neta o potencia máxima declarada igual o mayor a 5 MW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148 de 2021</a:t>
            </a:r>
          </a:p>
          <a:p>
            <a:r>
              <a:rPr lang="es-CO" dirty="0"/>
              <a:t>Concepto:		Subcomité de Controles y SAPE</a:t>
            </a:r>
          </a:p>
          <a:p>
            <a:r>
              <a:rPr lang="es-CO" dirty="0"/>
              <a:t>Recomendación:		Comité de Operación y 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1F4257-6439-AB48-AB6B-B77F9618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571750"/>
            <a:ext cx="7069667" cy="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8416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329</TotalTime>
  <Words>1299</Words>
  <Application>Microsoft Office PowerPoint</Application>
  <PresentationFormat>Presentación en pantalla (16:9)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Montserrat</vt:lpstr>
      <vt:lpstr>Montserrat Medium</vt:lpstr>
      <vt:lpstr>CNO Turquesa</vt:lpstr>
      <vt:lpstr>CNO Verde</vt:lpstr>
      <vt:lpstr>CNO Naranja</vt:lpstr>
      <vt:lpstr>Recursos extra</vt:lpstr>
      <vt:lpstr>Presentación actas y acuerdos Reunión CNO 661 15 de febrero de 2022</vt:lpstr>
      <vt:lpstr>Acuerdos</vt:lpstr>
      <vt:lpstr>Por el cual se aprueba el documento “Topologías Indicativas de Conexión de plantas solares fotovoltaicas y eólicas en el SDL con capacidad efectiva neta o potencia máxima declarada igual o mayor a 5 MW"</vt:lpstr>
      <vt:lpstr>Por el cual se aprueba la “Metodología para el seguimiento de la calidad y la disponibilidad de la medición y el reporte al CND de las variables meteorológicas asociadas a las plantas solares fotovoltaicas y eólicas en el SDL con potencia nominal o capacidad máxima declarada igual o mayor a 5 MW”</vt:lpstr>
      <vt:lpstr>Por el cual se aprueba el "Protocolo para la verificación de la calidad y la confiabilidad de la medición y el reporte al CND de las variables meteorológicas asociadas a las plantas eólicas en el SDL con potencia nominal o capacidad máxima declarada igual o mayor a 5 MW”</vt:lpstr>
      <vt:lpstr>Por el cual se aprueba el "Protocolo para la verificación de la calidad y la confiabilidad de la medición y el reporte al CND de las variables meteorológicas asociadas a las plantas solares fotovoltaicas en el SDL con potencia nominal o capacidad máxima declarada igual o mayor a 5 MW”</vt:lpstr>
      <vt:lpstr>Por el cual se aprueban los requisitos de protecciones para la conexión de sistemas de generación en el SIN</vt:lpstr>
      <vt:lpstr>Por el cual se establecen los requerimientos para la obtención y validación de los parámetros de las unidades y plantas de generación y los modelos del sistema de control asociados a las unidades y plantas de generación eólicas y solares fotovoltaicas conectadas al SDL con capacidad efectiva neta o potencia máxima declarada igual o mayor a 5 MW y se definen las pautas para las pruebas y reajustes de los controles asociados</vt:lpstr>
      <vt:lpstr>Por el cual se aprueba el procedimiento de pruebas de las características del control de potencia activa/frecuencia de las plantas eólicas y solares fotovoltaicas conectadas al SDL con capacidad efectiva neta o potencia máxima declarada igual o mayor a 5 MW</vt:lpstr>
      <vt:lpstr>Por el cual se aprueba el procedimiento para la verificación de las funciones de control de tensión de las plantas eólicas y solares fotovoltaicas conectadas al SDL con capacidad efectiva neta o potencia máxima declarada igual o mayor a 5 MW</vt:lpstr>
      <vt:lpstr>Por el cual se aprueba el procedimiento para la realización de las pruebas de verificación de la curva de capacidad de las plantas eólicas y solares fotovoltaicas conectadas al SDL con capacidad efectiva neta o potencia máxima declarada igual o mayor a 5 MW</vt:lpstr>
      <vt:lpstr>Por el cual se aprueba el procedimiento para la realización de las pruebas de verificación de la curva de capacidad de las plantas eólicas y solares fotovoltaicas conectadas al SDL con capacidad efectiva neta o potencia máxima declarada igual o mayor a 5 MW</vt:lpstr>
      <vt:lpstr>Por el cual se aprueban los requisitos técnicos para el aporte de corriente reactiva durante condiciones anormales de voltaje en plantas eólicas y solares fotovoltaicas conectadas al SDL con capacidad efectiva neta o potencia máxima declarada igual o mayor a 5 MW</vt:lpstr>
      <vt:lpstr>Por el cual se aprueba el procedimiento de revisión de los requisitos para soportar depresiones sucesivas de tensión en las plantas eólicas y solares fotovoltaicas conectadas al SDL con capacidad efectiva neta o potencia máxima declarada igual o mayor a 5 MW</vt:lpstr>
      <vt:lpstr>Por el cual se aprueba el procedimiento de envío de consignas de potencia activa para plantas eólicas y solares fotovoltaicas conectadas al SDL con capacidad efectiva neta o potencia máxima declarada igual o mayor a 5 MW</vt:lpstr>
      <vt:lpstr>Por el cual se aprueba el procedimiento de envío de consignas de potencia activa ante eventos de emergencia para plantas eólicas y solares fotovoltaicas conectadas al SDL con capacidad efectiva neta o potencia máxima declarada igual o mayor a 5 MW</vt:lpstr>
      <vt:lpstr>Por el cual se aprueban los requisitos técnicos para el control de tensión para plantas eólicas y solares fotovoltaicas conectadas al SDL con capacidad efectiva neta o potencia máxima declarada igual o mayor a 5 MW</vt:lpstr>
      <vt:lpstr>Por el cual se aprueban los requisitos de la supervisión de las variables eléctricas de las plantas solares fotovoltaicas y eólicas en el SDL con capacidad efectiva neta o potencia máxima declarada igual o mayor a 5 MW</vt:lpstr>
      <vt:lpstr>Por el cual se aprueba la actualización del "Procedimiento para la puesta en operación de proyectos de transmisión que incluyan activos de uso del Sistema de Transmisión Nacional - STN -, del Sistema de Transmisión Regional - STR –, de usuarios conectados directamente al STN, al STR y de recursos de generación"</vt:lpstr>
      <vt:lpstr>Por el cual se establece la integración de la lista de los auditores de las pruebas para entrar en operación de las plantas eólicas y solares fotovoltaicas conectadas al SDL con capacidad efectiva neta o potencia máxima declarada igual o mayor a 5MW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18</cp:revision>
  <dcterms:created xsi:type="dcterms:W3CDTF">2021-10-06T02:04:35Z</dcterms:created>
  <dcterms:modified xsi:type="dcterms:W3CDTF">2022-04-01T13:45:33Z</dcterms:modified>
</cp:coreProperties>
</file>