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341" r:id="rId4"/>
    <p:sldId id="337" r:id="rId5"/>
    <p:sldId id="342" r:id="rId6"/>
    <p:sldId id="343" r:id="rId7"/>
    <p:sldId id="345" r:id="rId8"/>
    <p:sldId id="346" r:id="rId9"/>
    <p:sldId id="347" r:id="rId10"/>
    <p:sldId id="344" r:id="rId11"/>
    <p:sldId id="348" r:id="rId12"/>
    <p:sldId id="349" r:id="rId13"/>
    <p:sldId id="273"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5pqRmGodSHQ4ZQNmcXiUbnIzT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6F0"/>
    <a:srgbClr val="D05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326553-DC19-46A5-A729-BFAB9104EC41}">
  <a:tblStyle styleId="{AF326553-DC19-46A5-A729-BFAB9104EC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81"/>
    <p:restoredTop sz="94554"/>
  </p:normalViewPr>
  <p:slideViewPr>
    <p:cSldViewPr snapToGrid="0">
      <p:cViewPr varScale="1">
        <p:scale>
          <a:sx n="62" d="100"/>
          <a:sy n="62" d="100"/>
        </p:scale>
        <p:origin x="796" y="5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customschemas.google.com/relationships/presentationmetadata" Target="metadata"/><Relationship Id="rId2" Type="http://schemas.openxmlformats.org/officeDocument/2006/relationships/slide" Target="slides/slide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4" name="Google Shape;4;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5" name="Google Shape;5;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6" name="Google Shape;6;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7" name="Google Shape;7;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8" name="Google Shape;8;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9" name="Google Shape;9;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10" name="Google Shape;10;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11" name="Google Shape;11;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12" name="Google Shape;12;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13" name="Google Shape;13;n"/>
          <p:cNvSpPr>
            <a:spLocks noGrp="1" noRot="1" noChangeAspect="1"/>
          </p:cNvSpPr>
          <p:nvPr>
            <p:ph type="sldImg" idx="2"/>
          </p:nvPr>
        </p:nvSpPr>
        <p:spPr>
          <a:xfrm>
            <a:off x="-11798300" y="-11796713"/>
            <a:ext cx="11782425" cy="12476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 name="Google Shape;14;n"/>
          <p:cNvSpPr txBox="1">
            <a:spLocks noGrp="1"/>
          </p:cNvSpPr>
          <p:nvPr>
            <p:ph type="body" idx="1"/>
          </p:nvPr>
        </p:nvSpPr>
        <p:spPr>
          <a:xfrm>
            <a:off x="685800" y="4343400"/>
            <a:ext cx="5468938" cy="4097338"/>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txBox="1"/>
          <p:nvPr/>
        </p:nvSpPr>
        <p:spPr>
          <a:xfrm>
            <a:off x="2143125" y="695325"/>
            <a:ext cx="2571750" cy="34290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dirty="0">
              <a:solidFill>
                <a:schemeClr val="lt1"/>
              </a:solidFill>
              <a:latin typeface="Arial"/>
              <a:ea typeface="Arial"/>
              <a:cs typeface="Arial"/>
              <a:sym typeface="Arial"/>
            </a:endParaRPr>
          </a:p>
        </p:txBody>
      </p:sp>
      <p:sp>
        <p:nvSpPr>
          <p:cNvPr id="70" name="Google Shape;70;p1:notes"/>
          <p:cNvSpPr txBox="1">
            <a:spLocks noGrp="1"/>
          </p:cNvSpPr>
          <p:nvPr>
            <p:ph type="body" idx="1"/>
          </p:nvPr>
        </p:nvSpPr>
        <p:spPr>
          <a:xfrm>
            <a:off x="685800" y="4343400"/>
            <a:ext cx="5470525" cy="40989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dirty="0">
              <a:latin typeface="Times New Roman"/>
              <a:ea typeface="Times New Roman"/>
              <a:cs typeface="Times New Roman"/>
              <a:sym typeface="Times New Roman"/>
            </a:endParaRPr>
          </a:p>
        </p:txBody>
      </p:sp>
      <p:sp>
        <p:nvSpPr>
          <p:cNvPr id="71" name="Google Shape;71;p1:notes"/>
          <p:cNvSpPr>
            <a:spLocks noGrp="1" noRot="1" noChangeAspect="1"/>
          </p:cNvSpPr>
          <p:nvPr>
            <p:ph type="sldImg" idx="2"/>
          </p:nvPr>
        </p:nvSpPr>
        <p:spPr>
          <a:xfrm>
            <a:off x="-14224000" y="-11796713"/>
            <a:ext cx="16633825" cy="12476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eb8d49b73_0_15:notes"/>
          <p:cNvSpPr txBox="1">
            <a:spLocks noGrp="1"/>
          </p:cNvSpPr>
          <p:nvPr>
            <p:ph type="body" idx="1"/>
          </p:nvPr>
        </p:nvSpPr>
        <p:spPr>
          <a:xfrm>
            <a:off x="685800" y="4343400"/>
            <a:ext cx="5469000" cy="40974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dirty="0"/>
          </a:p>
        </p:txBody>
      </p:sp>
      <p:sp>
        <p:nvSpPr>
          <p:cNvPr id="94" name="Google Shape;94;g5eb8d49b73_0_15:notes"/>
          <p:cNvSpPr>
            <a:spLocks noGrp="1" noRot="1" noChangeAspect="1"/>
          </p:cNvSpPr>
          <p:nvPr>
            <p:ph type="sldImg" idx="2"/>
          </p:nvPr>
        </p:nvSpPr>
        <p:spPr>
          <a:xfrm>
            <a:off x="-14224000" y="-11796713"/>
            <a:ext cx="16633825" cy="12476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838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eb8d49b73_0_15:notes"/>
          <p:cNvSpPr txBox="1">
            <a:spLocks noGrp="1"/>
          </p:cNvSpPr>
          <p:nvPr>
            <p:ph type="body" idx="1"/>
          </p:nvPr>
        </p:nvSpPr>
        <p:spPr>
          <a:xfrm>
            <a:off x="685800" y="4343400"/>
            <a:ext cx="5469000" cy="40974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dirty="0"/>
          </a:p>
        </p:txBody>
      </p:sp>
      <p:sp>
        <p:nvSpPr>
          <p:cNvPr id="94" name="Google Shape;94;g5eb8d49b73_0_15:notes"/>
          <p:cNvSpPr>
            <a:spLocks noGrp="1" noRot="1" noChangeAspect="1"/>
          </p:cNvSpPr>
          <p:nvPr>
            <p:ph type="sldImg" idx="2"/>
          </p:nvPr>
        </p:nvSpPr>
        <p:spPr>
          <a:xfrm>
            <a:off x="-14224000" y="-11796713"/>
            <a:ext cx="16633825" cy="12476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871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a:spLocks noGrp="1" noRot="1" noChangeAspect="1"/>
          </p:cNvSpPr>
          <p:nvPr>
            <p:ph type="sldImg" idx="2"/>
          </p:nvPr>
        </p:nvSpPr>
        <p:spPr>
          <a:xfrm>
            <a:off x="-14224000" y="-11796713"/>
            <a:ext cx="16635414" cy="124777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26" name="Google Shape;226;p17:notes"/>
          <p:cNvSpPr txBox="1">
            <a:spLocks noGrp="1"/>
          </p:cNvSpPr>
          <p:nvPr>
            <p:ph type="body" idx="1"/>
          </p:nvPr>
        </p:nvSpPr>
        <p:spPr>
          <a:xfrm>
            <a:off x="685800" y="4343400"/>
            <a:ext cx="5470525" cy="40989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685800" y="4343400"/>
            <a:ext cx="5468938" cy="4097338"/>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dirty="0"/>
          </a:p>
        </p:txBody>
      </p:sp>
      <p:sp>
        <p:nvSpPr>
          <p:cNvPr id="75" name="Google Shape;75;p2:notes"/>
          <p:cNvSpPr>
            <a:spLocks noGrp="1" noRot="1" noChangeAspect="1"/>
          </p:cNvSpPr>
          <p:nvPr>
            <p:ph type="sldImg" idx="2"/>
          </p:nvPr>
        </p:nvSpPr>
        <p:spPr>
          <a:xfrm>
            <a:off x="-14224000" y="-11796713"/>
            <a:ext cx="16633825" cy="12476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eb8d49b73_0_15:notes"/>
          <p:cNvSpPr txBox="1">
            <a:spLocks noGrp="1"/>
          </p:cNvSpPr>
          <p:nvPr>
            <p:ph type="body" idx="1"/>
          </p:nvPr>
        </p:nvSpPr>
        <p:spPr>
          <a:xfrm>
            <a:off x="685800" y="4343400"/>
            <a:ext cx="5469000" cy="40974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dirty="0"/>
          </a:p>
        </p:txBody>
      </p:sp>
      <p:sp>
        <p:nvSpPr>
          <p:cNvPr id="94" name="Google Shape;94;g5eb8d49b73_0_15:notes"/>
          <p:cNvSpPr>
            <a:spLocks noGrp="1" noRot="1" noChangeAspect="1"/>
          </p:cNvSpPr>
          <p:nvPr>
            <p:ph type="sldImg" idx="2"/>
          </p:nvPr>
        </p:nvSpPr>
        <p:spPr>
          <a:xfrm>
            <a:off x="-14224000" y="-11796713"/>
            <a:ext cx="16633825" cy="12476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733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eb8d49b73_0_15:notes"/>
          <p:cNvSpPr txBox="1">
            <a:spLocks noGrp="1"/>
          </p:cNvSpPr>
          <p:nvPr>
            <p:ph type="body" idx="1"/>
          </p:nvPr>
        </p:nvSpPr>
        <p:spPr>
          <a:xfrm>
            <a:off x="685800" y="4343400"/>
            <a:ext cx="5469000" cy="40974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dirty="0"/>
          </a:p>
        </p:txBody>
      </p:sp>
      <p:sp>
        <p:nvSpPr>
          <p:cNvPr id="94" name="Google Shape;94;g5eb8d49b73_0_15:notes"/>
          <p:cNvSpPr>
            <a:spLocks noGrp="1" noRot="1" noChangeAspect="1"/>
          </p:cNvSpPr>
          <p:nvPr>
            <p:ph type="sldImg" idx="2"/>
          </p:nvPr>
        </p:nvSpPr>
        <p:spPr>
          <a:xfrm>
            <a:off x="-14224000" y="-11796713"/>
            <a:ext cx="16633825" cy="12476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9821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eb8d49b73_0_15:notes"/>
          <p:cNvSpPr txBox="1">
            <a:spLocks noGrp="1"/>
          </p:cNvSpPr>
          <p:nvPr>
            <p:ph type="body" idx="1"/>
          </p:nvPr>
        </p:nvSpPr>
        <p:spPr>
          <a:xfrm>
            <a:off x="685800" y="4343400"/>
            <a:ext cx="5469000" cy="40974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dirty="0"/>
          </a:p>
        </p:txBody>
      </p:sp>
      <p:sp>
        <p:nvSpPr>
          <p:cNvPr id="94" name="Google Shape;94;g5eb8d49b73_0_15:notes"/>
          <p:cNvSpPr>
            <a:spLocks noGrp="1" noRot="1" noChangeAspect="1"/>
          </p:cNvSpPr>
          <p:nvPr>
            <p:ph type="sldImg" idx="2"/>
          </p:nvPr>
        </p:nvSpPr>
        <p:spPr>
          <a:xfrm>
            <a:off x="-14224000" y="-11796713"/>
            <a:ext cx="16633825" cy="12476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699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eb8d49b73_0_15:notes"/>
          <p:cNvSpPr txBox="1">
            <a:spLocks noGrp="1"/>
          </p:cNvSpPr>
          <p:nvPr>
            <p:ph type="body" idx="1"/>
          </p:nvPr>
        </p:nvSpPr>
        <p:spPr>
          <a:xfrm>
            <a:off x="685800" y="4343400"/>
            <a:ext cx="5469000" cy="40974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dirty="0"/>
          </a:p>
        </p:txBody>
      </p:sp>
      <p:sp>
        <p:nvSpPr>
          <p:cNvPr id="94" name="Google Shape;94;g5eb8d49b73_0_15:notes"/>
          <p:cNvSpPr>
            <a:spLocks noGrp="1" noRot="1" noChangeAspect="1"/>
          </p:cNvSpPr>
          <p:nvPr>
            <p:ph type="sldImg" idx="2"/>
          </p:nvPr>
        </p:nvSpPr>
        <p:spPr>
          <a:xfrm>
            <a:off x="-14224000" y="-11796713"/>
            <a:ext cx="16633825" cy="12476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0155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eb8d49b73_0_15:notes"/>
          <p:cNvSpPr txBox="1">
            <a:spLocks noGrp="1"/>
          </p:cNvSpPr>
          <p:nvPr>
            <p:ph type="body" idx="1"/>
          </p:nvPr>
        </p:nvSpPr>
        <p:spPr>
          <a:xfrm>
            <a:off x="685800" y="4343400"/>
            <a:ext cx="5469000" cy="40974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dirty="0"/>
          </a:p>
        </p:txBody>
      </p:sp>
      <p:sp>
        <p:nvSpPr>
          <p:cNvPr id="94" name="Google Shape;94;g5eb8d49b73_0_15:notes"/>
          <p:cNvSpPr>
            <a:spLocks noGrp="1" noRot="1" noChangeAspect="1"/>
          </p:cNvSpPr>
          <p:nvPr>
            <p:ph type="sldImg" idx="2"/>
          </p:nvPr>
        </p:nvSpPr>
        <p:spPr>
          <a:xfrm>
            <a:off x="-14224000" y="-11796713"/>
            <a:ext cx="16633825" cy="12476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010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eb8d49b73_0_15:notes"/>
          <p:cNvSpPr txBox="1">
            <a:spLocks noGrp="1"/>
          </p:cNvSpPr>
          <p:nvPr>
            <p:ph type="body" idx="1"/>
          </p:nvPr>
        </p:nvSpPr>
        <p:spPr>
          <a:xfrm>
            <a:off x="685800" y="4343400"/>
            <a:ext cx="5469000" cy="40974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dirty="0"/>
          </a:p>
        </p:txBody>
      </p:sp>
      <p:sp>
        <p:nvSpPr>
          <p:cNvPr id="94" name="Google Shape;94;g5eb8d49b73_0_15:notes"/>
          <p:cNvSpPr>
            <a:spLocks noGrp="1" noRot="1" noChangeAspect="1"/>
          </p:cNvSpPr>
          <p:nvPr>
            <p:ph type="sldImg" idx="2"/>
          </p:nvPr>
        </p:nvSpPr>
        <p:spPr>
          <a:xfrm>
            <a:off x="-14224000" y="-11796713"/>
            <a:ext cx="16633825" cy="12476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0048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eb8d49b73_0_15:notes"/>
          <p:cNvSpPr txBox="1">
            <a:spLocks noGrp="1"/>
          </p:cNvSpPr>
          <p:nvPr>
            <p:ph type="body" idx="1"/>
          </p:nvPr>
        </p:nvSpPr>
        <p:spPr>
          <a:xfrm>
            <a:off x="685800" y="4343400"/>
            <a:ext cx="5469000" cy="40974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dirty="0"/>
          </a:p>
        </p:txBody>
      </p:sp>
      <p:sp>
        <p:nvSpPr>
          <p:cNvPr id="94" name="Google Shape;94;g5eb8d49b73_0_15:notes"/>
          <p:cNvSpPr>
            <a:spLocks noGrp="1" noRot="1" noChangeAspect="1"/>
          </p:cNvSpPr>
          <p:nvPr>
            <p:ph type="sldImg" idx="2"/>
          </p:nvPr>
        </p:nvSpPr>
        <p:spPr>
          <a:xfrm>
            <a:off x="-14224000" y="-11796713"/>
            <a:ext cx="16633825" cy="124761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7327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1"/>
        <p:cNvGrpSpPr/>
        <p:nvPr/>
      </p:nvGrpSpPr>
      <p:grpSpPr>
        <a:xfrm>
          <a:off x="0" y="0"/>
          <a:ext cx="0" cy="0"/>
          <a:chOff x="0" y="0"/>
          <a:chExt cx="0" cy="0"/>
        </a:xfrm>
      </p:grpSpPr>
      <p:sp>
        <p:nvSpPr>
          <p:cNvPr id="22" name="Google Shape;22;p19"/>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722313" y="4406900"/>
            <a:ext cx="7772400" cy="1362075"/>
          </a:xfrm>
          <a:prstGeom prst="rect">
            <a:avLst/>
          </a:prstGeom>
          <a:noFill/>
          <a:ln>
            <a:noFill/>
          </a:ln>
        </p:spPr>
        <p:txBody>
          <a:bodyPr spcFirstLastPara="1" wrap="square" lIns="90000" tIns="46800" rIns="90000" bIns="468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722313" y="2906713"/>
            <a:ext cx="7772400" cy="1500187"/>
          </a:xfrm>
          <a:prstGeom prst="rect">
            <a:avLst/>
          </a:prstGeom>
          <a:noFill/>
          <a:ln>
            <a:noFill/>
          </a:ln>
        </p:spPr>
        <p:txBody>
          <a:bodyPr spcFirstLastPara="1" wrap="square" lIns="90000" tIns="46800" rIns="90000" bIns="46800" anchor="b" anchorCtr="0">
            <a:noAutofit/>
          </a:bodyPr>
          <a:lstStyle>
            <a:lvl1pPr marL="457200" lvl="0" indent="-228600" algn="l">
              <a:spcBef>
                <a:spcPts val="800"/>
              </a:spcBef>
              <a:spcAft>
                <a:spcPts val="0"/>
              </a:spcAft>
              <a:buSzPts val="2000"/>
              <a:buNone/>
              <a:defRPr sz="2000"/>
            </a:lvl1pPr>
            <a:lvl2pPr marL="914400" lvl="1" indent="-228600" algn="l">
              <a:spcBef>
                <a:spcPts val="700"/>
              </a:spcBef>
              <a:spcAft>
                <a:spcPts val="0"/>
              </a:spcAft>
              <a:buSzPts val="1800"/>
              <a:buNone/>
              <a:defRPr sz="1800"/>
            </a:lvl2pPr>
            <a:lvl3pPr marL="1371600" lvl="2" indent="-228600" algn="l">
              <a:spcBef>
                <a:spcPts val="600"/>
              </a:spcBef>
              <a:spcAft>
                <a:spcPts val="0"/>
              </a:spcAft>
              <a:buSzPts val="1600"/>
              <a:buNone/>
              <a:defRPr sz="1600"/>
            </a:lvl3pPr>
            <a:lvl4pPr marL="1828800" lvl="3" indent="-228600" algn="l">
              <a:spcBef>
                <a:spcPts val="500"/>
              </a:spcBef>
              <a:spcAft>
                <a:spcPts val="0"/>
              </a:spcAft>
              <a:buSzPts val="1400"/>
              <a:buNone/>
              <a:defRPr sz="1400"/>
            </a:lvl4pPr>
            <a:lvl5pPr marL="2286000" lvl="4" indent="-228600" algn="l">
              <a:spcBef>
                <a:spcPts val="500"/>
              </a:spcBef>
              <a:spcAft>
                <a:spcPts val="0"/>
              </a:spcAft>
              <a:buSzPts val="1400"/>
              <a:buNone/>
              <a:defRPr sz="1400"/>
            </a:lvl5pPr>
            <a:lvl6pPr marL="2743200" lvl="5" indent="-228600" algn="l">
              <a:spcBef>
                <a:spcPts val="500"/>
              </a:spcBef>
              <a:spcAft>
                <a:spcPts val="0"/>
              </a:spcAft>
              <a:buSzPts val="1400"/>
              <a:buNone/>
              <a:defRPr sz="1400"/>
            </a:lvl6pPr>
            <a:lvl7pPr marL="3200400" lvl="6" indent="-228600" algn="l">
              <a:spcBef>
                <a:spcPts val="500"/>
              </a:spcBef>
              <a:spcAft>
                <a:spcPts val="0"/>
              </a:spcAft>
              <a:buSzPts val="1400"/>
              <a:buNone/>
              <a:defRPr sz="1400"/>
            </a:lvl7pPr>
            <a:lvl8pPr marL="3657600" lvl="7" indent="-228600" algn="l">
              <a:spcBef>
                <a:spcPts val="500"/>
              </a:spcBef>
              <a:spcAft>
                <a:spcPts val="0"/>
              </a:spcAft>
              <a:buSzPts val="1400"/>
              <a:buNone/>
              <a:defRPr sz="1400"/>
            </a:lvl8pPr>
            <a:lvl9pPr marL="4114800" lvl="8" indent="-228600" algn="l">
              <a:spcBef>
                <a:spcPts val="500"/>
              </a:spcBef>
              <a:spcAft>
                <a:spcPts val="0"/>
              </a:spcAft>
              <a:buSzPts val="1400"/>
              <a:buNone/>
              <a:defRPr sz="1400"/>
            </a:lvl9pPr>
          </a:lstStyle>
          <a:p>
            <a:endParaRPr/>
          </a:p>
        </p:txBody>
      </p:sp>
      <p:sp>
        <p:nvSpPr>
          <p:cNvPr id="34" name="Google Shape;34;p22"/>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1260475" y="66675"/>
            <a:ext cx="7408863" cy="1433513"/>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457200" y="1600200"/>
            <a:ext cx="4029075" cy="4508500"/>
          </a:xfrm>
          <a:prstGeom prst="rect">
            <a:avLst/>
          </a:prstGeom>
          <a:noFill/>
          <a:ln>
            <a:noFill/>
          </a:ln>
        </p:spPr>
        <p:txBody>
          <a:bodyPr spcFirstLastPara="1" wrap="square" lIns="90000" tIns="46800" rIns="90000" bIns="46800" anchor="t" anchorCtr="0">
            <a:noAutofit/>
          </a:bodyPr>
          <a:lstStyle>
            <a:lvl1pPr marL="457200" lvl="0" indent="-406400" algn="l">
              <a:spcBef>
                <a:spcPts val="800"/>
              </a:spcBef>
              <a:spcAft>
                <a:spcPts val="0"/>
              </a:spcAft>
              <a:buSzPts val="2800"/>
              <a:buChar char="•"/>
              <a:defRPr sz="2800"/>
            </a:lvl1pPr>
            <a:lvl2pPr marL="914400" lvl="1" indent="-381000" algn="l">
              <a:spcBef>
                <a:spcPts val="700"/>
              </a:spcBef>
              <a:spcAft>
                <a:spcPts val="0"/>
              </a:spcAft>
              <a:buSzPts val="2400"/>
              <a:buChar char="–"/>
              <a:defRPr sz="2400"/>
            </a:lvl2pPr>
            <a:lvl3pPr marL="1371600" lvl="2" indent="-355600" algn="l">
              <a:spcBef>
                <a:spcPts val="600"/>
              </a:spcBef>
              <a:spcAft>
                <a:spcPts val="0"/>
              </a:spcAft>
              <a:buSzPts val="2000"/>
              <a:buChar char="•"/>
              <a:defRPr sz="2000"/>
            </a:lvl3pPr>
            <a:lvl4pPr marL="1828800" lvl="3" indent="-342900" algn="l">
              <a:spcBef>
                <a:spcPts val="500"/>
              </a:spcBef>
              <a:spcAft>
                <a:spcPts val="0"/>
              </a:spcAft>
              <a:buSzPts val="1800"/>
              <a:buChar char="–"/>
              <a:defRPr sz="1800"/>
            </a:lvl4pPr>
            <a:lvl5pPr marL="2286000" lvl="4" indent="-342900" algn="l">
              <a:spcBef>
                <a:spcPts val="500"/>
              </a:spcBef>
              <a:spcAft>
                <a:spcPts val="0"/>
              </a:spcAft>
              <a:buSzPts val="1800"/>
              <a:buChar char="»"/>
              <a:defRPr sz="1800"/>
            </a:lvl5pPr>
            <a:lvl6pPr marL="2743200" lvl="5" indent="-228600" algn="l">
              <a:spcBef>
                <a:spcPts val="500"/>
              </a:spcBef>
              <a:spcAft>
                <a:spcPts val="0"/>
              </a:spcAft>
              <a:buSzPts val="1400"/>
              <a:buNone/>
              <a:defRPr sz="1800"/>
            </a:lvl6pPr>
            <a:lvl7pPr marL="3200400" lvl="6" indent="-228600" algn="l">
              <a:spcBef>
                <a:spcPts val="500"/>
              </a:spcBef>
              <a:spcAft>
                <a:spcPts val="0"/>
              </a:spcAft>
              <a:buSzPts val="1400"/>
              <a:buNone/>
              <a:defRPr sz="1800"/>
            </a:lvl7pPr>
            <a:lvl8pPr marL="3657600" lvl="7" indent="-228600" algn="l">
              <a:spcBef>
                <a:spcPts val="500"/>
              </a:spcBef>
              <a:spcAft>
                <a:spcPts val="0"/>
              </a:spcAft>
              <a:buSzPts val="1400"/>
              <a:buNone/>
              <a:defRPr sz="1800"/>
            </a:lvl8pPr>
            <a:lvl9pPr marL="4114800" lvl="8" indent="-228600" algn="l">
              <a:spcBef>
                <a:spcPts val="500"/>
              </a:spcBef>
              <a:spcAft>
                <a:spcPts val="0"/>
              </a:spcAft>
              <a:buSzPts val="1400"/>
              <a:buNone/>
              <a:defRPr sz="1800"/>
            </a:lvl9pPr>
          </a:lstStyle>
          <a:p>
            <a:endParaRPr/>
          </a:p>
        </p:txBody>
      </p:sp>
      <p:sp>
        <p:nvSpPr>
          <p:cNvPr id="38" name="Google Shape;38;p23"/>
          <p:cNvSpPr txBox="1">
            <a:spLocks noGrp="1"/>
          </p:cNvSpPr>
          <p:nvPr>
            <p:ph type="body" idx="2"/>
          </p:nvPr>
        </p:nvSpPr>
        <p:spPr>
          <a:xfrm>
            <a:off x="4638675" y="1600200"/>
            <a:ext cx="4030663" cy="4508500"/>
          </a:xfrm>
          <a:prstGeom prst="rect">
            <a:avLst/>
          </a:prstGeom>
          <a:noFill/>
          <a:ln>
            <a:noFill/>
          </a:ln>
        </p:spPr>
        <p:txBody>
          <a:bodyPr spcFirstLastPara="1" wrap="square" lIns="90000" tIns="46800" rIns="90000" bIns="46800" anchor="t" anchorCtr="0">
            <a:noAutofit/>
          </a:bodyPr>
          <a:lstStyle>
            <a:lvl1pPr marL="457200" lvl="0" indent="-406400" algn="l">
              <a:spcBef>
                <a:spcPts val="800"/>
              </a:spcBef>
              <a:spcAft>
                <a:spcPts val="0"/>
              </a:spcAft>
              <a:buSzPts val="2800"/>
              <a:buChar char="•"/>
              <a:defRPr sz="2800"/>
            </a:lvl1pPr>
            <a:lvl2pPr marL="914400" lvl="1" indent="-381000" algn="l">
              <a:spcBef>
                <a:spcPts val="700"/>
              </a:spcBef>
              <a:spcAft>
                <a:spcPts val="0"/>
              </a:spcAft>
              <a:buSzPts val="2400"/>
              <a:buChar char="–"/>
              <a:defRPr sz="2400"/>
            </a:lvl2pPr>
            <a:lvl3pPr marL="1371600" lvl="2" indent="-355600" algn="l">
              <a:spcBef>
                <a:spcPts val="600"/>
              </a:spcBef>
              <a:spcAft>
                <a:spcPts val="0"/>
              </a:spcAft>
              <a:buSzPts val="2000"/>
              <a:buChar char="•"/>
              <a:defRPr sz="2000"/>
            </a:lvl3pPr>
            <a:lvl4pPr marL="1828800" lvl="3" indent="-342900" algn="l">
              <a:spcBef>
                <a:spcPts val="500"/>
              </a:spcBef>
              <a:spcAft>
                <a:spcPts val="0"/>
              </a:spcAft>
              <a:buSzPts val="1800"/>
              <a:buChar char="–"/>
              <a:defRPr sz="1800"/>
            </a:lvl4pPr>
            <a:lvl5pPr marL="2286000" lvl="4" indent="-342900" algn="l">
              <a:spcBef>
                <a:spcPts val="500"/>
              </a:spcBef>
              <a:spcAft>
                <a:spcPts val="0"/>
              </a:spcAft>
              <a:buSzPts val="1800"/>
              <a:buChar char="»"/>
              <a:defRPr sz="1800"/>
            </a:lvl5pPr>
            <a:lvl6pPr marL="2743200" lvl="5" indent="-228600" algn="l">
              <a:spcBef>
                <a:spcPts val="500"/>
              </a:spcBef>
              <a:spcAft>
                <a:spcPts val="0"/>
              </a:spcAft>
              <a:buSzPts val="1400"/>
              <a:buNone/>
              <a:defRPr sz="1800"/>
            </a:lvl6pPr>
            <a:lvl7pPr marL="3200400" lvl="6" indent="-228600" algn="l">
              <a:spcBef>
                <a:spcPts val="500"/>
              </a:spcBef>
              <a:spcAft>
                <a:spcPts val="0"/>
              </a:spcAft>
              <a:buSzPts val="1400"/>
              <a:buNone/>
              <a:defRPr sz="1800"/>
            </a:lvl7pPr>
            <a:lvl8pPr marL="3657600" lvl="7" indent="-228600" algn="l">
              <a:spcBef>
                <a:spcPts val="500"/>
              </a:spcBef>
              <a:spcAft>
                <a:spcPts val="0"/>
              </a:spcAft>
              <a:buSzPts val="1400"/>
              <a:buNone/>
              <a:defRPr sz="1800"/>
            </a:lvl8pPr>
            <a:lvl9pPr marL="4114800" lvl="8" indent="-228600" algn="l">
              <a:spcBef>
                <a:spcPts val="500"/>
              </a:spcBef>
              <a:spcAft>
                <a:spcPts val="0"/>
              </a:spcAft>
              <a:buSzPts val="1400"/>
              <a:buNone/>
              <a:defRPr sz="1800"/>
            </a:lvl9pPr>
          </a:lstStyle>
          <a:p>
            <a:endParaRPr/>
          </a:p>
        </p:txBody>
      </p:sp>
      <p:sp>
        <p:nvSpPr>
          <p:cNvPr id="39" name="Google Shape;39;p23"/>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457200" y="274638"/>
            <a:ext cx="8229600" cy="1143000"/>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457200" y="1535113"/>
            <a:ext cx="4040188" cy="639762"/>
          </a:xfrm>
          <a:prstGeom prst="rect">
            <a:avLst/>
          </a:prstGeom>
          <a:noFill/>
          <a:ln>
            <a:noFill/>
          </a:ln>
        </p:spPr>
        <p:txBody>
          <a:bodyPr spcFirstLastPara="1" wrap="square" lIns="90000" tIns="46800" rIns="90000" bIns="46800" anchor="b" anchorCtr="0">
            <a:noAutofit/>
          </a:bodyPr>
          <a:lstStyle>
            <a:lvl1pPr marL="457200" lvl="0" indent="-228600" algn="l">
              <a:spcBef>
                <a:spcPts val="800"/>
              </a:spcBef>
              <a:spcAft>
                <a:spcPts val="0"/>
              </a:spcAft>
              <a:buSzPts val="2400"/>
              <a:buNone/>
              <a:defRPr sz="2400" b="1"/>
            </a:lvl1pPr>
            <a:lvl2pPr marL="914400" lvl="1" indent="-228600" algn="l">
              <a:spcBef>
                <a:spcPts val="7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500"/>
              </a:spcBef>
              <a:spcAft>
                <a:spcPts val="0"/>
              </a:spcAft>
              <a:buSzPts val="1600"/>
              <a:buNone/>
              <a:defRPr sz="1600" b="1"/>
            </a:lvl4pPr>
            <a:lvl5pPr marL="2286000" lvl="4" indent="-228600" algn="l">
              <a:spcBef>
                <a:spcPts val="500"/>
              </a:spcBef>
              <a:spcAft>
                <a:spcPts val="0"/>
              </a:spcAft>
              <a:buSzPts val="1600"/>
              <a:buNone/>
              <a:defRPr sz="1600" b="1"/>
            </a:lvl5pPr>
            <a:lvl6pPr marL="2743200" lvl="5" indent="-228600" algn="l">
              <a:spcBef>
                <a:spcPts val="500"/>
              </a:spcBef>
              <a:spcAft>
                <a:spcPts val="0"/>
              </a:spcAft>
              <a:buSzPts val="1600"/>
              <a:buNone/>
              <a:defRPr sz="1600" b="1"/>
            </a:lvl6pPr>
            <a:lvl7pPr marL="3200400" lvl="6" indent="-228600" algn="l">
              <a:spcBef>
                <a:spcPts val="500"/>
              </a:spcBef>
              <a:spcAft>
                <a:spcPts val="0"/>
              </a:spcAft>
              <a:buSzPts val="1600"/>
              <a:buNone/>
              <a:defRPr sz="1600" b="1"/>
            </a:lvl7pPr>
            <a:lvl8pPr marL="3657600" lvl="7" indent="-228600" algn="l">
              <a:spcBef>
                <a:spcPts val="500"/>
              </a:spcBef>
              <a:spcAft>
                <a:spcPts val="0"/>
              </a:spcAft>
              <a:buSzPts val="1600"/>
              <a:buNone/>
              <a:defRPr sz="1600" b="1"/>
            </a:lvl8pPr>
            <a:lvl9pPr marL="4114800" lvl="8" indent="-228600" algn="l">
              <a:spcBef>
                <a:spcPts val="500"/>
              </a:spcBef>
              <a:spcAft>
                <a:spcPts val="0"/>
              </a:spcAft>
              <a:buSzPts val="1600"/>
              <a:buNone/>
              <a:defRPr sz="1600" b="1"/>
            </a:lvl9pPr>
          </a:lstStyle>
          <a:p>
            <a:endParaRPr/>
          </a:p>
        </p:txBody>
      </p:sp>
      <p:sp>
        <p:nvSpPr>
          <p:cNvPr id="43" name="Google Shape;43;p24"/>
          <p:cNvSpPr txBox="1">
            <a:spLocks noGrp="1"/>
          </p:cNvSpPr>
          <p:nvPr>
            <p:ph type="body" idx="2"/>
          </p:nvPr>
        </p:nvSpPr>
        <p:spPr>
          <a:xfrm>
            <a:off x="457200" y="2174875"/>
            <a:ext cx="4040188" cy="3951288"/>
          </a:xfrm>
          <a:prstGeom prst="rect">
            <a:avLst/>
          </a:prstGeom>
          <a:noFill/>
          <a:ln>
            <a:noFill/>
          </a:ln>
        </p:spPr>
        <p:txBody>
          <a:bodyPr spcFirstLastPara="1" wrap="square" lIns="90000" tIns="46800" rIns="90000" bIns="46800" anchor="t" anchorCtr="0">
            <a:noAutofit/>
          </a:bodyPr>
          <a:lstStyle>
            <a:lvl1pPr marL="457200" lvl="0" indent="-381000" algn="l">
              <a:spcBef>
                <a:spcPts val="800"/>
              </a:spcBef>
              <a:spcAft>
                <a:spcPts val="0"/>
              </a:spcAft>
              <a:buSzPts val="2400"/>
              <a:buChar char="•"/>
              <a:defRPr sz="2400"/>
            </a:lvl1pPr>
            <a:lvl2pPr marL="914400" lvl="1" indent="-355600" algn="l">
              <a:spcBef>
                <a:spcPts val="700"/>
              </a:spcBef>
              <a:spcAft>
                <a:spcPts val="0"/>
              </a:spcAft>
              <a:buSzPts val="2000"/>
              <a:buChar char="–"/>
              <a:defRPr sz="2000"/>
            </a:lvl2pPr>
            <a:lvl3pPr marL="1371600" lvl="2" indent="-342900" algn="l">
              <a:spcBef>
                <a:spcPts val="600"/>
              </a:spcBef>
              <a:spcAft>
                <a:spcPts val="0"/>
              </a:spcAft>
              <a:buSzPts val="1800"/>
              <a:buChar char="•"/>
              <a:defRPr sz="1800"/>
            </a:lvl3pPr>
            <a:lvl4pPr marL="1828800" lvl="3" indent="-330200" algn="l">
              <a:spcBef>
                <a:spcPts val="500"/>
              </a:spcBef>
              <a:spcAft>
                <a:spcPts val="0"/>
              </a:spcAft>
              <a:buSzPts val="1600"/>
              <a:buChar char="–"/>
              <a:defRPr sz="1600"/>
            </a:lvl4pPr>
            <a:lvl5pPr marL="2286000" lvl="4" indent="-330200" algn="l">
              <a:spcBef>
                <a:spcPts val="500"/>
              </a:spcBef>
              <a:spcAft>
                <a:spcPts val="0"/>
              </a:spcAft>
              <a:buSzPts val="1600"/>
              <a:buChar char="»"/>
              <a:defRPr sz="1600"/>
            </a:lvl5pPr>
            <a:lvl6pPr marL="2743200" lvl="5" indent="-228600" algn="l">
              <a:spcBef>
                <a:spcPts val="500"/>
              </a:spcBef>
              <a:spcAft>
                <a:spcPts val="0"/>
              </a:spcAft>
              <a:buSzPts val="1400"/>
              <a:buNone/>
              <a:defRPr sz="1600"/>
            </a:lvl6pPr>
            <a:lvl7pPr marL="3200400" lvl="6" indent="-228600" algn="l">
              <a:spcBef>
                <a:spcPts val="500"/>
              </a:spcBef>
              <a:spcAft>
                <a:spcPts val="0"/>
              </a:spcAft>
              <a:buSzPts val="1400"/>
              <a:buNone/>
              <a:defRPr sz="1600"/>
            </a:lvl7pPr>
            <a:lvl8pPr marL="3657600" lvl="7" indent="-228600" algn="l">
              <a:spcBef>
                <a:spcPts val="500"/>
              </a:spcBef>
              <a:spcAft>
                <a:spcPts val="0"/>
              </a:spcAft>
              <a:buSzPts val="1400"/>
              <a:buNone/>
              <a:defRPr sz="1600"/>
            </a:lvl8pPr>
            <a:lvl9pPr marL="4114800" lvl="8" indent="-228600" algn="l">
              <a:spcBef>
                <a:spcPts val="500"/>
              </a:spcBef>
              <a:spcAft>
                <a:spcPts val="0"/>
              </a:spcAft>
              <a:buSzPts val="1400"/>
              <a:buNone/>
              <a:defRPr sz="1600"/>
            </a:lvl9pPr>
          </a:lstStyle>
          <a:p>
            <a:endParaRPr/>
          </a:p>
        </p:txBody>
      </p:sp>
      <p:sp>
        <p:nvSpPr>
          <p:cNvPr id="44" name="Google Shape;44;p24"/>
          <p:cNvSpPr txBox="1">
            <a:spLocks noGrp="1"/>
          </p:cNvSpPr>
          <p:nvPr>
            <p:ph type="body" idx="3"/>
          </p:nvPr>
        </p:nvSpPr>
        <p:spPr>
          <a:xfrm>
            <a:off x="4645025" y="1535113"/>
            <a:ext cx="4041775" cy="639762"/>
          </a:xfrm>
          <a:prstGeom prst="rect">
            <a:avLst/>
          </a:prstGeom>
          <a:noFill/>
          <a:ln>
            <a:noFill/>
          </a:ln>
        </p:spPr>
        <p:txBody>
          <a:bodyPr spcFirstLastPara="1" wrap="square" lIns="90000" tIns="46800" rIns="90000" bIns="46800" anchor="b" anchorCtr="0">
            <a:noAutofit/>
          </a:bodyPr>
          <a:lstStyle>
            <a:lvl1pPr marL="457200" lvl="0" indent="-228600" algn="l">
              <a:spcBef>
                <a:spcPts val="800"/>
              </a:spcBef>
              <a:spcAft>
                <a:spcPts val="0"/>
              </a:spcAft>
              <a:buSzPts val="2400"/>
              <a:buNone/>
              <a:defRPr sz="2400" b="1"/>
            </a:lvl1pPr>
            <a:lvl2pPr marL="914400" lvl="1" indent="-228600" algn="l">
              <a:spcBef>
                <a:spcPts val="7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500"/>
              </a:spcBef>
              <a:spcAft>
                <a:spcPts val="0"/>
              </a:spcAft>
              <a:buSzPts val="1600"/>
              <a:buNone/>
              <a:defRPr sz="1600" b="1"/>
            </a:lvl4pPr>
            <a:lvl5pPr marL="2286000" lvl="4" indent="-228600" algn="l">
              <a:spcBef>
                <a:spcPts val="500"/>
              </a:spcBef>
              <a:spcAft>
                <a:spcPts val="0"/>
              </a:spcAft>
              <a:buSzPts val="1600"/>
              <a:buNone/>
              <a:defRPr sz="1600" b="1"/>
            </a:lvl5pPr>
            <a:lvl6pPr marL="2743200" lvl="5" indent="-228600" algn="l">
              <a:spcBef>
                <a:spcPts val="500"/>
              </a:spcBef>
              <a:spcAft>
                <a:spcPts val="0"/>
              </a:spcAft>
              <a:buSzPts val="1600"/>
              <a:buNone/>
              <a:defRPr sz="1600" b="1"/>
            </a:lvl6pPr>
            <a:lvl7pPr marL="3200400" lvl="6" indent="-228600" algn="l">
              <a:spcBef>
                <a:spcPts val="500"/>
              </a:spcBef>
              <a:spcAft>
                <a:spcPts val="0"/>
              </a:spcAft>
              <a:buSzPts val="1600"/>
              <a:buNone/>
              <a:defRPr sz="1600" b="1"/>
            </a:lvl7pPr>
            <a:lvl8pPr marL="3657600" lvl="7" indent="-228600" algn="l">
              <a:spcBef>
                <a:spcPts val="500"/>
              </a:spcBef>
              <a:spcAft>
                <a:spcPts val="0"/>
              </a:spcAft>
              <a:buSzPts val="1600"/>
              <a:buNone/>
              <a:defRPr sz="1600" b="1"/>
            </a:lvl8pPr>
            <a:lvl9pPr marL="4114800" lvl="8" indent="-228600" algn="l">
              <a:spcBef>
                <a:spcPts val="500"/>
              </a:spcBef>
              <a:spcAft>
                <a:spcPts val="0"/>
              </a:spcAft>
              <a:buSzPts val="1600"/>
              <a:buNone/>
              <a:defRPr sz="1600" b="1"/>
            </a:lvl9pPr>
          </a:lstStyle>
          <a:p>
            <a:endParaRPr/>
          </a:p>
        </p:txBody>
      </p:sp>
      <p:sp>
        <p:nvSpPr>
          <p:cNvPr id="45" name="Google Shape;45;p24"/>
          <p:cNvSpPr txBox="1">
            <a:spLocks noGrp="1"/>
          </p:cNvSpPr>
          <p:nvPr>
            <p:ph type="body" idx="4"/>
          </p:nvPr>
        </p:nvSpPr>
        <p:spPr>
          <a:xfrm>
            <a:off x="4645025" y="2174875"/>
            <a:ext cx="4041775" cy="3951288"/>
          </a:xfrm>
          <a:prstGeom prst="rect">
            <a:avLst/>
          </a:prstGeom>
          <a:noFill/>
          <a:ln>
            <a:noFill/>
          </a:ln>
        </p:spPr>
        <p:txBody>
          <a:bodyPr spcFirstLastPara="1" wrap="square" lIns="90000" tIns="46800" rIns="90000" bIns="46800" anchor="t" anchorCtr="0">
            <a:noAutofit/>
          </a:bodyPr>
          <a:lstStyle>
            <a:lvl1pPr marL="457200" lvl="0" indent="-381000" algn="l">
              <a:spcBef>
                <a:spcPts val="800"/>
              </a:spcBef>
              <a:spcAft>
                <a:spcPts val="0"/>
              </a:spcAft>
              <a:buSzPts val="2400"/>
              <a:buChar char="•"/>
              <a:defRPr sz="2400"/>
            </a:lvl1pPr>
            <a:lvl2pPr marL="914400" lvl="1" indent="-355600" algn="l">
              <a:spcBef>
                <a:spcPts val="700"/>
              </a:spcBef>
              <a:spcAft>
                <a:spcPts val="0"/>
              </a:spcAft>
              <a:buSzPts val="2000"/>
              <a:buChar char="–"/>
              <a:defRPr sz="2000"/>
            </a:lvl2pPr>
            <a:lvl3pPr marL="1371600" lvl="2" indent="-342900" algn="l">
              <a:spcBef>
                <a:spcPts val="600"/>
              </a:spcBef>
              <a:spcAft>
                <a:spcPts val="0"/>
              </a:spcAft>
              <a:buSzPts val="1800"/>
              <a:buChar char="•"/>
              <a:defRPr sz="1800"/>
            </a:lvl3pPr>
            <a:lvl4pPr marL="1828800" lvl="3" indent="-330200" algn="l">
              <a:spcBef>
                <a:spcPts val="500"/>
              </a:spcBef>
              <a:spcAft>
                <a:spcPts val="0"/>
              </a:spcAft>
              <a:buSzPts val="1600"/>
              <a:buChar char="–"/>
              <a:defRPr sz="1600"/>
            </a:lvl4pPr>
            <a:lvl5pPr marL="2286000" lvl="4" indent="-330200" algn="l">
              <a:spcBef>
                <a:spcPts val="500"/>
              </a:spcBef>
              <a:spcAft>
                <a:spcPts val="0"/>
              </a:spcAft>
              <a:buSzPts val="1600"/>
              <a:buChar char="»"/>
              <a:defRPr sz="1600"/>
            </a:lvl5pPr>
            <a:lvl6pPr marL="2743200" lvl="5" indent="-228600" algn="l">
              <a:spcBef>
                <a:spcPts val="500"/>
              </a:spcBef>
              <a:spcAft>
                <a:spcPts val="0"/>
              </a:spcAft>
              <a:buSzPts val="1400"/>
              <a:buNone/>
              <a:defRPr sz="1600"/>
            </a:lvl6pPr>
            <a:lvl7pPr marL="3200400" lvl="6" indent="-228600" algn="l">
              <a:spcBef>
                <a:spcPts val="500"/>
              </a:spcBef>
              <a:spcAft>
                <a:spcPts val="0"/>
              </a:spcAft>
              <a:buSzPts val="1400"/>
              <a:buNone/>
              <a:defRPr sz="1600"/>
            </a:lvl7pPr>
            <a:lvl8pPr marL="3657600" lvl="7" indent="-228600" algn="l">
              <a:spcBef>
                <a:spcPts val="500"/>
              </a:spcBef>
              <a:spcAft>
                <a:spcPts val="0"/>
              </a:spcAft>
              <a:buSzPts val="1400"/>
              <a:buNone/>
              <a:defRPr sz="1600"/>
            </a:lvl8pPr>
            <a:lvl9pPr marL="4114800" lvl="8" indent="-228600" algn="l">
              <a:spcBef>
                <a:spcPts val="500"/>
              </a:spcBef>
              <a:spcAft>
                <a:spcPts val="0"/>
              </a:spcAft>
              <a:buSzPts val="1400"/>
              <a:buNone/>
              <a:defRPr sz="1600"/>
            </a:lvl9pPr>
          </a:lstStyle>
          <a:p>
            <a:endParaRPr/>
          </a:p>
        </p:txBody>
      </p:sp>
      <p:sp>
        <p:nvSpPr>
          <p:cNvPr id="46" name="Google Shape;46;p24"/>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1260475" y="66675"/>
            <a:ext cx="7408863" cy="1433513"/>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0"/>
        <p:cNvGrpSpPr/>
        <p:nvPr/>
      </p:nvGrpSpPr>
      <p:grpSpPr>
        <a:xfrm>
          <a:off x="0" y="0"/>
          <a:ext cx="0" cy="0"/>
          <a:chOff x="0" y="0"/>
          <a:chExt cx="0" cy="0"/>
        </a:xfrm>
      </p:grpSpPr>
      <p:sp>
        <p:nvSpPr>
          <p:cNvPr id="51" name="Google Shape;51;p26"/>
          <p:cNvSpPr txBox="1">
            <a:spLocks noGrp="1"/>
          </p:cNvSpPr>
          <p:nvPr>
            <p:ph type="title"/>
          </p:nvPr>
        </p:nvSpPr>
        <p:spPr>
          <a:xfrm>
            <a:off x="457200" y="273050"/>
            <a:ext cx="3008313" cy="1162050"/>
          </a:xfrm>
          <a:prstGeom prst="rect">
            <a:avLst/>
          </a:prstGeom>
          <a:noFill/>
          <a:ln>
            <a:noFill/>
          </a:ln>
        </p:spPr>
        <p:txBody>
          <a:bodyPr spcFirstLastPara="1" wrap="square" lIns="90000" tIns="46800" rIns="90000" bIns="468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26"/>
          <p:cNvSpPr txBox="1">
            <a:spLocks noGrp="1"/>
          </p:cNvSpPr>
          <p:nvPr>
            <p:ph type="body" idx="1"/>
          </p:nvPr>
        </p:nvSpPr>
        <p:spPr>
          <a:xfrm>
            <a:off x="3575050" y="273050"/>
            <a:ext cx="5111750" cy="5853113"/>
          </a:xfrm>
          <a:prstGeom prst="rect">
            <a:avLst/>
          </a:prstGeom>
          <a:noFill/>
          <a:ln>
            <a:noFill/>
          </a:ln>
        </p:spPr>
        <p:txBody>
          <a:bodyPr spcFirstLastPara="1" wrap="square" lIns="90000" tIns="46800" rIns="90000" bIns="46800" anchor="t" anchorCtr="0">
            <a:noAutofit/>
          </a:bodyPr>
          <a:lstStyle>
            <a:lvl1pPr marL="457200" lvl="0" indent="-431800" algn="l">
              <a:spcBef>
                <a:spcPts val="800"/>
              </a:spcBef>
              <a:spcAft>
                <a:spcPts val="0"/>
              </a:spcAft>
              <a:buSzPts val="3200"/>
              <a:buChar char="•"/>
              <a:defRPr sz="3200"/>
            </a:lvl1pPr>
            <a:lvl2pPr marL="914400" lvl="1" indent="-406400" algn="l">
              <a:spcBef>
                <a:spcPts val="700"/>
              </a:spcBef>
              <a:spcAft>
                <a:spcPts val="0"/>
              </a:spcAft>
              <a:buSzPts val="2800"/>
              <a:buChar char="–"/>
              <a:defRPr sz="2800"/>
            </a:lvl2pPr>
            <a:lvl3pPr marL="1371600" lvl="2" indent="-381000" algn="l">
              <a:spcBef>
                <a:spcPts val="600"/>
              </a:spcBef>
              <a:spcAft>
                <a:spcPts val="0"/>
              </a:spcAft>
              <a:buSzPts val="2400"/>
              <a:buChar char="•"/>
              <a:defRPr sz="2400"/>
            </a:lvl3pPr>
            <a:lvl4pPr marL="1828800" lvl="3" indent="-355600" algn="l">
              <a:spcBef>
                <a:spcPts val="500"/>
              </a:spcBef>
              <a:spcAft>
                <a:spcPts val="0"/>
              </a:spcAft>
              <a:buSzPts val="2000"/>
              <a:buChar char="–"/>
              <a:defRPr sz="2000"/>
            </a:lvl4pPr>
            <a:lvl5pPr marL="2286000" lvl="4" indent="-355600" algn="l">
              <a:spcBef>
                <a:spcPts val="500"/>
              </a:spcBef>
              <a:spcAft>
                <a:spcPts val="0"/>
              </a:spcAft>
              <a:buSzPts val="2000"/>
              <a:buChar char="»"/>
              <a:defRPr sz="2000"/>
            </a:lvl5pPr>
            <a:lvl6pPr marL="2743200" lvl="5" indent="-228600" algn="l">
              <a:spcBef>
                <a:spcPts val="500"/>
              </a:spcBef>
              <a:spcAft>
                <a:spcPts val="0"/>
              </a:spcAft>
              <a:buSzPts val="1400"/>
              <a:buNone/>
              <a:defRPr sz="2000"/>
            </a:lvl6pPr>
            <a:lvl7pPr marL="3200400" lvl="6" indent="-228600" algn="l">
              <a:spcBef>
                <a:spcPts val="500"/>
              </a:spcBef>
              <a:spcAft>
                <a:spcPts val="0"/>
              </a:spcAft>
              <a:buSzPts val="1400"/>
              <a:buNone/>
              <a:defRPr sz="2000"/>
            </a:lvl7pPr>
            <a:lvl8pPr marL="3657600" lvl="7" indent="-228600" algn="l">
              <a:spcBef>
                <a:spcPts val="500"/>
              </a:spcBef>
              <a:spcAft>
                <a:spcPts val="0"/>
              </a:spcAft>
              <a:buSzPts val="1400"/>
              <a:buNone/>
              <a:defRPr sz="2000"/>
            </a:lvl8pPr>
            <a:lvl9pPr marL="4114800" lvl="8" indent="-228600" algn="l">
              <a:spcBef>
                <a:spcPts val="500"/>
              </a:spcBef>
              <a:spcAft>
                <a:spcPts val="0"/>
              </a:spcAft>
              <a:buSzPts val="1400"/>
              <a:buNone/>
              <a:defRPr sz="2000"/>
            </a:lvl9pPr>
          </a:lstStyle>
          <a:p>
            <a:endParaRPr/>
          </a:p>
        </p:txBody>
      </p:sp>
      <p:sp>
        <p:nvSpPr>
          <p:cNvPr id="53" name="Google Shape;53;p26"/>
          <p:cNvSpPr txBox="1">
            <a:spLocks noGrp="1"/>
          </p:cNvSpPr>
          <p:nvPr>
            <p:ph type="body" idx="2"/>
          </p:nvPr>
        </p:nvSpPr>
        <p:spPr>
          <a:xfrm>
            <a:off x="457200" y="1435100"/>
            <a:ext cx="3008313" cy="4691063"/>
          </a:xfrm>
          <a:prstGeom prst="rect">
            <a:avLst/>
          </a:prstGeom>
          <a:noFill/>
          <a:ln>
            <a:noFill/>
          </a:ln>
        </p:spPr>
        <p:txBody>
          <a:bodyPr spcFirstLastPara="1" wrap="square" lIns="90000" tIns="46800" rIns="90000" bIns="46800" anchor="t" anchorCtr="0">
            <a:noAutofit/>
          </a:bodyPr>
          <a:lstStyle>
            <a:lvl1pPr marL="457200" lvl="0" indent="-228600" algn="l">
              <a:spcBef>
                <a:spcPts val="800"/>
              </a:spcBef>
              <a:spcAft>
                <a:spcPts val="0"/>
              </a:spcAft>
              <a:buSzPts val="1400"/>
              <a:buNone/>
              <a:defRPr sz="1400"/>
            </a:lvl1pPr>
            <a:lvl2pPr marL="914400" lvl="1" indent="-228600" algn="l">
              <a:spcBef>
                <a:spcPts val="7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500"/>
              </a:spcBef>
              <a:spcAft>
                <a:spcPts val="0"/>
              </a:spcAft>
              <a:buSzPts val="900"/>
              <a:buNone/>
              <a:defRPr sz="900"/>
            </a:lvl4pPr>
            <a:lvl5pPr marL="2286000" lvl="4" indent="-228600" algn="l">
              <a:spcBef>
                <a:spcPts val="500"/>
              </a:spcBef>
              <a:spcAft>
                <a:spcPts val="0"/>
              </a:spcAft>
              <a:buSzPts val="900"/>
              <a:buNone/>
              <a:defRPr sz="900"/>
            </a:lvl5pPr>
            <a:lvl6pPr marL="2743200" lvl="5" indent="-228600" algn="l">
              <a:spcBef>
                <a:spcPts val="500"/>
              </a:spcBef>
              <a:spcAft>
                <a:spcPts val="0"/>
              </a:spcAft>
              <a:buSzPts val="900"/>
              <a:buNone/>
              <a:defRPr sz="900"/>
            </a:lvl6pPr>
            <a:lvl7pPr marL="3200400" lvl="6" indent="-228600" algn="l">
              <a:spcBef>
                <a:spcPts val="500"/>
              </a:spcBef>
              <a:spcAft>
                <a:spcPts val="0"/>
              </a:spcAft>
              <a:buSzPts val="900"/>
              <a:buNone/>
              <a:defRPr sz="900"/>
            </a:lvl7pPr>
            <a:lvl8pPr marL="3657600" lvl="7" indent="-228600" algn="l">
              <a:spcBef>
                <a:spcPts val="500"/>
              </a:spcBef>
              <a:spcAft>
                <a:spcPts val="0"/>
              </a:spcAft>
              <a:buSzPts val="900"/>
              <a:buNone/>
              <a:defRPr sz="900"/>
            </a:lvl8pPr>
            <a:lvl9pPr marL="4114800" lvl="8" indent="-228600" algn="l">
              <a:spcBef>
                <a:spcPts val="500"/>
              </a:spcBef>
              <a:spcAft>
                <a:spcPts val="0"/>
              </a:spcAft>
              <a:buSzPts val="900"/>
              <a:buNone/>
              <a:defRPr sz="900"/>
            </a:lvl9pPr>
          </a:lstStyle>
          <a:p>
            <a:endParaRPr/>
          </a:p>
        </p:txBody>
      </p:sp>
      <p:sp>
        <p:nvSpPr>
          <p:cNvPr id="54" name="Google Shape;54;p26"/>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1792288" y="4800600"/>
            <a:ext cx="5486400" cy="566738"/>
          </a:xfrm>
          <a:prstGeom prst="rect">
            <a:avLst/>
          </a:prstGeom>
          <a:noFill/>
          <a:ln>
            <a:noFill/>
          </a:ln>
        </p:spPr>
        <p:txBody>
          <a:bodyPr spcFirstLastPara="1" wrap="square" lIns="90000" tIns="46800" rIns="90000" bIns="468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27"/>
          <p:cNvSpPr>
            <a:spLocks noGrp="1"/>
          </p:cNvSpPr>
          <p:nvPr>
            <p:ph type="pic" idx="2"/>
          </p:nvPr>
        </p:nvSpPr>
        <p:spPr>
          <a:xfrm>
            <a:off x="1792288" y="612775"/>
            <a:ext cx="5486400" cy="4114800"/>
          </a:xfrm>
          <a:prstGeom prst="rect">
            <a:avLst/>
          </a:prstGeom>
          <a:noFill/>
          <a:ln>
            <a:noFill/>
          </a:ln>
        </p:spPr>
        <p:txBody>
          <a:bodyPr spcFirstLastPara="1" wrap="square" lIns="90000" tIns="46800" rIns="90000" bIns="46800" anchor="t" anchorCtr="0">
            <a:noAutofit/>
          </a:bodyPr>
          <a:lstStyle>
            <a:lvl1pPr marR="0" lvl="0" algn="l" rtl="0">
              <a:spcBef>
                <a:spcPts val="800"/>
              </a:spcBef>
              <a:spcAft>
                <a:spcPts val="0"/>
              </a:spcAft>
              <a:buClr>
                <a:srgbClr val="000000"/>
              </a:buClr>
              <a:buSzPts val="3200"/>
              <a:buFont typeface="Times New Roman"/>
              <a:buNone/>
              <a:defRPr sz="3200" b="0" i="0" u="none" strike="noStrike" cap="none">
                <a:solidFill>
                  <a:srgbClr val="000000"/>
                </a:solidFill>
                <a:latin typeface="Arial"/>
                <a:ea typeface="Arial"/>
                <a:cs typeface="Arial"/>
                <a:sym typeface="Arial"/>
              </a:defRPr>
            </a:lvl1pPr>
            <a:lvl2pPr marR="0" lvl="1" algn="l" rtl="0">
              <a:spcBef>
                <a:spcPts val="700"/>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l" rtl="0">
              <a:spcBef>
                <a:spcPts val="600"/>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6pPr>
            <a:lvl7pPr marR="0" lvl="6"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7pPr>
            <a:lvl8pPr marR="0" lvl="7"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8pPr>
            <a:lvl9pPr marR="0" lvl="8"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9pPr>
          </a:lstStyle>
          <a:p>
            <a:endParaRPr/>
          </a:p>
        </p:txBody>
      </p:sp>
      <p:sp>
        <p:nvSpPr>
          <p:cNvPr id="58" name="Google Shape;58;p27"/>
          <p:cNvSpPr txBox="1">
            <a:spLocks noGrp="1"/>
          </p:cNvSpPr>
          <p:nvPr>
            <p:ph type="body" idx="1"/>
          </p:nvPr>
        </p:nvSpPr>
        <p:spPr>
          <a:xfrm>
            <a:off x="1792288" y="5367338"/>
            <a:ext cx="5486400" cy="804862"/>
          </a:xfrm>
          <a:prstGeom prst="rect">
            <a:avLst/>
          </a:prstGeom>
          <a:noFill/>
          <a:ln>
            <a:noFill/>
          </a:ln>
        </p:spPr>
        <p:txBody>
          <a:bodyPr spcFirstLastPara="1" wrap="square" lIns="90000" tIns="46800" rIns="90000" bIns="46800" anchor="t" anchorCtr="0">
            <a:noAutofit/>
          </a:bodyPr>
          <a:lstStyle>
            <a:lvl1pPr marL="457200" lvl="0" indent="-228600" algn="l">
              <a:spcBef>
                <a:spcPts val="800"/>
              </a:spcBef>
              <a:spcAft>
                <a:spcPts val="0"/>
              </a:spcAft>
              <a:buSzPts val="1400"/>
              <a:buNone/>
              <a:defRPr sz="1400"/>
            </a:lvl1pPr>
            <a:lvl2pPr marL="914400" lvl="1" indent="-228600" algn="l">
              <a:spcBef>
                <a:spcPts val="7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500"/>
              </a:spcBef>
              <a:spcAft>
                <a:spcPts val="0"/>
              </a:spcAft>
              <a:buSzPts val="900"/>
              <a:buNone/>
              <a:defRPr sz="900"/>
            </a:lvl4pPr>
            <a:lvl5pPr marL="2286000" lvl="4" indent="-228600" algn="l">
              <a:spcBef>
                <a:spcPts val="500"/>
              </a:spcBef>
              <a:spcAft>
                <a:spcPts val="0"/>
              </a:spcAft>
              <a:buSzPts val="900"/>
              <a:buNone/>
              <a:defRPr sz="900"/>
            </a:lvl5pPr>
            <a:lvl6pPr marL="2743200" lvl="5" indent="-228600" algn="l">
              <a:spcBef>
                <a:spcPts val="500"/>
              </a:spcBef>
              <a:spcAft>
                <a:spcPts val="0"/>
              </a:spcAft>
              <a:buSzPts val="900"/>
              <a:buNone/>
              <a:defRPr sz="900"/>
            </a:lvl6pPr>
            <a:lvl7pPr marL="3200400" lvl="6" indent="-228600" algn="l">
              <a:spcBef>
                <a:spcPts val="500"/>
              </a:spcBef>
              <a:spcAft>
                <a:spcPts val="0"/>
              </a:spcAft>
              <a:buSzPts val="900"/>
              <a:buNone/>
              <a:defRPr sz="900"/>
            </a:lvl7pPr>
            <a:lvl8pPr marL="3657600" lvl="7" indent="-228600" algn="l">
              <a:spcBef>
                <a:spcPts val="500"/>
              </a:spcBef>
              <a:spcAft>
                <a:spcPts val="0"/>
              </a:spcAft>
              <a:buSzPts val="900"/>
              <a:buNone/>
              <a:defRPr sz="900"/>
            </a:lvl8pPr>
            <a:lvl9pPr marL="4114800" lvl="8" indent="-228600" algn="l">
              <a:spcBef>
                <a:spcPts val="500"/>
              </a:spcBef>
              <a:spcAft>
                <a:spcPts val="0"/>
              </a:spcAft>
              <a:buSzPts val="900"/>
              <a:buNone/>
              <a:defRPr sz="900"/>
            </a:lvl9pPr>
          </a:lstStyle>
          <a:p>
            <a:endParaRPr/>
          </a:p>
        </p:txBody>
      </p:sp>
      <p:sp>
        <p:nvSpPr>
          <p:cNvPr id="59" name="Google Shape;59;p27"/>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0"/>
        <p:cNvGrpSpPr/>
        <p:nvPr/>
      </p:nvGrpSpPr>
      <p:grpSpPr>
        <a:xfrm>
          <a:off x="0" y="0"/>
          <a:ext cx="0" cy="0"/>
          <a:chOff x="0" y="0"/>
          <a:chExt cx="0" cy="0"/>
        </a:xfrm>
      </p:grpSpPr>
      <p:sp>
        <p:nvSpPr>
          <p:cNvPr id="61" name="Google Shape;61;p28"/>
          <p:cNvSpPr txBox="1">
            <a:spLocks noGrp="1"/>
          </p:cNvSpPr>
          <p:nvPr>
            <p:ph type="title"/>
          </p:nvPr>
        </p:nvSpPr>
        <p:spPr>
          <a:xfrm>
            <a:off x="1260475" y="66675"/>
            <a:ext cx="7408863" cy="1433513"/>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28"/>
          <p:cNvSpPr txBox="1">
            <a:spLocks noGrp="1"/>
          </p:cNvSpPr>
          <p:nvPr>
            <p:ph type="body" idx="1"/>
          </p:nvPr>
        </p:nvSpPr>
        <p:spPr>
          <a:xfrm rot="5400000">
            <a:off x="2309019" y="-251619"/>
            <a:ext cx="4508500" cy="8212138"/>
          </a:xfrm>
          <a:prstGeom prst="rect">
            <a:avLst/>
          </a:prstGeom>
          <a:noFill/>
          <a:ln>
            <a:noFill/>
          </a:ln>
        </p:spPr>
        <p:txBody>
          <a:bodyPr spcFirstLastPara="1" wrap="square" lIns="90000" tIns="46800" rIns="90000" bIns="46800" anchor="t" anchorCtr="0">
            <a:noAutofit/>
          </a:bodyPr>
          <a:lstStyle>
            <a:lvl1pPr marL="457200" lvl="0" indent="-342900" algn="l">
              <a:spcBef>
                <a:spcPts val="800"/>
              </a:spcBef>
              <a:spcAft>
                <a:spcPts val="0"/>
              </a:spcAft>
              <a:buSzPts val="1800"/>
              <a:buChar char="•"/>
              <a:defRPr/>
            </a:lvl1pPr>
            <a:lvl2pPr marL="914400" lvl="1" indent="-342900" algn="l">
              <a:spcBef>
                <a:spcPts val="7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500"/>
              </a:spcBef>
              <a:spcAft>
                <a:spcPts val="0"/>
              </a:spcAft>
              <a:buSzPts val="1800"/>
              <a:buChar char="–"/>
              <a:defRPr/>
            </a:lvl4pPr>
            <a:lvl5pPr marL="2286000" lvl="4" indent="-342900" algn="l">
              <a:spcBef>
                <a:spcPts val="500"/>
              </a:spcBef>
              <a:spcAft>
                <a:spcPts val="0"/>
              </a:spcAft>
              <a:buSzPts val="1800"/>
              <a:buChar char="»"/>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63" name="Google Shape;63;p28"/>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4"/>
        <p:cNvGrpSpPr/>
        <p:nvPr/>
      </p:nvGrpSpPr>
      <p:grpSpPr>
        <a:xfrm>
          <a:off x="0" y="0"/>
          <a:ext cx="0" cy="0"/>
          <a:chOff x="0" y="0"/>
          <a:chExt cx="0" cy="0"/>
        </a:xfrm>
      </p:grpSpPr>
      <p:sp>
        <p:nvSpPr>
          <p:cNvPr id="65" name="Google Shape;65;p29"/>
          <p:cNvSpPr txBox="1">
            <a:spLocks noGrp="1"/>
          </p:cNvSpPr>
          <p:nvPr>
            <p:ph type="title"/>
          </p:nvPr>
        </p:nvSpPr>
        <p:spPr>
          <a:xfrm rot="5400000">
            <a:off x="4622007" y="2061368"/>
            <a:ext cx="6042025" cy="2052638"/>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29"/>
          <p:cNvSpPr txBox="1">
            <a:spLocks noGrp="1"/>
          </p:cNvSpPr>
          <p:nvPr>
            <p:ph type="body" idx="1"/>
          </p:nvPr>
        </p:nvSpPr>
        <p:spPr>
          <a:xfrm rot="5400000">
            <a:off x="439737" y="84137"/>
            <a:ext cx="6042025" cy="6007100"/>
          </a:xfrm>
          <a:prstGeom prst="rect">
            <a:avLst/>
          </a:prstGeom>
          <a:noFill/>
          <a:ln>
            <a:noFill/>
          </a:ln>
        </p:spPr>
        <p:txBody>
          <a:bodyPr spcFirstLastPara="1" wrap="square" lIns="90000" tIns="46800" rIns="90000" bIns="46800" anchor="t" anchorCtr="0">
            <a:noAutofit/>
          </a:bodyPr>
          <a:lstStyle>
            <a:lvl1pPr marL="457200" lvl="0" indent="-342900" algn="l">
              <a:spcBef>
                <a:spcPts val="800"/>
              </a:spcBef>
              <a:spcAft>
                <a:spcPts val="0"/>
              </a:spcAft>
              <a:buSzPts val="1800"/>
              <a:buChar char="•"/>
              <a:defRPr/>
            </a:lvl1pPr>
            <a:lvl2pPr marL="914400" lvl="1" indent="-342900" algn="l">
              <a:spcBef>
                <a:spcPts val="7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500"/>
              </a:spcBef>
              <a:spcAft>
                <a:spcPts val="0"/>
              </a:spcAft>
              <a:buSzPts val="1800"/>
              <a:buChar char="–"/>
              <a:defRPr/>
            </a:lvl4pPr>
            <a:lvl5pPr marL="2286000" lvl="4" indent="-342900" algn="l">
              <a:spcBef>
                <a:spcPts val="500"/>
              </a:spcBef>
              <a:spcAft>
                <a:spcPts val="0"/>
              </a:spcAft>
              <a:buSzPts val="1800"/>
              <a:buChar char="»"/>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67" name="Google Shape;67;p29"/>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15"/>
        <p:cNvGrpSpPr/>
        <p:nvPr/>
      </p:nvGrpSpPr>
      <p:grpSpPr>
        <a:xfrm>
          <a:off x="0" y="0"/>
          <a:ext cx="0" cy="0"/>
          <a:chOff x="0" y="0"/>
          <a:chExt cx="0" cy="0"/>
        </a:xfrm>
      </p:grpSpPr>
      <p:sp>
        <p:nvSpPr>
          <p:cNvPr id="16" name="Google Shape;16;p18"/>
          <p:cNvSpPr txBox="1">
            <a:spLocks noGrp="1"/>
          </p:cNvSpPr>
          <p:nvPr>
            <p:ph type="title"/>
          </p:nvPr>
        </p:nvSpPr>
        <p:spPr>
          <a:xfrm>
            <a:off x="1260475" y="66675"/>
            <a:ext cx="7408863" cy="1433513"/>
          </a:xfrm>
          <a:prstGeom prst="rect">
            <a:avLst/>
          </a:prstGeom>
          <a:noFill/>
          <a:ln>
            <a:noFill/>
          </a:ln>
        </p:spPr>
        <p:txBody>
          <a:bodyPr spcFirstLastPara="1" wrap="square" lIns="90000" tIns="46800" rIns="90000" bIns="46800" anchor="ctr" anchorCtr="0">
            <a:noAutofit/>
          </a:bodyPr>
          <a:lstStyle>
            <a:lvl1pPr marR="0" lvl="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7" name="Google Shape;17;p18"/>
          <p:cNvSpPr txBox="1">
            <a:spLocks noGrp="1"/>
          </p:cNvSpPr>
          <p:nvPr>
            <p:ph type="body" idx="1"/>
          </p:nvPr>
        </p:nvSpPr>
        <p:spPr>
          <a:xfrm>
            <a:off x="457200" y="1600200"/>
            <a:ext cx="8212138" cy="4508500"/>
          </a:xfrm>
          <a:prstGeom prst="rect">
            <a:avLst/>
          </a:prstGeom>
          <a:noFill/>
          <a:ln>
            <a:noFill/>
          </a:ln>
        </p:spPr>
        <p:txBody>
          <a:bodyPr spcFirstLastPara="1" wrap="square" lIns="90000" tIns="46800" rIns="90000" bIns="46800" anchor="t" anchorCtr="0">
            <a:noAutofit/>
          </a:bodyPr>
          <a:lstStyle>
            <a:lvl1pPr marL="457200" marR="0" lvl="0" indent="-431800" algn="l" rtl="0">
              <a:spcBef>
                <a:spcPts val="800"/>
              </a:spcBef>
              <a:spcAft>
                <a:spcPts val="0"/>
              </a:spcAft>
              <a:buClr>
                <a:srgbClr val="000000"/>
              </a:buClr>
              <a:buSzPts val="3200"/>
              <a:buFont typeface="Times New Roman"/>
              <a:buChar char="•"/>
              <a:defRPr sz="3200" b="0" i="0" u="none" strike="noStrike" cap="none">
                <a:solidFill>
                  <a:srgbClr val="000000"/>
                </a:solidFill>
                <a:latin typeface="Arial"/>
                <a:ea typeface="Arial"/>
                <a:cs typeface="Arial"/>
                <a:sym typeface="Arial"/>
              </a:defRPr>
            </a:lvl1pPr>
            <a:lvl2pPr marL="914400" marR="0" lvl="1" indent="-406400" algn="l" rtl="0">
              <a:spcBef>
                <a:spcPts val="700"/>
              </a:spcBef>
              <a:spcAft>
                <a:spcPts val="0"/>
              </a:spcAft>
              <a:buClr>
                <a:srgbClr val="000000"/>
              </a:buClr>
              <a:buSzPts val="2800"/>
              <a:buFont typeface="Times New Roman"/>
              <a:buChar char="–"/>
              <a:defRPr sz="2800" b="0" i="0" u="none" strike="noStrike" cap="none">
                <a:solidFill>
                  <a:srgbClr val="000000"/>
                </a:solidFill>
                <a:latin typeface="Arial"/>
                <a:ea typeface="Arial"/>
                <a:cs typeface="Arial"/>
                <a:sym typeface="Arial"/>
              </a:defRPr>
            </a:lvl2pPr>
            <a:lvl3pPr marL="1371600" marR="0" lvl="2" indent="-381000" algn="l" rtl="0">
              <a:spcBef>
                <a:spcPts val="600"/>
              </a:spcBef>
              <a:spcAft>
                <a:spcPts val="0"/>
              </a:spcAft>
              <a:buClr>
                <a:srgbClr val="000000"/>
              </a:buClr>
              <a:buSzPts val="2400"/>
              <a:buFont typeface="Times New Roman"/>
              <a:buChar char="•"/>
              <a:defRPr sz="2400" b="0" i="0" u="none" strike="noStrike" cap="none">
                <a:solidFill>
                  <a:srgbClr val="000000"/>
                </a:solidFill>
                <a:latin typeface="Arial"/>
                <a:ea typeface="Arial"/>
                <a:cs typeface="Arial"/>
                <a:sym typeface="Arial"/>
              </a:defRPr>
            </a:lvl3pPr>
            <a:lvl4pPr marL="1828800" marR="0" lvl="3" indent="-355600" algn="l" rtl="0">
              <a:spcBef>
                <a:spcPts val="500"/>
              </a:spcBef>
              <a:spcAft>
                <a:spcPts val="0"/>
              </a:spcAft>
              <a:buClr>
                <a:srgbClr val="000000"/>
              </a:buClr>
              <a:buSzPts val="2000"/>
              <a:buFont typeface="Times New Roman"/>
              <a:buChar char="–"/>
              <a:defRPr sz="2000" b="0" i="0" u="none" strike="noStrike" cap="none">
                <a:solidFill>
                  <a:srgbClr val="000000"/>
                </a:solidFill>
                <a:latin typeface="Arial"/>
                <a:ea typeface="Arial"/>
                <a:cs typeface="Arial"/>
                <a:sym typeface="Arial"/>
              </a:defRPr>
            </a:lvl4pPr>
            <a:lvl5pPr marL="2286000" marR="0" lvl="4" indent="-355600" algn="l" rtl="0">
              <a:spcBef>
                <a:spcPts val="500"/>
              </a:spcBef>
              <a:spcAft>
                <a:spcPts val="0"/>
              </a:spcAft>
              <a:buClr>
                <a:srgbClr val="000000"/>
              </a:buClr>
              <a:buSzPts val="2000"/>
              <a:buFont typeface="Times New Roman"/>
              <a:buChar char="»"/>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18" name="Google Shape;18;p18"/>
          <p:cNvSpPr txBox="1"/>
          <p:nvPr/>
        </p:nvSpPr>
        <p:spPr>
          <a:xfrm>
            <a:off x="457200" y="6245225"/>
            <a:ext cx="2133600" cy="476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19" name="Google Shape;19;p18"/>
          <p:cNvSpPr txBox="1"/>
          <p:nvPr/>
        </p:nvSpPr>
        <p:spPr>
          <a:xfrm>
            <a:off x="3124200" y="6245225"/>
            <a:ext cx="2895600" cy="476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20" name="Google Shape;20;p18"/>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1pPr>
            <a:lvl2pPr marL="0" marR="0" lvl="1"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2pPr>
            <a:lvl3pPr marL="0" marR="0" lvl="2"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3pPr>
            <a:lvl4pPr marL="0" marR="0" lvl="3"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4pPr>
            <a:lvl5pPr marL="0" marR="0" lvl="4"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5pPr>
            <a:lvl6pPr marL="0" marR="0" lvl="5"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6pPr>
            <a:lvl7pPr marL="0" marR="0" lvl="6"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7pPr>
            <a:lvl8pPr marL="0" marR="0" lvl="7"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8pPr>
            <a:lvl9pPr marL="0" marR="0" lvl="8"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5eb8d49b73_0_15"/>
          <p:cNvSpPr txBox="1"/>
          <p:nvPr/>
        </p:nvSpPr>
        <p:spPr>
          <a:xfrm>
            <a:off x="2214563" y="21756"/>
            <a:ext cx="6929438" cy="396219"/>
          </a:xfrm>
          <a:prstGeom prst="rect">
            <a:avLst/>
          </a:prstGeom>
          <a:noFill/>
          <a:ln>
            <a:noFill/>
          </a:ln>
        </p:spPr>
        <p:txBody>
          <a:bodyPr spcFirstLastPara="1" wrap="square" lIns="91425" tIns="45700" rIns="91425" bIns="45700" anchor="t" anchorCtr="0">
            <a:noAutofit/>
          </a:bodyPr>
          <a:lstStyle/>
          <a:p>
            <a:pPr lvl="0" algn="just"/>
            <a:r>
              <a:rPr lang="es-ES" sz="2000" dirty="0">
                <a:solidFill>
                  <a:srgbClr val="0070C0"/>
                </a:solidFill>
              </a:rPr>
              <a:t>Acuerdo ampliación de la suspensión de plazos para la realización de algunas pruebas y protocolos previstos en Acuerdos CNO debido a la emergencia de salud pública mundial por la enfermedad causada por el coronavirus COVID19</a:t>
            </a:r>
            <a:endParaRPr sz="2000" dirty="0">
              <a:solidFill>
                <a:srgbClr val="0070C0"/>
              </a:solidFill>
            </a:endParaRPr>
          </a:p>
        </p:txBody>
      </p:sp>
      <p:sp>
        <p:nvSpPr>
          <p:cNvPr id="7" name="TextBox 14">
            <a:extLst>
              <a:ext uri="{FF2B5EF4-FFF2-40B4-BE49-F238E27FC236}">
                <a16:creationId xmlns:a16="http://schemas.microsoft.com/office/drawing/2014/main" id="{15465644-2E44-5F45-948C-175EABE8BCB8}"/>
              </a:ext>
            </a:extLst>
          </p:cNvPr>
          <p:cNvSpPr txBox="1">
            <a:spLocks noChangeArrowheads="1"/>
          </p:cNvSpPr>
          <p:nvPr/>
        </p:nvSpPr>
        <p:spPr bwMode="auto">
          <a:xfrm>
            <a:off x="0" y="2158464"/>
            <a:ext cx="6200775" cy="400110"/>
          </a:xfrm>
          <a:prstGeom prst="rect">
            <a:avLst/>
          </a:prstGeom>
          <a:solidFill>
            <a:srgbClr val="92D6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defRPr/>
            </a:pPr>
            <a:r>
              <a:rPr lang="en-US" altLang="en-US" sz="2000" dirty="0">
                <a:solidFill>
                  <a:srgbClr val="002060"/>
                </a:solidFill>
              </a:rPr>
              <a:t>Recomendaci</a:t>
            </a:r>
            <a:r>
              <a:rPr lang="es-ES" altLang="en-US" sz="2000" dirty="0" err="1">
                <a:solidFill>
                  <a:srgbClr val="002060"/>
                </a:solidFill>
              </a:rPr>
              <a:t>ón</a:t>
            </a:r>
            <a:r>
              <a:rPr lang="en-US" altLang="en-US" sz="2000" dirty="0">
                <a:solidFill>
                  <a:srgbClr val="002060"/>
                </a:solidFill>
              </a:rPr>
              <a:t>: </a:t>
            </a:r>
            <a:r>
              <a:rPr lang="en-US" altLang="en-US" sz="2000" dirty="0" err="1">
                <a:solidFill>
                  <a:srgbClr val="002060"/>
                </a:solidFill>
              </a:rPr>
              <a:t>Comit</a:t>
            </a:r>
            <a:r>
              <a:rPr lang="es-ES" altLang="en-US" sz="2000" dirty="0">
                <a:solidFill>
                  <a:srgbClr val="002060"/>
                </a:solidFill>
              </a:rPr>
              <a:t>é de Operación</a:t>
            </a:r>
            <a:endParaRPr lang="en-US" altLang="en-US" sz="2000" dirty="0">
              <a:solidFill>
                <a:srgbClr val="002060"/>
              </a:solidFill>
            </a:endParaRPr>
          </a:p>
        </p:txBody>
      </p:sp>
      <p:pic>
        <p:nvPicPr>
          <p:cNvPr id="2" name="Imagen 1">
            <a:extLst>
              <a:ext uri="{FF2B5EF4-FFF2-40B4-BE49-F238E27FC236}">
                <a16:creationId xmlns:a16="http://schemas.microsoft.com/office/drawing/2014/main" id="{80ECB589-7106-E048-9F26-12853F600C27}"/>
              </a:ext>
            </a:extLst>
          </p:cNvPr>
          <p:cNvPicPr>
            <a:picLocks noChangeAspect="1"/>
          </p:cNvPicPr>
          <p:nvPr/>
        </p:nvPicPr>
        <p:blipFill>
          <a:blip r:embed="rId3"/>
          <a:stretch>
            <a:fillRect/>
          </a:stretch>
        </p:blipFill>
        <p:spPr>
          <a:xfrm>
            <a:off x="392906" y="2941461"/>
            <a:ext cx="8358188" cy="2715204"/>
          </a:xfrm>
          <a:prstGeom prst="rect">
            <a:avLst/>
          </a:prstGeom>
        </p:spPr>
      </p:pic>
    </p:spTree>
    <p:extLst>
      <p:ext uri="{BB962C8B-B14F-4D97-AF65-F5344CB8AC3E}">
        <p14:creationId xmlns:p14="http://schemas.microsoft.com/office/powerpoint/2010/main" val="1115714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5eb8d49b73_0_15"/>
          <p:cNvSpPr txBox="1"/>
          <p:nvPr/>
        </p:nvSpPr>
        <p:spPr>
          <a:xfrm>
            <a:off x="2214563" y="21756"/>
            <a:ext cx="6929438" cy="396219"/>
          </a:xfrm>
          <a:prstGeom prst="rect">
            <a:avLst/>
          </a:prstGeom>
          <a:noFill/>
          <a:ln>
            <a:noFill/>
          </a:ln>
        </p:spPr>
        <p:txBody>
          <a:bodyPr spcFirstLastPara="1" wrap="square" lIns="91425" tIns="45700" rIns="91425" bIns="45700" anchor="t" anchorCtr="0">
            <a:noAutofit/>
          </a:bodyPr>
          <a:lstStyle/>
          <a:p>
            <a:pPr lvl="0" algn="just"/>
            <a:r>
              <a:rPr lang="es-ES" sz="2000" dirty="0">
                <a:solidFill>
                  <a:srgbClr val="0070C0"/>
                </a:solidFill>
              </a:rPr>
              <a:t>Acuerdo ampliación plazo actualización de las series hidrológicas</a:t>
            </a:r>
            <a:endParaRPr sz="2000" dirty="0">
              <a:solidFill>
                <a:srgbClr val="0070C0"/>
              </a:solidFill>
            </a:endParaRPr>
          </a:p>
        </p:txBody>
      </p:sp>
      <p:grpSp>
        <p:nvGrpSpPr>
          <p:cNvPr id="5" name="Grupo 4">
            <a:extLst>
              <a:ext uri="{FF2B5EF4-FFF2-40B4-BE49-F238E27FC236}">
                <a16:creationId xmlns:a16="http://schemas.microsoft.com/office/drawing/2014/main" id="{CDAC7B01-7310-EE4F-AEF0-C448F2A41F43}"/>
              </a:ext>
            </a:extLst>
          </p:cNvPr>
          <p:cNvGrpSpPr/>
          <p:nvPr/>
        </p:nvGrpSpPr>
        <p:grpSpPr>
          <a:xfrm>
            <a:off x="1347537" y="1247643"/>
            <a:ext cx="7796463" cy="1238634"/>
            <a:chOff x="332507" y="2469968"/>
            <a:chExt cx="7113320" cy="1238634"/>
          </a:xfrm>
          <a:solidFill>
            <a:schemeClr val="accent2">
              <a:lumMod val="20000"/>
              <a:lumOff val="80000"/>
            </a:schemeClr>
          </a:solidFill>
        </p:grpSpPr>
        <p:grpSp>
          <p:nvGrpSpPr>
            <p:cNvPr id="6" name="Group 1">
              <a:extLst>
                <a:ext uri="{FF2B5EF4-FFF2-40B4-BE49-F238E27FC236}">
                  <a16:creationId xmlns:a16="http://schemas.microsoft.com/office/drawing/2014/main" id="{3FB5ED91-040B-1247-992C-511AC1F97578}"/>
                </a:ext>
              </a:extLst>
            </p:cNvPr>
            <p:cNvGrpSpPr>
              <a:grpSpLocks/>
            </p:cNvGrpSpPr>
            <p:nvPr/>
          </p:nvGrpSpPr>
          <p:grpSpPr bwMode="auto">
            <a:xfrm>
              <a:off x="332507" y="2469968"/>
              <a:ext cx="7113320" cy="1238634"/>
              <a:chOff x="250822" y="1786169"/>
              <a:chExt cx="8640765" cy="752211"/>
            </a:xfrm>
            <a:grpFill/>
          </p:grpSpPr>
          <p:sp>
            <p:nvSpPr>
              <p:cNvPr id="9" name="TextBox 14">
                <a:extLst>
                  <a:ext uri="{FF2B5EF4-FFF2-40B4-BE49-F238E27FC236}">
                    <a16:creationId xmlns:a16="http://schemas.microsoft.com/office/drawing/2014/main" id="{BB47D788-3558-A448-AD1F-AB1810040AC7}"/>
                  </a:ext>
                </a:extLst>
              </p:cNvPr>
              <p:cNvSpPr txBox="1">
                <a:spLocks noChangeArrowheads="1"/>
              </p:cNvSpPr>
              <p:nvPr/>
            </p:nvSpPr>
            <p:spPr bwMode="auto">
              <a:xfrm>
                <a:off x="250822" y="2314088"/>
                <a:ext cx="8640765" cy="224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defRPr/>
                </a:pPr>
                <a:r>
                  <a:rPr lang="en-US" altLang="en-US" sz="1800" dirty="0">
                    <a:solidFill>
                      <a:srgbClr val="002060"/>
                    </a:solidFill>
                  </a:rPr>
                  <a:t>Recomendaci</a:t>
                </a:r>
                <a:r>
                  <a:rPr lang="es-ES" altLang="en-US" sz="1800" dirty="0">
                    <a:solidFill>
                      <a:srgbClr val="002060"/>
                    </a:solidFill>
                  </a:rPr>
                  <a:t>ón</a:t>
                </a:r>
                <a:r>
                  <a:rPr lang="en-US" altLang="en-US" sz="1800" dirty="0">
                    <a:solidFill>
                      <a:srgbClr val="002060"/>
                    </a:solidFill>
                  </a:rPr>
                  <a:t>:	Comit</a:t>
                </a:r>
                <a:r>
                  <a:rPr lang="es-ES" altLang="en-US" sz="1800" dirty="0">
                    <a:solidFill>
                      <a:srgbClr val="002060"/>
                    </a:solidFill>
                  </a:rPr>
                  <a:t>é de Operación</a:t>
                </a:r>
                <a:endParaRPr lang="en-US" altLang="en-US" sz="1800" dirty="0">
                  <a:solidFill>
                    <a:srgbClr val="002060"/>
                  </a:solidFill>
                </a:endParaRPr>
              </a:p>
            </p:txBody>
          </p:sp>
          <p:sp>
            <p:nvSpPr>
              <p:cNvPr id="10" name="TextBox 3">
                <a:extLst>
                  <a:ext uri="{FF2B5EF4-FFF2-40B4-BE49-F238E27FC236}">
                    <a16:creationId xmlns:a16="http://schemas.microsoft.com/office/drawing/2014/main" id="{AB0FABDF-C5E0-4C4D-96E0-E045B5A47901}"/>
                  </a:ext>
                </a:extLst>
              </p:cNvPr>
              <p:cNvSpPr txBox="1">
                <a:spLocks noChangeArrowheads="1"/>
              </p:cNvSpPr>
              <p:nvPr/>
            </p:nvSpPr>
            <p:spPr bwMode="auto">
              <a:xfrm>
                <a:off x="250823" y="1786169"/>
                <a:ext cx="8640763" cy="224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en-US" altLang="en-US" sz="1800" dirty="0" err="1">
                    <a:solidFill>
                      <a:srgbClr val="002060"/>
                    </a:solidFill>
                  </a:rPr>
                  <a:t>Cumplimiento</a:t>
                </a:r>
                <a:r>
                  <a:rPr lang="en-US" altLang="en-US" sz="1800" dirty="0">
                    <a:solidFill>
                      <a:srgbClr val="002060"/>
                    </a:solidFill>
                  </a:rPr>
                  <a:t>: </a:t>
                </a:r>
                <a:r>
                  <a:rPr lang="en-US" altLang="en-US" sz="1800" dirty="0" err="1">
                    <a:solidFill>
                      <a:srgbClr val="002060"/>
                    </a:solidFill>
                  </a:rPr>
                  <a:t>Acuerdos</a:t>
                </a:r>
                <a:r>
                  <a:rPr lang="en-US" altLang="en-US" sz="1800" dirty="0">
                    <a:solidFill>
                      <a:srgbClr val="002060"/>
                    </a:solidFill>
                  </a:rPr>
                  <a:t> 917 de 2016</a:t>
                </a:r>
              </a:p>
            </p:txBody>
          </p:sp>
        </p:grpSp>
        <p:sp>
          <p:nvSpPr>
            <p:cNvPr id="8" name="TextBox 14">
              <a:extLst>
                <a:ext uri="{FF2B5EF4-FFF2-40B4-BE49-F238E27FC236}">
                  <a16:creationId xmlns:a16="http://schemas.microsoft.com/office/drawing/2014/main" id="{49A35E01-15F3-0242-8A8C-94783218E77D}"/>
                </a:ext>
              </a:extLst>
            </p:cNvPr>
            <p:cNvSpPr txBox="1">
              <a:spLocks noChangeArrowheads="1"/>
            </p:cNvSpPr>
            <p:nvPr/>
          </p:nvSpPr>
          <p:spPr bwMode="auto">
            <a:xfrm>
              <a:off x="332509" y="2899827"/>
              <a:ext cx="7113318" cy="369332"/>
            </a:xfrm>
            <a:prstGeom prst="rect">
              <a:avLst/>
            </a:prstGeom>
            <a:grpFill/>
            <a:ln>
              <a:noFill/>
            </a:ln>
          </p:spPr>
          <p:txBody>
            <a:bodyPr>
              <a:spAutoFit/>
            </a:bodyPr>
            <a:lstStyle/>
            <a:p>
              <a:pPr algn="just">
                <a:defRPr/>
              </a:pPr>
              <a:r>
                <a:rPr lang="en-US" altLang="en-US" sz="1800" dirty="0">
                  <a:solidFill>
                    <a:srgbClr val="002060"/>
                  </a:solidFill>
                </a:rPr>
                <a:t>Concepto técnico: SURER</a:t>
              </a:r>
            </a:p>
          </p:txBody>
        </p:sp>
      </p:grpSp>
      <p:pic>
        <p:nvPicPr>
          <p:cNvPr id="3" name="Imagen 2">
            <a:extLst>
              <a:ext uri="{FF2B5EF4-FFF2-40B4-BE49-F238E27FC236}">
                <a16:creationId xmlns:a16="http://schemas.microsoft.com/office/drawing/2014/main" id="{B22B31CA-46AE-264F-90CD-03BB02102092}"/>
              </a:ext>
            </a:extLst>
          </p:cNvPr>
          <p:cNvPicPr>
            <a:picLocks noChangeAspect="1"/>
          </p:cNvPicPr>
          <p:nvPr/>
        </p:nvPicPr>
        <p:blipFill>
          <a:blip r:embed="rId3"/>
          <a:stretch>
            <a:fillRect/>
          </a:stretch>
        </p:blipFill>
        <p:spPr>
          <a:xfrm>
            <a:off x="296779" y="3429000"/>
            <a:ext cx="8550442" cy="771023"/>
          </a:xfrm>
          <a:prstGeom prst="rect">
            <a:avLst/>
          </a:prstGeom>
        </p:spPr>
      </p:pic>
    </p:spTree>
    <p:extLst>
      <p:ext uri="{BB962C8B-B14F-4D97-AF65-F5344CB8AC3E}">
        <p14:creationId xmlns:p14="http://schemas.microsoft.com/office/powerpoint/2010/main" val="2883732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5eb8d49b73_0_15"/>
          <p:cNvSpPr txBox="1"/>
          <p:nvPr/>
        </p:nvSpPr>
        <p:spPr>
          <a:xfrm>
            <a:off x="2214563" y="21756"/>
            <a:ext cx="6929438" cy="396219"/>
          </a:xfrm>
          <a:prstGeom prst="rect">
            <a:avLst/>
          </a:prstGeom>
          <a:noFill/>
          <a:ln>
            <a:noFill/>
          </a:ln>
        </p:spPr>
        <p:txBody>
          <a:bodyPr spcFirstLastPara="1" wrap="square" lIns="91425" tIns="45700" rIns="91425" bIns="45700" anchor="t" anchorCtr="0">
            <a:noAutofit/>
          </a:bodyPr>
          <a:lstStyle/>
          <a:p>
            <a:pPr lvl="0" algn="r"/>
            <a:r>
              <a:rPr lang="es-ES" sz="2000" dirty="0">
                <a:solidFill>
                  <a:srgbClr val="0070C0"/>
                </a:solidFill>
              </a:rPr>
              <a:t>Acuerdo aprobación parámetros</a:t>
            </a:r>
            <a:endParaRPr sz="2000" dirty="0">
              <a:solidFill>
                <a:srgbClr val="0070C0"/>
              </a:solidFill>
            </a:endParaRPr>
          </a:p>
        </p:txBody>
      </p:sp>
      <p:grpSp>
        <p:nvGrpSpPr>
          <p:cNvPr id="5" name="Grupo 4">
            <a:extLst>
              <a:ext uri="{FF2B5EF4-FFF2-40B4-BE49-F238E27FC236}">
                <a16:creationId xmlns:a16="http://schemas.microsoft.com/office/drawing/2014/main" id="{CDAC7B01-7310-EE4F-AEF0-C448F2A41F43}"/>
              </a:ext>
            </a:extLst>
          </p:cNvPr>
          <p:cNvGrpSpPr/>
          <p:nvPr/>
        </p:nvGrpSpPr>
        <p:grpSpPr>
          <a:xfrm>
            <a:off x="1347537" y="1247643"/>
            <a:ext cx="7796463" cy="1238634"/>
            <a:chOff x="332507" y="2469968"/>
            <a:chExt cx="7113320" cy="1238634"/>
          </a:xfrm>
          <a:solidFill>
            <a:schemeClr val="accent2">
              <a:lumMod val="20000"/>
              <a:lumOff val="80000"/>
            </a:schemeClr>
          </a:solidFill>
        </p:grpSpPr>
        <p:grpSp>
          <p:nvGrpSpPr>
            <p:cNvPr id="6" name="Group 1">
              <a:extLst>
                <a:ext uri="{FF2B5EF4-FFF2-40B4-BE49-F238E27FC236}">
                  <a16:creationId xmlns:a16="http://schemas.microsoft.com/office/drawing/2014/main" id="{3FB5ED91-040B-1247-992C-511AC1F97578}"/>
                </a:ext>
              </a:extLst>
            </p:cNvPr>
            <p:cNvGrpSpPr>
              <a:grpSpLocks/>
            </p:cNvGrpSpPr>
            <p:nvPr/>
          </p:nvGrpSpPr>
          <p:grpSpPr bwMode="auto">
            <a:xfrm>
              <a:off x="332507" y="2469968"/>
              <a:ext cx="7113320" cy="1238634"/>
              <a:chOff x="250822" y="1786169"/>
              <a:chExt cx="8640765" cy="752211"/>
            </a:xfrm>
            <a:grpFill/>
          </p:grpSpPr>
          <p:sp>
            <p:nvSpPr>
              <p:cNvPr id="9" name="TextBox 14">
                <a:extLst>
                  <a:ext uri="{FF2B5EF4-FFF2-40B4-BE49-F238E27FC236}">
                    <a16:creationId xmlns:a16="http://schemas.microsoft.com/office/drawing/2014/main" id="{BB47D788-3558-A448-AD1F-AB1810040AC7}"/>
                  </a:ext>
                </a:extLst>
              </p:cNvPr>
              <p:cNvSpPr txBox="1">
                <a:spLocks noChangeArrowheads="1"/>
              </p:cNvSpPr>
              <p:nvPr/>
            </p:nvSpPr>
            <p:spPr bwMode="auto">
              <a:xfrm>
                <a:off x="250822" y="2314088"/>
                <a:ext cx="8640765" cy="224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defRPr/>
                </a:pPr>
                <a:r>
                  <a:rPr lang="en-US" altLang="en-US" sz="1800" dirty="0">
                    <a:solidFill>
                      <a:srgbClr val="002060"/>
                    </a:solidFill>
                  </a:rPr>
                  <a:t>Recomendaci</a:t>
                </a:r>
                <a:r>
                  <a:rPr lang="es-ES" altLang="en-US" sz="1800" dirty="0">
                    <a:solidFill>
                      <a:srgbClr val="002060"/>
                    </a:solidFill>
                  </a:rPr>
                  <a:t>ón</a:t>
                </a:r>
                <a:r>
                  <a:rPr lang="en-US" altLang="en-US" sz="1800" dirty="0">
                    <a:solidFill>
                      <a:srgbClr val="002060"/>
                    </a:solidFill>
                  </a:rPr>
                  <a:t>:	Comit</a:t>
                </a:r>
                <a:r>
                  <a:rPr lang="es-ES" altLang="en-US" sz="1800" dirty="0">
                    <a:solidFill>
                      <a:srgbClr val="002060"/>
                    </a:solidFill>
                  </a:rPr>
                  <a:t>é de Operación</a:t>
                </a:r>
                <a:endParaRPr lang="en-US" altLang="en-US" sz="1800" dirty="0">
                  <a:solidFill>
                    <a:srgbClr val="002060"/>
                  </a:solidFill>
                </a:endParaRPr>
              </a:p>
            </p:txBody>
          </p:sp>
          <p:sp>
            <p:nvSpPr>
              <p:cNvPr id="10" name="TextBox 3">
                <a:extLst>
                  <a:ext uri="{FF2B5EF4-FFF2-40B4-BE49-F238E27FC236}">
                    <a16:creationId xmlns:a16="http://schemas.microsoft.com/office/drawing/2014/main" id="{AB0FABDF-C5E0-4C4D-96E0-E045B5A47901}"/>
                  </a:ext>
                </a:extLst>
              </p:cNvPr>
              <p:cNvSpPr txBox="1">
                <a:spLocks noChangeArrowheads="1"/>
              </p:cNvSpPr>
              <p:nvPr/>
            </p:nvSpPr>
            <p:spPr bwMode="auto">
              <a:xfrm>
                <a:off x="250823" y="1786169"/>
                <a:ext cx="8640763" cy="224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en-US" altLang="en-US" sz="1800" dirty="0" err="1">
                    <a:solidFill>
                      <a:srgbClr val="002060"/>
                    </a:solidFill>
                  </a:rPr>
                  <a:t>Cumplimiento</a:t>
                </a:r>
                <a:r>
                  <a:rPr lang="en-US" altLang="en-US" sz="1800" dirty="0">
                    <a:solidFill>
                      <a:srgbClr val="002060"/>
                    </a:solidFill>
                  </a:rPr>
                  <a:t>: </a:t>
                </a:r>
                <a:r>
                  <a:rPr lang="en-US" altLang="en-US" sz="1800" dirty="0" err="1">
                    <a:solidFill>
                      <a:srgbClr val="002060"/>
                    </a:solidFill>
                  </a:rPr>
                  <a:t>Acuerdos</a:t>
                </a:r>
                <a:r>
                  <a:rPr lang="en-US" altLang="en-US" sz="1800" dirty="0">
                    <a:solidFill>
                      <a:srgbClr val="002060"/>
                    </a:solidFill>
                  </a:rPr>
                  <a:t> 843 de 2016 y 1299 de 2020</a:t>
                </a:r>
              </a:p>
            </p:txBody>
          </p:sp>
        </p:grpSp>
        <p:sp>
          <p:nvSpPr>
            <p:cNvPr id="8" name="TextBox 14">
              <a:extLst>
                <a:ext uri="{FF2B5EF4-FFF2-40B4-BE49-F238E27FC236}">
                  <a16:creationId xmlns:a16="http://schemas.microsoft.com/office/drawing/2014/main" id="{49A35E01-15F3-0242-8A8C-94783218E77D}"/>
                </a:ext>
              </a:extLst>
            </p:cNvPr>
            <p:cNvSpPr txBox="1">
              <a:spLocks noChangeArrowheads="1"/>
            </p:cNvSpPr>
            <p:nvPr/>
          </p:nvSpPr>
          <p:spPr bwMode="auto">
            <a:xfrm>
              <a:off x="332509" y="2899827"/>
              <a:ext cx="7113318" cy="369332"/>
            </a:xfrm>
            <a:prstGeom prst="rect">
              <a:avLst/>
            </a:prstGeom>
            <a:grpFill/>
            <a:ln>
              <a:noFill/>
            </a:ln>
          </p:spPr>
          <p:txBody>
            <a:bodyPr>
              <a:spAutoFit/>
            </a:bodyPr>
            <a:lstStyle/>
            <a:p>
              <a:pPr algn="just">
                <a:defRPr/>
              </a:pPr>
              <a:r>
                <a:rPr lang="en-US" altLang="en-US" sz="1800" dirty="0">
                  <a:solidFill>
                    <a:srgbClr val="002060"/>
                  </a:solidFill>
                </a:rPr>
                <a:t>Concepto técnico: </a:t>
              </a:r>
              <a:r>
                <a:rPr lang="en-US" altLang="en-US" sz="1800" dirty="0" err="1">
                  <a:solidFill>
                    <a:srgbClr val="002060"/>
                  </a:solidFill>
                </a:rPr>
                <a:t>Subcomité</a:t>
              </a:r>
              <a:r>
                <a:rPr lang="en-US" altLang="en-US" sz="1800" dirty="0">
                  <a:solidFill>
                    <a:srgbClr val="002060"/>
                  </a:solidFill>
                </a:rPr>
                <a:t> de </a:t>
              </a:r>
              <a:r>
                <a:rPr lang="en-US" altLang="en-US" sz="1800" dirty="0" err="1">
                  <a:solidFill>
                    <a:srgbClr val="002060"/>
                  </a:solidFill>
                </a:rPr>
                <a:t>Controles</a:t>
              </a:r>
              <a:endParaRPr lang="en-US" altLang="en-US" sz="1800" dirty="0">
                <a:solidFill>
                  <a:srgbClr val="002060"/>
                </a:solidFill>
              </a:endParaRPr>
            </a:p>
          </p:txBody>
        </p:sp>
      </p:grpSp>
      <p:pic>
        <p:nvPicPr>
          <p:cNvPr id="2" name="Imagen 1">
            <a:extLst>
              <a:ext uri="{FF2B5EF4-FFF2-40B4-BE49-F238E27FC236}">
                <a16:creationId xmlns:a16="http://schemas.microsoft.com/office/drawing/2014/main" id="{072BCA50-0DD1-164E-8EA1-24EF8410A0E8}"/>
              </a:ext>
            </a:extLst>
          </p:cNvPr>
          <p:cNvPicPr>
            <a:picLocks noChangeAspect="1"/>
          </p:cNvPicPr>
          <p:nvPr/>
        </p:nvPicPr>
        <p:blipFill>
          <a:blip r:embed="rId3"/>
          <a:stretch>
            <a:fillRect/>
          </a:stretch>
        </p:blipFill>
        <p:spPr>
          <a:xfrm>
            <a:off x="457200" y="3677598"/>
            <a:ext cx="8229600" cy="828675"/>
          </a:xfrm>
          <a:prstGeom prst="rect">
            <a:avLst/>
          </a:prstGeom>
        </p:spPr>
      </p:pic>
    </p:spTree>
    <p:extLst>
      <p:ext uri="{BB962C8B-B14F-4D97-AF65-F5344CB8AC3E}">
        <p14:creationId xmlns:p14="http://schemas.microsoft.com/office/powerpoint/2010/main" val="3225837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p:nvPr/>
        </p:nvSpPr>
        <p:spPr>
          <a:xfrm>
            <a:off x="457200" y="1700213"/>
            <a:ext cx="8213725" cy="2016125"/>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000000"/>
              </a:buClr>
              <a:buSzPts val="5400"/>
              <a:buFont typeface="Times New Roman"/>
              <a:buNone/>
            </a:pPr>
            <a:endParaRPr sz="5400">
              <a:solidFill>
                <a:srgbClr val="000000"/>
              </a:solidFill>
              <a:latin typeface="Arial"/>
              <a:ea typeface="Arial"/>
              <a:cs typeface="Arial"/>
              <a:sym typeface="Arial"/>
            </a:endParaRPr>
          </a:p>
          <a:p>
            <a:pPr marL="0" marR="0" lvl="0" indent="0" algn="ctr" rtl="0">
              <a:spcBef>
                <a:spcPts val="800"/>
              </a:spcBef>
              <a:spcAft>
                <a:spcPts val="0"/>
              </a:spcAft>
              <a:buClr>
                <a:srgbClr val="000000"/>
              </a:buClr>
              <a:buSzPts val="5400"/>
              <a:buFont typeface="Times New Roman"/>
              <a:buNone/>
            </a:pPr>
            <a:r>
              <a:rPr lang="en-US" sz="5400">
                <a:solidFill>
                  <a:srgbClr val="0070C0"/>
                </a:solidFill>
                <a:latin typeface="Arial"/>
                <a:ea typeface="Arial"/>
                <a:cs typeface="Arial"/>
                <a:sym typeface="Arial"/>
              </a:rPr>
              <a:t>GRACIAS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p:nvPr/>
        </p:nvSpPr>
        <p:spPr>
          <a:xfrm>
            <a:off x="1658938" y="2708275"/>
            <a:ext cx="564930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3200"/>
              <a:buFont typeface="Times New Roman"/>
              <a:buNone/>
            </a:pPr>
            <a:r>
              <a:rPr lang="en-US" sz="3200" b="1" i="0" u="none" strike="noStrike" cap="none" dirty="0">
                <a:solidFill>
                  <a:srgbClr val="0082E0"/>
                </a:solidFill>
                <a:latin typeface="Arial"/>
                <a:ea typeface="Arial"/>
                <a:cs typeface="Arial"/>
                <a:sym typeface="Arial"/>
              </a:rPr>
              <a:t>Acuerdos Reunión CNO </a:t>
            </a:r>
            <a:r>
              <a:rPr lang="en-US" sz="3200" b="1" dirty="0">
                <a:solidFill>
                  <a:srgbClr val="0082E0"/>
                </a:solidFill>
              </a:rPr>
              <a:t>602</a:t>
            </a:r>
            <a:endParaRPr dirty="0"/>
          </a:p>
        </p:txBody>
      </p:sp>
      <p:sp>
        <p:nvSpPr>
          <p:cNvPr id="78" name="Google Shape;78;p2"/>
          <p:cNvSpPr txBox="1"/>
          <p:nvPr/>
        </p:nvSpPr>
        <p:spPr>
          <a:xfrm>
            <a:off x="2686411" y="5878645"/>
            <a:ext cx="377117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rgbClr val="0070C0"/>
                </a:solidFill>
                <a:latin typeface="Arial"/>
                <a:ea typeface="Arial"/>
                <a:cs typeface="Arial"/>
                <a:sym typeface="Arial"/>
              </a:rPr>
              <a:t>30 de </a:t>
            </a:r>
            <a:r>
              <a:rPr lang="en-US" sz="2400" b="0" i="0" u="none" strike="noStrike" cap="none" dirty="0" err="1">
                <a:solidFill>
                  <a:srgbClr val="0070C0"/>
                </a:solidFill>
                <a:latin typeface="Arial"/>
                <a:ea typeface="Arial"/>
                <a:cs typeface="Arial"/>
                <a:sym typeface="Arial"/>
              </a:rPr>
              <a:t>junio</a:t>
            </a:r>
            <a:r>
              <a:rPr lang="en-US" sz="2400" b="0" i="0" u="none" strike="noStrike" cap="none" dirty="0">
                <a:solidFill>
                  <a:srgbClr val="0070C0"/>
                </a:solidFill>
                <a:latin typeface="Arial"/>
                <a:ea typeface="Arial"/>
                <a:cs typeface="Arial"/>
                <a:sym typeface="Arial"/>
              </a:rPr>
              <a:t> de 2020</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4CB905A-D55B-B24E-96EF-7C50E53912A1}"/>
              </a:ext>
            </a:extLst>
          </p:cNvPr>
          <p:cNvSpPr txBox="1"/>
          <p:nvPr/>
        </p:nvSpPr>
        <p:spPr>
          <a:xfrm>
            <a:off x="28575" y="1771649"/>
            <a:ext cx="2528887" cy="707886"/>
          </a:xfrm>
          <a:prstGeom prst="rect">
            <a:avLst/>
          </a:prstGeom>
          <a:solidFill>
            <a:srgbClr val="92D6F0"/>
          </a:solidFill>
        </p:spPr>
        <p:txBody>
          <a:bodyPr wrap="square" rtlCol="0">
            <a:spAutoFit/>
          </a:bodyPr>
          <a:lstStyle/>
          <a:p>
            <a:pPr algn="r"/>
            <a:r>
              <a:rPr lang="es-CO" sz="2000" dirty="0">
                <a:solidFill>
                  <a:srgbClr val="002060"/>
                </a:solidFill>
              </a:rPr>
              <a:t>RESOLUCIÓN CREG 200 DE 2019</a:t>
            </a:r>
          </a:p>
        </p:txBody>
      </p:sp>
      <p:sp>
        <p:nvSpPr>
          <p:cNvPr id="6" name="CuadroTexto 5">
            <a:extLst>
              <a:ext uri="{FF2B5EF4-FFF2-40B4-BE49-F238E27FC236}">
                <a16:creationId xmlns:a16="http://schemas.microsoft.com/office/drawing/2014/main" id="{F8E56EEF-C0DE-D14F-AAA6-2185B6B18DAA}"/>
              </a:ext>
            </a:extLst>
          </p:cNvPr>
          <p:cNvSpPr txBox="1"/>
          <p:nvPr/>
        </p:nvSpPr>
        <p:spPr>
          <a:xfrm>
            <a:off x="28575" y="4214812"/>
            <a:ext cx="2528887" cy="707886"/>
          </a:xfrm>
          <a:prstGeom prst="rect">
            <a:avLst/>
          </a:prstGeom>
          <a:solidFill>
            <a:srgbClr val="92D6F0"/>
          </a:solidFill>
        </p:spPr>
        <p:txBody>
          <a:bodyPr wrap="square" rtlCol="0">
            <a:spAutoFit/>
          </a:bodyPr>
          <a:lstStyle/>
          <a:p>
            <a:pPr algn="r"/>
            <a:r>
              <a:rPr lang="es-CO" sz="2000" dirty="0">
                <a:solidFill>
                  <a:srgbClr val="002060"/>
                </a:solidFill>
              </a:rPr>
              <a:t>RESOLUCIÓN CREG 41 DE 2020</a:t>
            </a:r>
          </a:p>
        </p:txBody>
      </p:sp>
      <p:sp>
        <p:nvSpPr>
          <p:cNvPr id="7" name="CuadroTexto 6">
            <a:extLst>
              <a:ext uri="{FF2B5EF4-FFF2-40B4-BE49-F238E27FC236}">
                <a16:creationId xmlns:a16="http://schemas.microsoft.com/office/drawing/2014/main" id="{5E9F377F-255F-5749-9403-DBCCA1E2CC6D}"/>
              </a:ext>
            </a:extLst>
          </p:cNvPr>
          <p:cNvSpPr txBox="1"/>
          <p:nvPr/>
        </p:nvSpPr>
        <p:spPr>
          <a:xfrm>
            <a:off x="2843213" y="1771649"/>
            <a:ext cx="6272212" cy="2062103"/>
          </a:xfrm>
          <a:prstGeom prst="rect">
            <a:avLst/>
          </a:prstGeom>
          <a:noFill/>
        </p:spPr>
        <p:txBody>
          <a:bodyPr wrap="square" rtlCol="0">
            <a:spAutoFit/>
          </a:bodyPr>
          <a:lstStyle/>
          <a:p>
            <a:pPr algn="just"/>
            <a:r>
              <a:rPr lang="es-CO" sz="1600" dirty="0"/>
              <a:t>El CNO, en un plazo de cuatro meses contado a partir de la entrada en vigencia de la presente resolución, definirá los ajustes requeridos a los acuerdos expedidos por este Consejo o, de considerarlo necesario, aprobar nuevos acuerdos, relacionados con los procedimientos para la entrada en operación de plantas de generación que se conectan al SIN o para la ejecución de pruebas, con el propósito de incluir los aspectos adicionales que conlleva la aplicación del esquema previsto en esta resolución."</a:t>
            </a:r>
          </a:p>
        </p:txBody>
      </p:sp>
      <p:sp>
        <p:nvSpPr>
          <p:cNvPr id="8" name="CuadroTexto 7">
            <a:extLst>
              <a:ext uri="{FF2B5EF4-FFF2-40B4-BE49-F238E27FC236}">
                <a16:creationId xmlns:a16="http://schemas.microsoft.com/office/drawing/2014/main" id="{5EE15CF3-3B60-BA47-B546-6DCE22D1CF94}"/>
              </a:ext>
            </a:extLst>
          </p:cNvPr>
          <p:cNvSpPr txBox="1"/>
          <p:nvPr/>
        </p:nvSpPr>
        <p:spPr>
          <a:xfrm>
            <a:off x="2843213" y="4214812"/>
            <a:ext cx="6272212" cy="584775"/>
          </a:xfrm>
          <a:prstGeom prst="rect">
            <a:avLst/>
          </a:prstGeom>
          <a:noFill/>
        </p:spPr>
        <p:txBody>
          <a:bodyPr wrap="square" rtlCol="0">
            <a:spAutoFit/>
          </a:bodyPr>
          <a:lstStyle/>
          <a:p>
            <a:r>
              <a:rPr lang="es-CO" sz="1600" dirty="0"/>
              <a:t>El plazo previsto en el tercer inciso del artículo 13 de la Resolución CREG 200 de 2019 se modifica para el 30 de junio de 2020</a:t>
            </a:r>
          </a:p>
        </p:txBody>
      </p:sp>
      <p:sp>
        <p:nvSpPr>
          <p:cNvPr id="10" name="CuadroTexto 9">
            <a:extLst>
              <a:ext uri="{FF2B5EF4-FFF2-40B4-BE49-F238E27FC236}">
                <a16:creationId xmlns:a16="http://schemas.microsoft.com/office/drawing/2014/main" id="{4BC70C69-C4E1-0544-BC5B-F50BE41720CC}"/>
              </a:ext>
            </a:extLst>
          </p:cNvPr>
          <p:cNvSpPr txBox="1"/>
          <p:nvPr/>
        </p:nvSpPr>
        <p:spPr>
          <a:xfrm>
            <a:off x="2257425" y="0"/>
            <a:ext cx="6857999" cy="430887"/>
          </a:xfrm>
          <a:prstGeom prst="rect">
            <a:avLst/>
          </a:prstGeom>
          <a:noFill/>
        </p:spPr>
        <p:txBody>
          <a:bodyPr wrap="square" rtlCol="0">
            <a:spAutoFit/>
          </a:bodyPr>
          <a:lstStyle/>
          <a:p>
            <a:pPr algn="r"/>
            <a:r>
              <a:rPr lang="es-CO" sz="2200" dirty="0">
                <a:solidFill>
                  <a:srgbClr val="0070C0"/>
                </a:solidFill>
              </a:rPr>
              <a:t>Esquema compartición de activos de conexión al SIN</a:t>
            </a:r>
          </a:p>
        </p:txBody>
      </p:sp>
    </p:spTree>
    <p:extLst>
      <p:ext uri="{BB962C8B-B14F-4D97-AF65-F5344CB8AC3E}">
        <p14:creationId xmlns:p14="http://schemas.microsoft.com/office/powerpoint/2010/main" val="266218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3" name="Grupo 2">
            <a:extLst>
              <a:ext uri="{FF2B5EF4-FFF2-40B4-BE49-F238E27FC236}">
                <a16:creationId xmlns:a16="http://schemas.microsoft.com/office/drawing/2014/main" id="{F489EEF1-72E7-B146-B747-709C5494CD66}"/>
              </a:ext>
            </a:extLst>
          </p:cNvPr>
          <p:cNvGrpSpPr/>
          <p:nvPr/>
        </p:nvGrpSpPr>
        <p:grpSpPr>
          <a:xfrm>
            <a:off x="1928812" y="911188"/>
            <a:ext cx="5286376" cy="890149"/>
            <a:chOff x="332506" y="2899827"/>
            <a:chExt cx="7113321" cy="890149"/>
          </a:xfrm>
          <a:solidFill>
            <a:srgbClr val="92D6F0"/>
          </a:solidFill>
        </p:grpSpPr>
        <p:sp>
          <p:nvSpPr>
            <p:cNvPr id="7" name="TextBox 14">
              <a:extLst>
                <a:ext uri="{FF2B5EF4-FFF2-40B4-BE49-F238E27FC236}">
                  <a16:creationId xmlns:a16="http://schemas.microsoft.com/office/drawing/2014/main" id="{15465644-2E44-5F45-948C-175EABE8BCB8}"/>
                </a:ext>
              </a:extLst>
            </p:cNvPr>
            <p:cNvSpPr txBox="1">
              <a:spLocks noChangeArrowheads="1"/>
            </p:cNvSpPr>
            <p:nvPr/>
          </p:nvSpPr>
          <p:spPr bwMode="auto">
            <a:xfrm>
              <a:off x="332506" y="3389866"/>
              <a:ext cx="7113320" cy="4001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defRPr/>
              </a:pPr>
              <a:r>
                <a:rPr lang="en-US" altLang="en-US" sz="2000" dirty="0">
                  <a:solidFill>
                    <a:srgbClr val="002060"/>
                  </a:solidFill>
                </a:rPr>
                <a:t>Recomendaci</a:t>
              </a:r>
              <a:r>
                <a:rPr lang="es-ES" altLang="en-US" sz="2000" dirty="0" err="1">
                  <a:solidFill>
                    <a:srgbClr val="002060"/>
                  </a:solidFill>
                </a:rPr>
                <a:t>ón</a:t>
              </a:r>
              <a:r>
                <a:rPr lang="en-US" altLang="en-US" sz="2000" dirty="0">
                  <a:solidFill>
                    <a:srgbClr val="002060"/>
                  </a:solidFill>
                </a:rPr>
                <a:t>: </a:t>
              </a:r>
              <a:r>
                <a:rPr lang="en-US" altLang="en-US" sz="2000" dirty="0" err="1">
                  <a:solidFill>
                    <a:srgbClr val="002060"/>
                  </a:solidFill>
                </a:rPr>
                <a:t>Comit</a:t>
              </a:r>
              <a:r>
                <a:rPr lang="es-ES" altLang="en-US" sz="2000" dirty="0">
                  <a:solidFill>
                    <a:srgbClr val="002060"/>
                  </a:solidFill>
                </a:rPr>
                <a:t>é de Operación</a:t>
              </a:r>
              <a:endParaRPr lang="en-US" altLang="en-US" sz="2000" dirty="0">
                <a:solidFill>
                  <a:srgbClr val="002060"/>
                </a:solidFill>
              </a:endParaRPr>
            </a:p>
          </p:txBody>
        </p:sp>
        <p:sp>
          <p:nvSpPr>
            <p:cNvPr id="9" name="TextBox 14">
              <a:extLst>
                <a:ext uri="{FF2B5EF4-FFF2-40B4-BE49-F238E27FC236}">
                  <a16:creationId xmlns:a16="http://schemas.microsoft.com/office/drawing/2014/main" id="{2CCE82C0-AE58-7241-A9E0-700356891A3B}"/>
                </a:ext>
              </a:extLst>
            </p:cNvPr>
            <p:cNvSpPr txBox="1">
              <a:spLocks noChangeArrowheads="1"/>
            </p:cNvSpPr>
            <p:nvPr/>
          </p:nvSpPr>
          <p:spPr bwMode="auto">
            <a:xfrm>
              <a:off x="332508" y="2899827"/>
              <a:ext cx="7113319" cy="400110"/>
            </a:xfrm>
            <a:prstGeom prst="rect">
              <a:avLst/>
            </a:prstGeom>
            <a:grpFill/>
            <a:ln>
              <a:noFill/>
            </a:ln>
          </p:spPr>
          <p:txBody>
            <a:bodyPr>
              <a:spAutoFit/>
            </a:bodyPr>
            <a:lstStyle/>
            <a:p>
              <a:pPr algn="just">
                <a:defRPr/>
              </a:pPr>
              <a:r>
                <a:rPr lang="en-US" altLang="en-US" sz="2000" dirty="0">
                  <a:solidFill>
                    <a:srgbClr val="002060"/>
                  </a:solidFill>
                </a:rPr>
                <a:t>Concepto técnico: </a:t>
              </a:r>
              <a:r>
                <a:rPr lang="en-US" altLang="en-US" sz="2000" dirty="0" err="1">
                  <a:solidFill>
                    <a:srgbClr val="002060"/>
                  </a:solidFill>
                </a:rPr>
                <a:t>Subcomité</a:t>
              </a:r>
              <a:r>
                <a:rPr lang="en-US" altLang="en-US" sz="2000" dirty="0">
                  <a:solidFill>
                    <a:srgbClr val="002060"/>
                  </a:solidFill>
                </a:rPr>
                <a:t> de </a:t>
              </a:r>
              <a:r>
                <a:rPr lang="en-US" altLang="en-US" sz="2000" dirty="0" err="1">
                  <a:solidFill>
                    <a:srgbClr val="002060"/>
                  </a:solidFill>
                </a:rPr>
                <a:t>Plantas</a:t>
              </a:r>
              <a:endParaRPr lang="en-US" altLang="en-US" sz="2000" dirty="0">
                <a:solidFill>
                  <a:srgbClr val="002060"/>
                </a:solidFill>
              </a:endParaRPr>
            </a:p>
          </p:txBody>
        </p:sp>
      </p:grpSp>
      <p:sp>
        <p:nvSpPr>
          <p:cNvPr id="5" name="Flecha abajo 4">
            <a:extLst>
              <a:ext uri="{FF2B5EF4-FFF2-40B4-BE49-F238E27FC236}">
                <a16:creationId xmlns:a16="http://schemas.microsoft.com/office/drawing/2014/main" id="{D02E4077-D1C3-7547-B512-5C0E248F684D}"/>
              </a:ext>
            </a:extLst>
          </p:cNvPr>
          <p:cNvSpPr/>
          <p:nvPr/>
        </p:nvSpPr>
        <p:spPr>
          <a:xfrm rot="16200000">
            <a:off x="3714747" y="2790286"/>
            <a:ext cx="828675" cy="426563"/>
          </a:xfrm>
          <a:prstGeom prst="downArrow">
            <a:avLst/>
          </a:prstGeom>
          <a:solidFill>
            <a:schemeClr val="tx2"/>
          </a:solidFill>
          <a:ln>
            <a:solidFill>
              <a:srgbClr val="92D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89D38E81-6C58-6141-921C-FAF1002CF675}"/>
              </a:ext>
            </a:extLst>
          </p:cNvPr>
          <p:cNvSpPr txBox="1"/>
          <p:nvPr/>
        </p:nvSpPr>
        <p:spPr>
          <a:xfrm>
            <a:off x="4342366" y="2586908"/>
            <a:ext cx="4257676" cy="830997"/>
          </a:xfrm>
          <a:prstGeom prst="rect">
            <a:avLst/>
          </a:prstGeom>
          <a:noFill/>
        </p:spPr>
        <p:txBody>
          <a:bodyPr wrap="square" rtlCol="0">
            <a:spAutoFit/>
          </a:bodyPr>
          <a:lstStyle/>
          <a:p>
            <a:pPr algn="ctr"/>
            <a:r>
              <a:rPr lang="es-CO" sz="1600" dirty="0"/>
              <a:t>Modificación formato del Acuerdo (PROTOCOLO DE GENERADORES DEL SIN PARA PLANEACIÓN)</a:t>
            </a:r>
          </a:p>
        </p:txBody>
      </p:sp>
      <p:sp>
        <p:nvSpPr>
          <p:cNvPr id="12" name="CuadroTexto 11">
            <a:extLst>
              <a:ext uri="{FF2B5EF4-FFF2-40B4-BE49-F238E27FC236}">
                <a16:creationId xmlns:a16="http://schemas.microsoft.com/office/drawing/2014/main" id="{E3C628ED-66A2-2F4F-BA25-DFE062988FD6}"/>
              </a:ext>
            </a:extLst>
          </p:cNvPr>
          <p:cNvSpPr txBox="1"/>
          <p:nvPr/>
        </p:nvSpPr>
        <p:spPr>
          <a:xfrm>
            <a:off x="0" y="4100153"/>
            <a:ext cx="3357563" cy="1846659"/>
          </a:xfrm>
          <a:prstGeom prst="rect">
            <a:avLst/>
          </a:prstGeom>
          <a:noFill/>
          <a:ln>
            <a:noFill/>
          </a:ln>
        </p:spPr>
        <p:txBody>
          <a:bodyPr wrap="square" rtlCol="0">
            <a:spAutoFit/>
          </a:bodyPr>
          <a:lstStyle/>
          <a:p>
            <a:pPr algn="just"/>
            <a:r>
              <a:rPr lang="es-CO" sz="1900" dirty="0"/>
              <a:t>Por el cual se actualiza la definición de los tipos de pruebas para las plantas o unidades de generación que  están autorizadas para desviarse</a:t>
            </a:r>
          </a:p>
        </p:txBody>
      </p:sp>
      <p:sp>
        <p:nvSpPr>
          <p:cNvPr id="13" name="Flecha abajo 12">
            <a:extLst>
              <a:ext uri="{FF2B5EF4-FFF2-40B4-BE49-F238E27FC236}">
                <a16:creationId xmlns:a16="http://schemas.microsoft.com/office/drawing/2014/main" id="{6BC11F84-5A45-F348-ACC6-DE1C22E56BB3}"/>
              </a:ext>
            </a:extLst>
          </p:cNvPr>
          <p:cNvSpPr/>
          <p:nvPr/>
        </p:nvSpPr>
        <p:spPr>
          <a:xfrm rot="16200000">
            <a:off x="3714746" y="4791426"/>
            <a:ext cx="828675" cy="426563"/>
          </a:xfrm>
          <a:prstGeom prst="downArrow">
            <a:avLst/>
          </a:prstGeom>
          <a:solidFill>
            <a:schemeClr val="tx2"/>
          </a:solidFill>
          <a:ln>
            <a:solidFill>
              <a:srgbClr val="92D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C8F7EF93-F787-454E-952F-3B9D5F913A8F}"/>
              </a:ext>
            </a:extLst>
          </p:cNvPr>
          <p:cNvSpPr txBox="1"/>
          <p:nvPr/>
        </p:nvSpPr>
        <p:spPr>
          <a:xfrm>
            <a:off x="4342366" y="4590369"/>
            <a:ext cx="4257676" cy="1323439"/>
          </a:xfrm>
          <a:prstGeom prst="rect">
            <a:avLst/>
          </a:prstGeom>
          <a:noFill/>
        </p:spPr>
        <p:txBody>
          <a:bodyPr wrap="square" rtlCol="0">
            <a:spAutoFit/>
          </a:bodyPr>
          <a:lstStyle/>
          <a:p>
            <a:pPr algn="ctr"/>
            <a:r>
              <a:rPr lang="es-CO" sz="1600" dirty="0"/>
              <a:t>Se incluyen 2 pruebas autorizadas: Ajuste y verificación del control de potencia reactiva o tensión en el punto de conexión compartida y Verificación de la curva de capacidad en el punto de conexión compartida</a:t>
            </a:r>
          </a:p>
        </p:txBody>
      </p:sp>
      <p:sp>
        <p:nvSpPr>
          <p:cNvPr id="18" name="CuadroTexto 17">
            <a:extLst>
              <a:ext uri="{FF2B5EF4-FFF2-40B4-BE49-F238E27FC236}">
                <a16:creationId xmlns:a16="http://schemas.microsoft.com/office/drawing/2014/main" id="{DC80BD16-D906-C54C-84F0-45448A1E150C}"/>
              </a:ext>
            </a:extLst>
          </p:cNvPr>
          <p:cNvSpPr txBox="1"/>
          <p:nvPr/>
        </p:nvSpPr>
        <p:spPr>
          <a:xfrm>
            <a:off x="957263" y="0"/>
            <a:ext cx="8158161" cy="430887"/>
          </a:xfrm>
          <a:prstGeom prst="rect">
            <a:avLst/>
          </a:prstGeom>
          <a:noFill/>
        </p:spPr>
        <p:txBody>
          <a:bodyPr wrap="square" rtlCol="0">
            <a:spAutoFit/>
          </a:bodyPr>
          <a:lstStyle/>
          <a:p>
            <a:pPr algn="r"/>
            <a:r>
              <a:rPr lang="es-CO" sz="2200" dirty="0">
                <a:solidFill>
                  <a:srgbClr val="0070C0"/>
                </a:solidFill>
              </a:rPr>
              <a:t>Acuerdos: Esquema compartición de activos de conexión al SIN</a:t>
            </a:r>
          </a:p>
        </p:txBody>
      </p:sp>
      <p:sp>
        <p:nvSpPr>
          <p:cNvPr id="17" name="CuadroTexto 16">
            <a:extLst>
              <a:ext uri="{FF2B5EF4-FFF2-40B4-BE49-F238E27FC236}">
                <a16:creationId xmlns:a16="http://schemas.microsoft.com/office/drawing/2014/main" id="{32386422-FF68-9C46-BB47-3A0BAAD035E2}"/>
              </a:ext>
            </a:extLst>
          </p:cNvPr>
          <p:cNvSpPr txBox="1"/>
          <p:nvPr/>
        </p:nvSpPr>
        <p:spPr>
          <a:xfrm>
            <a:off x="0" y="2125243"/>
            <a:ext cx="3471862" cy="1477328"/>
          </a:xfrm>
          <a:prstGeom prst="rect">
            <a:avLst/>
          </a:prstGeom>
          <a:noFill/>
        </p:spPr>
        <p:txBody>
          <a:bodyPr wrap="square" rtlCol="0">
            <a:spAutoFit/>
          </a:bodyPr>
          <a:lstStyle/>
          <a:p>
            <a:pPr algn="just"/>
            <a:r>
              <a:rPr lang="es-CO" sz="1800" dirty="0"/>
              <a:t>Por el cual se aprueba la definición y los formatos de reporte de los parámetros técnicos para el planeamiento operativo del SIN</a:t>
            </a:r>
          </a:p>
        </p:txBody>
      </p:sp>
    </p:spTree>
    <p:extLst>
      <p:ext uri="{BB962C8B-B14F-4D97-AF65-F5344CB8AC3E}">
        <p14:creationId xmlns:p14="http://schemas.microsoft.com/office/powerpoint/2010/main" val="1914079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3" name="Grupo 2">
            <a:extLst>
              <a:ext uri="{FF2B5EF4-FFF2-40B4-BE49-F238E27FC236}">
                <a16:creationId xmlns:a16="http://schemas.microsoft.com/office/drawing/2014/main" id="{F489EEF1-72E7-B146-B747-709C5494CD66}"/>
              </a:ext>
            </a:extLst>
          </p:cNvPr>
          <p:cNvGrpSpPr/>
          <p:nvPr/>
        </p:nvGrpSpPr>
        <p:grpSpPr>
          <a:xfrm>
            <a:off x="1928812" y="911188"/>
            <a:ext cx="5286376" cy="890149"/>
            <a:chOff x="332506" y="2899827"/>
            <a:chExt cx="7113321" cy="890149"/>
          </a:xfrm>
          <a:solidFill>
            <a:srgbClr val="92D6F0"/>
          </a:solidFill>
        </p:grpSpPr>
        <p:sp>
          <p:nvSpPr>
            <p:cNvPr id="7" name="TextBox 14">
              <a:extLst>
                <a:ext uri="{FF2B5EF4-FFF2-40B4-BE49-F238E27FC236}">
                  <a16:creationId xmlns:a16="http://schemas.microsoft.com/office/drawing/2014/main" id="{15465644-2E44-5F45-948C-175EABE8BCB8}"/>
                </a:ext>
              </a:extLst>
            </p:cNvPr>
            <p:cNvSpPr txBox="1">
              <a:spLocks noChangeArrowheads="1"/>
            </p:cNvSpPr>
            <p:nvPr/>
          </p:nvSpPr>
          <p:spPr bwMode="auto">
            <a:xfrm>
              <a:off x="332506" y="3389866"/>
              <a:ext cx="7113320" cy="4001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defRPr/>
              </a:pPr>
              <a:r>
                <a:rPr lang="en-US" altLang="en-US" sz="2000" dirty="0">
                  <a:solidFill>
                    <a:srgbClr val="002060"/>
                  </a:solidFill>
                </a:rPr>
                <a:t>Recomendaci</a:t>
              </a:r>
              <a:r>
                <a:rPr lang="es-ES" altLang="en-US" sz="2000" dirty="0" err="1">
                  <a:solidFill>
                    <a:srgbClr val="002060"/>
                  </a:solidFill>
                </a:rPr>
                <a:t>ón</a:t>
              </a:r>
              <a:r>
                <a:rPr lang="en-US" altLang="en-US" sz="2000" dirty="0">
                  <a:solidFill>
                    <a:srgbClr val="002060"/>
                  </a:solidFill>
                </a:rPr>
                <a:t>: </a:t>
              </a:r>
              <a:r>
                <a:rPr lang="en-US" altLang="en-US" sz="2000" dirty="0" err="1">
                  <a:solidFill>
                    <a:srgbClr val="002060"/>
                  </a:solidFill>
                </a:rPr>
                <a:t>Comit</a:t>
              </a:r>
              <a:r>
                <a:rPr lang="es-ES" altLang="en-US" sz="2000" dirty="0">
                  <a:solidFill>
                    <a:srgbClr val="002060"/>
                  </a:solidFill>
                </a:rPr>
                <a:t>é de Operación</a:t>
              </a:r>
              <a:endParaRPr lang="en-US" altLang="en-US" sz="2000" dirty="0">
                <a:solidFill>
                  <a:srgbClr val="002060"/>
                </a:solidFill>
              </a:endParaRPr>
            </a:p>
          </p:txBody>
        </p:sp>
        <p:sp>
          <p:nvSpPr>
            <p:cNvPr id="9" name="TextBox 14">
              <a:extLst>
                <a:ext uri="{FF2B5EF4-FFF2-40B4-BE49-F238E27FC236}">
                  <a16:creationId xmlns:a16="http://schemas.microsoft.com/office/drawing/2014/main" id="{2CCE82C0-AE58-7241-A9E0-700356891A3B}"/>
                </a:ext>
              </a:extLst>
            </p:cNvPr>
            <p:cNvSpPr txBox="1">
              <a:spLocks noChangeArrowheads="1"/>
            </p:cNvSpPr>
            <p:nvPr/>
          </p:nvSpPr>
          <p:spPr bwMode="auto">
            <a:xfrm>
              <a:off x="332508" y="2899827"/>
              <a:ext cx="7113319" cy="400110"/>
            </a:xfrm>
            <a:prstGeom prst="rect">
              <a:avLst/>
            </a:prstGeom>
            <a:grpFill/>
            <a:ln>
              <a:noFill/>
            </a:ln>
          </p:spPr>
          <p:txBody>
            <a:bodyPr>
              <a:spAutoFit/>
            </a:bodyPr>
            <a:lstStyle/>
            <a:p>
              <a:pPr algn="just">
                <a:defRPr/>
              </a:pPr>
              <a:r>
                <a:rPr lang="en-US" altLang="en-US" sz="2000" dirty="0">
                  <a:solidFill>
                    <a:srgbClr val="002060"/>
                  </a:solidFill>
                </a:rPr>
                <a:t>Concepto técnico: </a:t>
              </a:r>
              <a:r>
                <a:rPr lang="en-US" altLang="en-US" sz="2000" dirty="0" err="1">
                  <a:solidFill>
                    <a:srgbClr val="002060"/>
                  </a:solidFill>
                </a:rPr>
                <a:t>Subcomité</a:t>
              </a:r>
              <a:r>
                <a:rPr lang="en-US" altLang="en-US" sz="2000" dirty="0">
                  <a:solidFill>
                    <a:srgbClr val="002060"/>
                  </a:solidFill>
                </a:rPr>
                <a:t> de </a:t>
              </a:r>
              <a:r>
                <a:rPr lang="en-US" altLang="en-US" sz="2000" dirty="0" err="1">
                  <a:solidFill>
                    <a:srgbClr val="002060"/>
                  </a:solidFill>
                </a:rPr>
                <a:t>Plantas</a:t>
              </a:r>
              <a:endParaRPr lang="en-US" altLang="en-US" sz="2000" dirty="0">
                <a:solidFill>
                  <a:srgbClr val="002060"/>
                </a:solidFill>
              </a:endParaRPr>
            </a:p>
          </p:txBody>
        </p:sp>
      </p:grpSp>
      <p:sp>
        <p:nvSpPr>
          <p:cNvPr id="4" name="CuadroTexto 3">
            <a:extLst>
              <a:ext uri="{FF2B5EF4-FFF2-40B4-BE49-F238E27FC236}">
                <a16:creationId xmlns:a16="http://schemas.microsoft.com/office/drawing/2014/main" id="{9BC18B20-B556-5D49-B4D9-1B62EE23BB7E}"/>
              </a:ext>
            </a:extLst>
          </p:cNvPr>
          <p:cNvSpPr txBox="1"/>
          <p:nvPr/>
        </p:nvSpPr>
        <p:spPr>
          <a:xfrm>
            <a:off x="55640" y="2226431"/>
            <a:ext cx="3611166" cy="2585323"/>
          </a:xfrm>
          <a:prstGeom prst="rect">
            <a:avLst/>
          </a:prstGeom>
          <a:noFill/>
          <a:ln>
            <a:noFill/>
          </a:ln>
        </p:spPr>
        <p:txBody>
          <a:bodyPr wrap="square" rtlCol="0">
            <a:spAutoFit/>
          </a:bodyPr>
          <a:lstStyle/>
          <a:p>
            <a:pPr algn="just"/>
            <a:r>
              <a:rPr lang="es-CO" sz="1800" dirty="0"/>
              <a:t>Por el cual se actualiza la estandarización del formato de registro, envío de información y clasificación de eventos de generación por parte de los agentes generadores al Centro Nacional de Despacho para el cálculo de los Índices de Indisponibilidad Histórica</a:t>
            </a:r>
          </a:p>
        </p:txBody>
      </p:sp>
      <p:sp>
        <p:nvSpPr>
          <p:cNvPr id="5" name="Flecha abajo 4">
            <a:extLst>
              <a:ext uri="{FF2B5EF4-FFF2-40B4-BE49-F238E27FC236}">
                <a16:creationId xmlns:a16="http://schemas.microsoft.com/office/drawing/2014/main" id="{D02E4077-D1C3-7547-B512-5C0E248F684D}"/>
              </a:ext>
            </a:extLst>
          </p:cNvPr>
          <p:cNvSpPr/>
          <p:nvPr/>
        </p:nvSpPr>
        <p:spPr>
          <a:xfrm rot="16200000">
            <a:off x="3714747" y="3375062"/>
            <a:ext cx="828675" cy="426563"/>
          </a:xfrm>
          <a:prstGeom prst="downArrow">
            <a:avLst/>
          </a:prstGeom>
          <a:solidFill>
            <a:schemeClr val="tx2"/>
          </a:solidFill>
          <a:ln>
            <a:solidFill>
              <a:srgbClr val="92D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89D38E81-6C58-6141-921C-FAF1002CF675}"/>
              </a:ext>
            </a:extLst>
          </p:cNvPr>
          <p:cNvSpPr txBox="1"/>
          <p:nvPr/>
        </p:nvSpPr>
        <p:spPr>
          <a:xfrm>
            <a:off x="4342366" y="3049733"/>
            <a:ext cx="4257676" cy="1077218"/>
          </a:xfrm>
          <a:prstGeom prst="rect">
            <a:avLst/>
          </a:prstGeom>
          <a:noFill/>
        </p:spPr>
        <p:txBody>
          <a:bodyPr wrap="square" rtlCol="0">
            <a:spAutoFit/>
          </a:bodyPr>
          <a:lstStyle/>
          <a:p>
            <a:pPr algn="ctr"/>
            <a:r>
              <a:rPr lang="es-CO" sz="1600" dirty="0"/>
              <a:t>Inclusión evento de generación: Interruptores, transformadores y líneas de conexión de las plantas de generación que comparten activos de conexión</a:t>
            </a:r>
          </a:p>
        </p:txBody>
      </p:sp>
      <p:sp>
        <p:nvSpPr>
          <p:cNvPr id="14" name="CuadroTexto 13">
            <a:extLst>
              <a:ext uri="{FF2B5EF4-FFF2-40B4-BE49-F238E27FC236}">
                <a16:creationId xmlns:a16="http://schemas.microsoft.com/office/drawing/2014/main" id="{87A81FE6-EFC8-194E-9DF3-C054A86F1BBD}"/>
              </a:ext>
            </a:extLst>
          </p:cNvPr>
          <p:cNvSpPr txBox="1"/>
          <p:nvPr/>
        </p:nvSpPr>
        <p:spPr>
          <a:xfrm>
            <a:off x="857251" y="0"/>
            <a:ext cx="8258174" cy="430887"/>
          </a:xfrm>
          <a:prstGeom prst="rect">
            <a:avLst/>
          </a:prstGeom>
          <a:noFill/>
        </p:spPr>
        <p:txBody>
          <a:bodyPr wrap="square" rtlCol="0">
            <a:spAutoFit/>
          </a:bodyPr>
          <a:lstStyle/>
          <a:p>
            <a:pPr algn="r"/>
            <a:r>
              <a:rPr lang="es-CO" sz="2200" dirty="0">
                <a:solidFill>
                  <a:srgbClr val="0070C0"/>
                </a:solidFill>
              </a:rPr>
              <a:t>Acuerdos: Esquema compartición de activos de conexión al SIN</a:t>
            </a:r>
          </a:p>
        </p:txBody>
      </p:sp>
    </p:spTree>
    <p:extLst>
      <p:ext uri="{BB962C8B-B14F-4D97-AF65-F5344CB8AC3E}">
        <p14:creationId xmlns:p14="http://schemas.microsoft.com/office/powerpoint/2010/main" val="1591591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3" name="Grupo 2">
            <a:extLst>
              <a:ext uri="{FF2B5EF4-FFF2-40B4-BE49-F238E27FC236}">
                <a16:creationId xmlns:a16="http://schemas.microsoft.com/office/drawing/2014/main" id="{F489EEF1-72E7-B146-B747-709C5494CD66}"/>
              </a:ext>
            </a:extLst>
          </p:cNvPr>
          <p:cNvGrpSpPr/>
          <p:nvPr/>
        </p:nvGrpSpPr>
        <p:grpSpPr>
          <a:xfrm>
            <a:off x="1928812" y="911188"/>
            <a:ext cx="5286376" cy="890149"/>
            <a:chOff x="332506" y="2899827"/>
            <a:chExt cx="7113321" cy="890149"/>
          </a:xfrm>
          <a:solidFill>
            <a:srgbClr val="92D6F0"/>
          </a:solidFill>
        </p:grpSpPr>
        <p:sp>
          <p:nvSpPr>
            <p:cNvPr id="7" name="TextBox 14">
              <a:extLst>
                <a:ext uri="{FF2B5EF4-FFF2-40B4-BE49-F238E27FC236}">
                  <a16:creationId xmlns:a16="http://schemas.microsoft.com/office/drawing/2014/main" id="{15465644-2E44-5F45-948C-175EABE8BCB8}"/>
                </a:ext>
              </a:extLst>
            </p:cNvPr>
            <p:cNvSpPr txBox="1">
              <a:spLocks noChangeArrowheads="1"/>
            </p:cNvSpPr>
            <p:nvPr/>
          </p:nvSpPr>
          <p:spPr bwMode="auto">
            <a:xfrm>
              <a:off x="332506" y="3389866"/>
              <a:ext cx="7113320" cy="4001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defRPr/>
              </a:pPr>
              <a:r>
                <a:rPr lang="en-US" altLang="en-US" sz="2000" dirty="0">
                  <a:solidFill>
                    <a:srgbClr val="002060"/>
                  </a:solidFill>
                </a:rPr>
                <a:t>Recomendaci</a:t>
              </a:r>
              <a:r>
                <a:rPr lang="es-ES" altLang="en-US" sz="2000" dirty="0" err="1">
                  <a:solidFill>
                    <a:srgbClr val="002060"/>
                  </a:solidFill>
                </a:rPr>
                <a:t>ón</a:t>
              </a:r>
              <a:r>
                <a:rPr lang="en-US" altLang="en-US" sz="2000" dirty="0">
                  <a:solidFill>
                    <a:srgbClr val="002060"/>
                  </a:solidFill>
                </a:rPr>
                <a:t>: </a:t>
              </a:r>
              <a:r>
                <a:rPr lang="en-US" altLang="en-US" sz="2000" dirty="0" err="1">
                  <a:solidFill>
                    <a:srgbClr val="002060"/>
                  </a:solidFill>
                </a:rPr>
                <a:t>Comit</a:t>
              </a:r>
              <a:r>
                <a:rPr lang="es-ES" altLang="en-US" sz="2000" dirty="0">
                  <a:solidFill>
                    <a:srgbClr val="002060"/>
                  </a:solidFill>
                </a:rPr>
                <a:t>é de Operación</a:t>
              </a:r>
              <a:endParaRPr lang="en-US" altLang="en-US" sz="2000" dirty="0">
                <a:solidFill>
                  <a:srgbClr val="002060"/>
                </a:solidFill>
              </a:endParaRPr>
            </a:p>
          </p:txBody>
        </p:sp>
        <p:sp>
          <p:nvSpPr>
            <p:cNvPr id="9" name="TextBox 14">
              <a:extLst>
                <a:ext uri="{FF2B5EF4-FFF2-40B4-BE49-F238E27FC236}">
                  <a16:creationId xmlns:a16="http://schemas.microsoft.com/office/drawing/2014/main" id="{2CCE82C0-AE58-7241-A9E0-700356891A3B}"/>
                </a:ext>
              </a:extLst>
            </p:cNvPr>
            <p:cNvSpPr txBox="1">
              <a:spLocks noChangeArrowheads="1"/>
            </p:cNvSpPr>
            <p:nvPr/>
          </p:nvSpPr>
          <p:spPr bwMode="auto">
            <a:xfrm>
              <a:off x="332508" y="2899827"/>
              <a:ext cx="7113319" cy="400110"/>
            </a:xfrm>
            <a:prstGeom prst="rect">
              <a:avLst/>
            </a:prstGeom>
            <a:grpFill/>
            <a:ln>
              <a:noFill/>
            </a:ln>
          </p:spPr>
          <p:txBody>
            <a:bodyPr>
              <a:spAutoFit/>
            </a:bodyPr>
            <a:lstStyle/>
            <a:p>
              <a:pPr algn="just">
                <a:defRPr/>
              </a:pPr>
              <a:r>
                <a:rPr lang="en-US" altLang="en-US" sz="2000" dirty="0">
                  <a:solidFill>
                    <a:srgbClr val="002060"/>
                  </a:solidFill>
                </a:rPr>
                <a:t>Concepto técnico: </a:t>
              </a:r>
              <a:r>
                <a:rPr lang="en-US" altLang="en-US" sz="2000" dirty="0" err="1">
                  <a:solidFill>
                    <a:srgbClr val="002060"/>
                  </a:solidFill>
                </a:rPr>
                <a:t>Subcomité</a:t>
              </a:r>
              <a:r>
                <a:rPr lang="en-US" altLang="en-US" sz="2000" dirty="0">
                  <a:solidFill>
                    <a:srgbClr val="002060"/>
                  </a:solidFill>
                </a:rPr>
                <a:t> de </a:t>
              </a:r>
              <a:r>
                <a:rPr lang="en-US" altLang="en-US" sz="2000" dirty="0" err="1">
                  <a:solidFill>
                    <a:srgbClr val="002060"/>
                  </a:solidFill>
                </a:rPr>
                <a:t>Plantas</a:t>
              </a:r>
              <a:endParaRPr lang="en-US" altLang="en-US" sz="2000" dirty="0">
                <a:solidFill>
                  <a:srgbClr val="002060"/>
                </a:solidFill>
              </a:endParaRPr>
            </a:p>
          </p:txBody>
        </p:sp>
      </p:grpSp>
      <p:sp>
        <p:nvSpPr>
          <p:cNvPr id="4" name="CuadroTexto 3">
            <a:extLst>
              <a:ext uri="{FF2B5EF4-FFF2-40B4-BE49-F238E27FC236}">
                <a16:creationId xmlns:a16="http://schemas.microsoft.com/office/drawing/2014/main" id="{9BC18B20-B556-5D49-B4D9-1B62EE23BB7E}"/>
              </a:ext>
            </a:extLst>
          </p:cNvPr>
          <p:cNvSpPr txBox="1"/>
          <p:nvPr/>
        </p:nvSpPr>
        <p:spPr>
          <a:xfrm>
            <a:off x="0" y="2080239"/>
            <a:ext cx="3364708" cy="1200329"/>
          </a:xfrm>
          <a:prstGeom prst="rect">
            <a:avLst/>
          </a:prstGeom>
          <a:noFill/>
          <a:ln>
            <a:noFill/>
          </a:ln>
        </p:spPr>
        <p:txBody>
          <a:bodyPr wrap="square" rtlCol="0">
            <a:spAutoFit/>
          </a:bodyPr>
          <a:lstStyle/>
          <a:p>
            <a:pPr algn="just"/>
            <a:r>
              <a:rPr lang="es-CO" sz="1800" dirty="0"/>
              <a:t>Por el cual se aprueban los protocolos asociados al cálculo de la ENFICC de las plantas eólicas</a:t>
            </a:r>
          </a:p>
        </p:txBody>
      </p:sp>
      <p:sp>
        <p:nvSpPr>
          <p:cNvPr id="5" name="Flecha abajo 4">
            <a:extLst>
              <a:ext uri="{FF2B5EF4-FFF2-40B4-BE49-F238E27FC236}">
                <a16:creationId xmlns:a16="http://schemas.microsoft.com/office/drawing/2014/main" id="{D02E4077-D1C3-7547-B512-5C0E248F684D}"/>
              </a:ext>
            </a:extLst>
          </p:cNvPr>
          <p:cNvSpPr/>
          <p:nvPr/>
        </p:nvSpPr>
        <p:spPr>
          <a:xfrm rot="16200000">
            <a:off x="3714747" y="2497899"/>
            <a:ext cx="828675" cy="426563"/>
          </a:xfrm>
          <a:prstGeom prst="downArrow">
            <a:avLst/>
          </a:prstGeom>
          <a:solidFill>
            <a:schemeClr val="tx2"/>
          </a:solidFill>
          <a:ln>
            <a:solidFill>
              <a:srgbClr val="92D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89D38E81-6C58-6141-921C-FAF1002CF675}"/>
              </a:ext>
            </a:extLst>
          </p:cNvPr>
          <p:cNvSpPr txBox="1"/>
          <p:nvPr/>
        </p:nvSpPr>
        <p:spPr>
          <a:xfrm>
            <a:off x="4342366" y="2418792"/>
            <a:ext cx="4257676" cy="584775"/>
          </a:xfrm>
          <a:prstGeom prst="rect">
            <a:avLst/>
          </a:prstGeom>
          <a:noFill/>
        </p:spPr>
        <p:txBody>
          <a:bodyPr wrap="square" rtlCol="0">
            <a:spAutoFit/>
          </a:bodyPr>
          <a:lstStyle/>
          <a:p>
            <a:pPr algn="ctr"/>
            <a:r>
              <a:rPr lang="es-CO" sz="1600" dirty="0"/>
              <a:t>Actualización definición Capacidad Efectiva Neta</a:t>
            </a:r>
          </a:p>
        </p:txBody>
      </p:sp>
      <p:sp>
        <p:nvSpPr>
          <p:cNvPr id="11" name="CuadroTexto 10">
            <a:extLst>
              <a:ext uri="{FF2B5EF4-FFF2-40B4-BE49-F238E27FC236}">
                <a16:creationId xmlns:a16="http://schemas.microsoft.com/office/drawing/2014/main" id="{93AE1C34-EAC7-7E4F-96BF-926F7D57816A}"/>
              </a:ext>
            </a:extLst>
          </p:cNvPr>
          <p:cNvSpPr txBox="1"/>
          <p:nvPr/>
        </p:nvSpPr>
        <p:spPr>
          <a:xfrm>
            <a:off x="0" y="3813384"/>
            <a:ext cx="3364708" cy="1754326"/>
          </a:xfrm>
          <a:prstGeom prst="rect">
            <a:avLst/>
          </a:prstGeom>
          <a:noFill/>
          <a:ln>
            <a:noFill/>
          </a:ln>
        </p:spPr>
        <p:txBody>
          <a:bodyPr wrap="square" rtlCol="0">
            <a:spAutoFit/>
          </a:bodyPr>
          <a:lstStyle/>
          <a:p>
            <a:pPr algn="just"/>
            <a:r>
              <a:rPr lang="es-CO" sz="1800" dirty="0"/>
              <a:t>Por el cual se aprueban los protocolos de pruebas para la estimación de las siguientes variables asociadas a plantas hidráulicas: Capacidad Efectiva Neta,…</a:t>
            </a:r>
          </a:p>
        </p:txBody>
      </p:sp>
      <p:sp>
        <p:nvSpPr>
          <p:cNvPr id="12" name="Flecha abajo 11">
            <a:extLst>
              <a:ext uri="{FF2B5EF4-FFF2-40B4-BE49-F238E27FC236}">
                <a16:creationId xmlns:a16="http://schemas.microsoft.com/office/drawing/2014/main" id="{3977253A-1142-1843-978C-FC9397E3A9F4}"/>
              </a:ext>
            </a:extLst>
          </p:cNvPr>
          <p:cNvSpPr/>
          <p:nvPr/>
        </p:nvSpPr>
        <p:spPr>
          <a:xfrm rot="16200000">
            <a:off x="3714746" y="4477266"/>
            <a:ext cx="828675" cy="426563"/>
          </a:xfrm>
          <a:prstGeom prst="downArrow">
            <a:avLst/>
          </a:prstGeom>
          <a:solidFill>
            <a:schemeClr val="tx2"/>
          </a:solidFill>
          <a:ln>
            <a:solidFill>
              <a:srgbClr val="92D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a:extLst>
              <a:ext uri="{FF2B5EF4-FFF2-40B4-BE49-F238E27FC236}">
                <a16:creationId xmlns:a16="http://schemas.microsoft.com/office/drawing/2014/main" id="{908E870B-F912-0549-9726-EDFD62502BD2}"/>
              </a:ext>
            </a:extLst>
          </p:cNvPr>
          <p:cNvSpPr txBox="1"/>
          <p:nvPr/>
        </p:nvSpPr>
        <p:spPr>
          <a:xfrm>
            <a:off x="4342366" y="4520110"/>
            <a:ext cx="4257676" cy="584775"/>
          </a:xfrm>
          <a:prstGeom prst="rect">
            <a:avLst/>
          </a:prstGeom>
          <a:noFill/>
        </p:spPr>
        <p:txBody>
          <a:bodyPr wrap="square" rtlCol="0">
            <a:spAutoFit/>
          </a:bodyPr>
          <a:lstStyle/>
          <a:p>
            <a:pPr algn="ctr"/>
            <a:r>
              <a:rPr lang="es-CO" sz="1600" dirty="0"/>
              <a:t>Actualización definición Capacidad Efectiva Neta</a:t>
            </a:r>
          </a:p>
        </p:txBody>
      </p:sp>
      <p:sp>
        <p:nvSpPr>
          <p:cNvPr id="14" name="CuadroTexto 13">
            <a:extLst>
              <a:ext uri="{FF2B5EF4-FFF2-40B4-BE49-F238E27FC236}">
                <a16:creationId xmlns:a16="http://schemas.microsoft.com/office/drawing/2014/main" id="{5D0FB082-FFB9-C447-A23F-DE701DB3837F}"/>
              </a:ext>
            </a:extLst>
          </p:cNvPr>
          <p:cNvSpPr txBox="1"/>
          <p:nvPr/>
        </p:nvSpPr>
        <p:spPr>
          <a:xfrm>
            <a:off x="857251" y="0"/>
            <a:ext cx="8258174" cy="430887"/>
          </a:xfrm>
          <a:prstGeom prst="rect">
            <a:avLst/>
          </a:prstGeom>
          <a:noFill/>
        </p:spPr>
        <p:txBody>
          <a:bodyPr wrap="square" rtlCol="0">
            <a:spAutoFit/>
          </a:bodyPr>
          <a:lstStyle/>
          <a:p>
            <a:pPr algn="r"/>
            <a:r>
              <a:rPr lang="es-CO" sz="2200" dirty="0">
                <a:solidFill>
                  <a:srgbClr val="0070C0"/>
                </a:solidFill>
              </a:rPr>
              <a:t>Acuerdos: Esquema compartición de activos de conexión al SIN</a:t>
            </a:r>
          </a:p>
        </p:txBody>
      </p:sp>
    </p:spTree>
    <p:extLst>
      <p:ext uri="{BB962C8B-B14F-4D97-AF65-F5344CB8AC3E}">
        <p14:creationId xmlns:p14="http://schemas.microsoft.com/office/powerpoint/2010/main" val="2536965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5eb8d49b73_0_15"/>
          <p:cNvSpPr txBox="1"/>
          <p:nvPr/>
        </p:nvSpPr>
        <p:spPr>
          <a:xfrm>
            <a:off x="1347537" y="21756"/>
            <a:ext cx="7796463" cy="396219"/>
          </a:xfrm>
          <a:prstGeom prst="rect">
            <a:avLst/>
          </a:prstGeom>
          <a:noFill/>
          <a:ln>
            <a:noFill/>
          </a:ln>
        </p:spPr>
        <p:txBody>
          <a:bodyPr spcFirstLastPara="1" wrap="square" lIns="91425" tIns="45700" rIns="91425" bIns="45700" anchor="t" anchorCtr="0">
            <a:noAutofit/>
          </a:bodyPr>
          <a:lstStyle/>
          <a:p>
            <a:pPr lvl="0" algn="r"/>
            <a:r>
              <a:rPr lang="es-ES" sz="2000" dirty="0">
                <a:solidFill>
                  <a:srgbClr val="0070C0"/>
                </a:solidFill>
              </a:rPr>
              <a:t>Acuerdo aprobación de cambio de factor de conversión</a:t>
            </a:r>
            <a:endParaRPr sz="2000" dirty="0">
              <a:solidFill>
                <a:srgbClr val="0070C0"/>
              </a:solidFill>
            </a:endParaRPr>
          </a:p>
        </p:txBody>
      </p:sp>
      <p:grpSp>
        <p:nvGrpSpPr>
          <p:cNvPr id="3" name="Grupo 2">
            <a:extLst>
              <a:ext uri="{FF2B5EF4-FFF2-40B4-BE49-F238E27FC236}">
                <a16:creationId xmlns:a16="http://schemas.microsoft.com/office/drawing/2014/main" id="{F489EEF1-72E7-B146-B747-709C5494CD66}"/>
              </a:ext>
            </a:extLst>
          </p:cNvPr>
          <p:cNvGrpSpPr/>
          <p:nvPr/>
        </p:nvGrpSpPr>
        <p:grpSpPr>
          <a:xfrm>
            <a:off x="1928812" y="911188"/>
            <a:ext cx="5286376" cy="890149"/>
            <a:chOff x="332506" y="2899827"/>
            <a:chExt cx="7113321" cy="890149"/>
          </a:xfrm>
          <a:solidFill>
            <a:srgbClr val="92D6F0"/>
          </a:solidFill>
        </p:grpSpPr>
        <p:sp>
          <p:nvSpPr>
            <p:cNvPr id="7" name="TextBox 14">
              <a:extLst>
                <a:ext uri="{FF2B5EF4-FFF2-40B4-BE49-F238E27FC236}">
                  <a16:creationId xmlns:a16="http://schemas.microsoft.com/office/drawing/2014/main" id="{15465644-2E44-5F45-948C-175EABE8BCB8}"/>
                </a:ext>
              </a:extLst>
            </p:cNvPr>
            <p:cNvSpPr txBox="1">
              <a:spLocks noChangeArrowheads="1"/>
            </p:cNvSpPr>
            <p:nvPr/>
          </p:nvSpPr>
          <p:spPr bwMode="auto">
            <a:xfrm>
              <a:off x="332506" y="3389866"/>
              <a:ext cx="7113320" cy="4001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defRPr/>
              </a:pPr>
              <a:r>
                <a:rPr lang="en-US" altLang="en-US" sz="2000" dirty="0">
                  <a:solidFill>
                    <a:srgbClr val="002060"/>
                  </a:solidFill>
                </a:rPr>
                <a:t>Recomendaci</a:t>
              </a:r>
              <a:r>
                <a:rPr lang="es-ES" altLang="en-US" sz="2000" dirty="0" err="1">
                  <a:solidFill>
                    <a:srgbClr val="002060"/>
                  </a:solidFill>
                </a:rPr>
                <a:t>ón</a:t>
              </a:r>
              <a:r>
                <a:rPr lang="en-US" altLang="en-US" sz="2000" dirty="0">
                  <a:solidFill>
                    <a:srgbClr val="002060"/>
                  </a:solidFill>
                </a:rPr>
                <a:t>: </a:t>
              </a:r>
              <a:r>
                <a:rPr lang="en-US" altLang="en-US" sz="2000" dirty="0" err="1">
                  <a:solidFill>
                    <a:srgbClr val="002060"/>
                  </a:solidFill>
                </a:rPr>
                <a:t>Comit</a:t>
              </a:r>
              <a:r>
                <a:rPr lang="es-ES" altLang="en-US" sz="2000" dirty="0">
                  <a:solidFill>
                    <a:srgbClr val="002060"/>
                  </a:solidFill>
                </a:rPr>
                <a:t>é de Operación</a:t>
              </a:r>
              <a:endParaRPr lang="en-US" altLang="en-US" sz="2000" dirty="0">
                <a:solidFill>
                  <a:srgbClr val="002060"/>
                </a:solidFill>
              </a:endParaRPr>
            </a:p>
          </p:txBody>
        </p:sp>
        <p:sp>
          <p:nvSpPr>
            <p:cNvPr id="9" name="TextBox 14">
              <a:extLst>
                <a:ext uri="{FF2B5EF4-FFF2-40B4-BE49-F238E27FC236}">
                  <a16:creationId xmlns:a16="http://schemas.microsoft.com/office/drawing/2014/main" id="{2CCE82C0-AE58-7241-A9E0-700356891A3B}"/>
                </a:ext>
              </a:extLst>
            </p:cNvPr>
            <p:cNvSpPr txBox="1">
              <a:spLocks noChangeArrowheads="1"/>
            </p:cNvSpPr>
            <p:nvPr/>
          </p:nvSpPr>
          <p:spPr bwMode="auto">
            <a:xfrm>
              <a:off x="332508" y="2899827"/>
              <a:ext cx="7113319" cy="400110"/>
            </a:xfrm>
            <a:prstGeom prst="rect">
              <a:avLst/>
            </a:prstGeom>
            <a:grpFill/>
            <a:ln>
              <a:noFill/>
            </a:ln>
          </p:spPr>
          <p:txBody>
            <a:bodyPr>
              <a:spAutoFit/>
            </a:bodyPr>
            <a:lstStyle/>
            <a:p>
              <a:pPr algn="just">
                <a:defRPr/>
              </a:pPr>
              <a:r>
                <a:rPr lang="en-US" altLang="en-US" sz="2000" dirty="0">
                  <a:solidFill>
                    <a:srgbClr val="002060"/>
                  </a:solidFill>
                </a:rPr>
                <a:t>Concepto técnico: </a:t>
              </a:r>
              <a:r>
                <a:rPr lang="en-US" altLang="en-US" sz="2000" dirty="0" err="1">
                  <a:solidFill>
                    <a:srgbClr val="002060"/>
                  </a:solidFill>
                </a:rPr>
                <a:t>Subcomité</a:t>
              </a:r>
              <a:r>
                <a:rPr lang="en-US" altLang="en-US" sz="2000" dirty="0">
                  <a:solidFill>
                    <a:srgbClr val="002060"/>
                  </a:solidFill>
                </a:rPr>
                <a:t> de </a:t>
              </a:r>
              <a:r>
                <a:rPr lang="en-US" altLang="en-US" sz="2000" dirty="0" err="1">
                  <a:solidFill>
                    <a:srgbClr val="002060"/>
                  </a:solidFill>
                </a:rPr>
                <a:t>Plantas</a:t>
              </a:r>
              <a:endParaRPr lang="en-US" altLang="en-US" sz="2000" dirty="0">
                <a:solidFill>
                  <a:srgbClr val="002060"/>
                </a:solidFill>
              </a:endParaRPr>
            </a:p>
          </p:txBody>
        </p:sp>
      </p:grpSp>
      <p:sp>
        <p:nvSpPr>
          <p:cNvPr id="4" name="CuadroTexto 3">
            <a:extLst>
              <a:ext uri="{FF2B5EF4-FFF2-40B4-BE49-F238E27FC236}">
                <a16:creationId xmlns:a16="http://schemas.microsoft.com/office/drawing/2014/main" id="{9BC18B20-B556-5D49-B4D9-1B62EE23BB7E}"/>
              </a:ext>
            </a:extLst>
          </p:cNvPr>
          <p:cNvSpPr txBox="1"/>
          <p:nvPr/>
        </p:nvSpPr>
        <p:spPr>
          <a:xfrm>
            <a:off x="0" y="2412176"/>
            <a:ext cx="3611166" cy="2862322"/>
          </a:xfrm>
          <a:prstGeom prst="rect">
            <a:avLst/>
          </a:prstGeom>
          <a:noFill/>
          <a:ln>
            <a:noFill/>
          </a:ln>
        </p:spPr>
        <p:txBody>
          <a:bodyPr wrap="square" rtlCol="0">
            <a:spAutoFit/>
          </a:bodyPr>
          <a:lstStyle/>
          <a:p>
            <a:pPr algn="just"/>
            <a:r>
              <a:rPr lang="es-CO" sz="1800" dirty="0"/>
              <a:t>Por el cual se actualiza la definición y los formatos de reporte de los parámetros técnicos de las plantas eólicas y solares fotovoltaicas que se quieran conectar al Sistema de Transmisión Nacional STN, al Sistema de Transmisión Regional STR y al Sistema de Distribución Local</a:t>
            </a:r>
          </a:p>
        </p:txBody>
      </p:sp>
      <p:sp>
        <p:nvSpPr>
          <p:cNvPr id="5" name="Flecha abajo 4">
            <a:extLst>
              <a:ext uri="{FF2B5EF4-FFF2-40B4-BE49-F238E27FC236}">
                <a16:creationId xmlns:a16="http://schemas.microsoft.com/office/drawing/2014/main" id="{D02E4077-D1C3-7547-B512-5C0E248F684D}"/>
              </a:ext>
            </a:extLst>
          </p:cNvPr>
          <p:cNvSpPr/>
          <p:nvPr/>
        </p:nvSpPr>
        <p:spPr>
          <a:xfrm rot="16200000">
            <a:off x="3562428" y="3630056"/>
            <a:ext cx="828675" cy="426563"/>
          </a:xfrm>
          <a:prstGeom prst="downArrow">
            <a:avLst/>
          </a:prstGeom>
          <a:solidFill>
            <a:schemeClr val="tx2"/>
          </a:solidFill>
          <a:ln>
            <a:solidFill>
              <a:srgbClr val="92D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89D38E81-6C58-6141-921C-FAF1002CF675}"/>
              </a:ext>
            </a:extLst>
          </p:cNvPr>
          <p:cNvSpPr txBox="1"/>
          <p:nvPr/>
        </p:nvSpPr>
        <p:spPr>
          <a:xfrm>
            <a:off x="4342366" y="3674060"/>
            <a:ext cx="4257676" cy="338554"/>
          </a:xfrm>
          <a:prstGeom prst="rect">
            <a:avLst/>
          </a:prstGeom>
          <a:noFill/>
        </p:spPr>
        <p:txBody>
          <a:bodyPr wrap="square" rtlCol="0">
            <a:spAutoFit/>
          </a:bodyPr>
          <a:lstStyle/>
          <a:p>
            <a:pPr algn="ctr"/>
            <a:r>
              <a:rPr lang="es-CO" sz="1600" dirty="0"/>
              <a:t>Actualización de los formatos</a:t>
            </a:r>
          </a:p>
        </p:txBody>
      </p:sp>
    </p:spTree>
    <p:extLst>
      <p:ext uri="{BB962C8B-B14F-4D97-AF65-F5344CB8AC3E}">
        <p14:creationId xmlns:p14="http://schemas.microsoft.com/office/powerpoint/2010/main" val="297795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3" name="Grupo 2">
            <a:extLst>
              <a:ext uri="{FF2B5EF4-FFF2-40B4-BE49-F238E27FC236}">
                <a16:creationId xmlns:a16="http://schemas.microsoft.com/office/drawing/2014/main" id="{F489EEF1-72E7-B146-B747-709C5494CD66}"/>
              </a:ext>
            </a:extLst>
          </p:cNvPr>
          <p:cNvGrpSpPr/>
          <p:nvPr/>
        </p:nvGrpSpPr>
        <p:grpSpPr>
          <a:xfrm>
            <a:off x="1928812" y="911188"/>
            <a:ext cx="5286376" cy="890149"/>
            <a:chOff x="332506" y="2899827"/>
            <a:chExt cx="7113321" cy="890149"/>
          </a:xfrm>
          <a:solidFill>
            <a:srgbClr val="92D6F0"/>
          </a:solidFill>
        </p:grpSpPr>
        <p:sp>
          <p:nvSpPr>
            <p:cNvPr id="7" name="TextBox 14">
              <a:extLst>
                <a:ext uri="{FF2B5EF4-FFF2-40B4-BE49-F238E27FC236}">
                  <a16:creationId xmlns:a16="http://schemas.microsoft.com/office/drawing/2014/main" id="{15465644-2E44-5F45-948C-175EABE8BCB8}"/>
                </a:ext>
              </a:extLst>
            </p:cNvPr>
            <p:cNvSpPr txBox="1">
              <a:spLocks noChangeArrowheads="1"/>
            </p:cNvSpPr>
            <p:nvPr/>
          </p:nvSpPr>
          <p:spPr bwMode="auto">
            <a:xfrm>
              <a:off x="332506" y="3389866"/>
              <a:ext cx="7113320" cy="4001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defRPr/>
              </a:pPr>
              <a:r>
                <a:rPr lang="en-US" altLang="en-US" sz="2000" dirty="0">
                  <a:solidFill>
                    <a:srgbClr val="002060"/>
                  </a:solidFill>
                </a:rPr>
                <a:t>Recomendaci</a:t>
              </a:r>
              <a:r>
                <a:rPr lang="es-ES" altLang="en-US" sz="2000" dirty="0" err="1">
                  <a:solidFill>
                    <a:srgbClr val="002060"/>
                  </a:solidFill>
                </a:rPr>
                <a:t>ón</a:t>
              </a:r>
              <a:r>
                <a:rPr lang="en-US" altLang="en-US" sz="2000" dirty="0">
                  <a:solidFill>
                    <a:srgbClr val="002060"/>
                  </a:solidFill>
                </a:rPr>
                <a:t>: </a:t>
              </a:r>
              <a:r>
                <a:rPr lang="en-US" altLang="en-US" sz="2000" dirty="0" err="1">
                  <a:solidFill>
                    <a:srgbClr val="002060"/>
                  </a:solidFill>
                </a:rPr>
                <a:t>Comit</a:t>
              </a:r>
              <a:r>
                <a:rPr lang="es-ES" altLang="en-US" sz="2000" dirty="0">
                  <a:solidFill>
                    <a:srgbClr val="002060"/>
                  </a:solidFill>
                </a:rPr>
                <a:t>é de Operación</a:t>
              </a:r>
              <a:endParaRPr lang="en-US" altLang="en-US" sz="2000" dirty="0">
                <a:solidFill>
                  <a:srgbClr val="002060"/>
                </a:solidFill>
              </a:endParaRPr>
            </a:p>
          </p:txBody>
        </p:sp>
        <p:sp>
          <p:nvSpPr>
            <p:cNvPr id="9" name="TextBox 14">
              <a:extLst>
                <a:ext uri="{FF2B5EF4-FFF2-40B4-BE49-F238E27FC236}">
                  <a16:creationId xmlns:a16="http://schemas.microsoft.com/office/drawing/2014/main" id="{2CCE82C0-AE58-7241-A9E0-700356891A3B}"/>
                </a:ext>
              </a:extLst>
            </p:cNvPr>
            <p:cNvSpPr txBox="1">
              <a:spLocks noChangeArrowheads="1"/>
            </p:cNvSpPr>
            <p:nvPr/>
          </p:nvSpPr>
          <p:spPr bwMode="auto">
            <a:xfrm>
              <a:off x="332508" y="2899827"/>
              <a:ext cx="7113319" cy="400110"/>
            </a:xfrm>
            <a:prstGeom prst="rect">
              <a:avLst/>
            </a:prstGeom>
            <a:grpFill/>
            <a:ln>
              <a:noFill/>
            </a:ln>
          </p:spPr>
          <p:txBody>
            <a:bodyPr>
              <a:spAutoFit/>
            </a:bodyPr>
            <a:lstStyle/>
            <a:p>
              <a:pPr algn="just">
                <a:defRPr/>
              </a:pPr>
              <a:r>
                <a:rPr lang="en-US" altLang="en-US" sz="2000" dirty="0">
                  <a:solidFill>
                    <a:srgbClr val="002060"/>
                  </a:solidFill>
                </a:rPr>
                <a:t>Concepto técnico: </a:t>
              </a:r>
              <a:r>
                <a:rPr lang="en-US" altLang="en-US" sz="2000" dirty="0" err="1">
                  <a:solidFill>
                    <a:srgbClr val="002060"/>
                  </a:solidFill>
                </a:rPr>
                <a:t>Subcomité</a:t>
              </a:r>
              <a:r>
                <a:rPr lang="en-US" altLang="en-US" sz="2000" dirty="0">
                  <a:solidFill>
                    <a:srgbClr val="002060"/>
                  </a:solidFill>
                </a:rPr>
                <a:t> de </a:t>
              </a:r>
              <a:r>
                <a:rPr lang="en-US" altLang="en-US" sz="2000" dirty="0" err="1">
                  <a:solidFill>
                    <a:srgbClr val="002060"/>
                  </a:solidFill>
                </a:rPr>
                <a:t>Plantas</a:t>
              </a:r>
              <a:endParaRPr lang="en-US" altLang="en-US" sz="2000" dirty="0">
                <a:solidFill>
                  <a:srgbClr val="002060"/>
                </a:solidFill>
              </a:endParaRPr>
            </a:p>
          </p:txBody>
        </p:sp>
      </p:grpSp>
      <p:sp>
        <p:nvSpPr>
          <p:cNvPr id="4" name="CuadroTexto 3">
            <a:extLst>
              <a:ext uri="{FF2B5EF4-FFF2-40B4-BE49-F238E27FC236}">
                <a16:creationId xmlns:a16="http://schemas.microsoft.com/office/drawing/2014/main" id="{9BC18B20-B556-5D49-B4D9-1B62EE23BB7E}"/>
              </a:ext>
            </a:extLst>
          </p:cNvPr>
          <p:cNvSpPr txBox="1"/>
          <p:nvPr/>
        </p:nvSpPr>
        <p:spPr>
          <a:xfrm>
            <a:off x="0" y="2304827"/>
            <a:ext cx="3611166" cy="3016210"/>
          </a:xfrm>
          <a:prstGeom prst="rect">
            <a:avLst/>
          </a:prstGeom>
          <a:noFill/>
          <a:ln>
            <a:noFill/>
          </a:ln>
        </p:spPr>
        <p:txBody>
          <a:bodyPr wrap="square" rtlCol="0">
            <a:spAutoFit/>
          </a:bodyPr>
          <a:lstStyle/>
          <a:p>
            <a:pPr algn="just"/>
            <a:r>
              <a:rPr lang="es-CO" sz="1900" dirty="0"/>
              <a:t>Por el cual se actualiza la definición y los formatos de reporte de los parámetros técnicos de las plantas eólicas y solares fotovoltaicas que se quieran conectar al Sistema de Transmisión Nacional STN, al Sistema de Transmisión Regional STR y al Sistema de Distribución Local</a:t>
            </a:r>
          </a:p>
        </p:txBody>
      </p:sp>
      <p:sp>
        <p:nvSpPr>
          <p:cNvPr id="5" name="Flecha abajo 4">
            <a:extLst>
              <a:ext uri="{FF2B5EF4-FFF2-40B4-BE49-F238E27FC236}">
                <a16:creationId xmlns:a16="http://schemas.microsoft.com/office/drawing/2014/main" id="{D02E4077-D1C3-7547-B512-5C0E248F684D}"/>
              </a:ext>
            </a:extLst>
          </p:cNvPr>
          <p:cNvSpPr/>
          <p:nvPr/>
        </p:nvSpPr>
        <p:spPr>
          <a:xfrm rot="16200000">
            <a:off x="3562428" y="3544338"/>
            <a:ext cx="828675" cy="426563"/>
          </a:xfrm>
          <a:prstGeom prst="downArrow">
            <a:avLst/>
          </a:prstGeom>
          <a:solidFill>
            <a:schemeClr val="tx2"/>
          </a:solidFill>
          <a:ln>
            <a:solidFill>
              <a:srgbClr val="92D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89D38E81-6C58-6141-921C-FAF1002CF675}"/>
              </a:ext>
            </a:extLst>
          </p:cNvPr>
          <p:cNvSpPr txBox="1"/>
          <p:nvPr/>
        </p:nvSpPr>
        <p:spPr>
          <a:xfrm>
            <a:off x="4342366" y="3595528"/>
            <a:ext cx="4257676" cy="338554"/>
          </a:xfrm>
          <a:prstGeom prst="rect">
            <a:avLst/>
          </a:prstGeom>
          <a:noFill/>
        </p:spPr>
        <p:txBody>
          <a:bodyPr wrap="square" rtlCol="0">
            <a:spAutoFit/>
          </a:bodyPr>
          <a:lstStyle/>
          <a:p>
            <a:pPr algn="ctr"/>
            <a:r>
              <a:rPr lang="es-CO" sz="1600" dirty="0"/>
              <a:t>Actualización de los formatos</a:t>
            </a:r>
          </a:p>
        </p:txBody>
      </p:sp>
      <p:sp>
        <p:nvSpPr>
          <p:cNvPr id="11" name="CuadroTexto 10">
            <a:extLst>
              <a:ext uri="{FF2B5EF4-FFF2-40B4-BE49-F238E27FC236}">
                <a16:creationId xmlns:a16="http://schemas.microsoft.com/office/drawing/2014/main" id="{A2D29A70-EDC9-B94D-BBE5-F3BCB66FE11E}"/>
              </a:ext>
            </a:extLst>
          </p:cNvPr>
          <p:cNvSpPr txBox="1"/>
          <p:nvPr/>
        </p:nvSpPr>
        <p:spPr>
          <a:xfrm>
            <a:off x="857251" y="0"/>
            <a:ext cx="8258174" cy="430887"/>
          </a:xfrm>
          <a:prstGeom prst="rect">
            <a:avLst/>
          </a:prstGeom>
          <a:noFill/>
        </p:spPr>
        <p:txBody>
          <a:bodyPr wrap="square" rtlCol="0">
            <a:spAutoFit/>
          </a:bodyPr>
          <a:lstStyle/>
          <a:p>
            <a:pPr algn="r"/>
            <a:r>
              <a:rPr lang="es-CO" sz="2200" dirty="0">
                <a:solidFill>
                  <a:srgbClr val="0070C0"/>
                </a:solidFill>
              </a:rPr>
              <a:t>Acuerdos: Esquema compartición de activos de conexión al SIN</a:t>
            </a:r>
          </a:p>
        </p:txBody>
      </p:sp>
    </p:spTree>
    <p:extLst>
      <p:ext uri="{BB962C8B-B14F-4D97-AF65-F5344CB8AC3E}">
        <p14:creationId xmlns:p14="http://schemas.microsoft.com/office/powerpoint/2010/main" val="538013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3" name="Grupo 2">
            <a:extLst>
              <a:ext uri="{FF2B5EF4-FFF2-40B4-BE49-F238E27FC236}">
                <a16:creationId xmlns:a16="http://schemas.microsoft.com/office/drawing/2014/main" id="{F489EEF1-72E7-B146-B747-709C5494CD66}"/>
              </a:ext>
            </a:extLst>
          </p:cNvPr>
          <p:cNvGrpSpPr/>
          <p:nvPr/>
        </p:nvGrpSpPr>
        <p:grpSpPr>
          <a:xfrm>
            <a:off x="1928812" y="911188"/>
            <a:ext cx="6200776" cy="890149"/>
            <a:chOff x="332506" y="2899827"/>
            <a:chExt cx="7113321" cy="890149"/>
          </a:xfrm>
          <a:solidFill>
            <a:srgbClr val="92D6F0"/>
          </a:solidFill>
        </p:grpSpPr>
        <p:sp>
          <p:nvSpPr>
            <p:cNvPr id="7" name="TextBox 14">
              <a:extLst>
                <a:ext uri="{FF2B5EF4-FFF2-40B4-BE49-F238E27FC236}">
                  <a16:creationId xmlns:a16="http://schemas.microsoft.com/office/drawing/2014/main" id="{15465644-2E44-5F45-948C-175EABE8BCB8}"/>
                </a:ext>
              </a:extLst>
            </p:cNvPr>
            <p:cNvSpPr txBox="1">
              <a:spLocks noChangeArrowheads="1"/>
            </p:cNvSpPr>
            <p:nvPr/>
          </p:nvSpPr>
          <p:spPr bwMode="auto">
            <a:xfrm>
              <a:off x="332506" y="3389866"/>
              <a:ext cx="7113320" cy="4001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defRPr/>
              </a:pPr>
              <a:r>
                <a:rPr lang="en-US" altLang="en-US" sz="2000" dirty="0">
                  <a:solidFill>
                    <a:srgbClr val="002060"/>
                  </a:solidFill>
                </a:rPr>
                <a:t>Recomendaci</a:t>
              </a:r>
              <a:r>
                <a:rPr lang="es-ES" altLang="en-US" sz="2000" dirty="0" err="1">
                  <a:solidFill>
                    <a:srgbClr val="002060"/>
                  </a:solidFill>
                </a:rPr>
                <a:t>ón</a:t>
              </a:r>
              <a:r>
                <a:rPr lang="en-US" altLang="en-US" sz="2000" dirty="0">
                  <a:solidFill>
                    <a:srgbClr val="002060"/>
                  </a:solidFill>
                </a:rPr>
                <a:t>: </a:t>
              </a:r>
              <a:r>
                <a:rPr lang="en-US" altLang="en-US" sz="2000" dirty="0" err="1">
                  <a:solidFill>
                    <a:srgbClr val="002060"/>
                  </a:solidFill>
                </a:rPr>
                <a:t>Comit</a:t>
              </a:r>
              <a:r>
                <a:rPr lang="es-ES" altLang="en-US" sz="2000" dirty="0">
                  <a:solidFill>
                    <a:srgbClr val="002060"/>
                  </a:solidFill>
                </a:rPr>
                <a:t>é de Operación</a:t>
              </a:r>
              <a:endParaRPr lang="en-US" altLang="en-US" sz="2000" dirty="0">
                <a:solidFill>
                  <a:srgbClr val="002060"/>
                </a:solidFill>
              </a:endParaRPr>
            </a:p>
          </p:txBody>
        </p:sp>
        <p:sp>
          <p:nvSpPr>
            <p:cNvPr id="9" name="TextBox 14">
              <a:extLst>
                <a:ext uri="{FF2B5EF4-FFF2-40B4-BE49-F238E27FC236}">
                  <a16:creationId xmlns:a16="http://schemas.microsoft.com/office/drawing/2014/main" id="{2CCE82C0-AE58-7241-A9E0-700356891A3B}"/>
                </a:ext>
              </a:extLst>
            </p:cNvPr>
            <p:cNvSpPr txBox="1">
              <a:spLocks noChangeArrowheads="1"/>
            </p:cNvSpPr>
            <p:nvPr/>
          </p:nvSpPr>
          <p:spPr bwMode="auto">
            <a:xfrm>
              <a:off x="332507" y="2899827"/>
              <a:ext cx="7113320" cy="400110"/>
            </a:xfrm>
            <a:prstGeom prst="rect">
              <a:avLst/>
            </a:prstGeom>
            <a:grpFill/>
            <a:ln>
              <a:noFill/>
            </a:ln>
          </p:spPr>
          <p:txBody>
            <a:bodyPr>
              <a:spAutoFit/>
            </a:bodyPr>
            <a:lstStyle/>
            <a:p>
              <a:pPr algn="just">
                <a:defRPr/>
              </a:pPr>
              <a:r>
                <a:rPr lang="en-US" altLang="en-US" sz="2000" dirty="0">
                  <a:solidFill>
                    <a:srgbClr val="002060"/>
                  </a:solidFill>
                </a:rPr>
                <a:t>Concepto técnico: </a:t>
              </a:r>
              <a:r>
                <a:rPr lang="en-US" altLang="en-US" sz="2000" dirty="0" err="1">
                  <a:solidFill>
                    <a:srgbClr val="002060"/>
                  </a:solidFill>
                </a:rPr>
                <a:t>Subcomité</a:t>
              </a:r>
              <a:r>
                <a:rPr lang="en-US" altLang="en-US" sz="2000" dirty="0">
                  <a:solidFill>
                    <a:srgbClr val="002060"/>
                  </a:solidFill>
                </a:rPr>
                <a:t> de </a:t>
              </a:r>
              <a:r>
                <a:rPr lang="en-US" altLang="en-US" sz="2000" dirty="0" err="1">
                  <a:solidFill>
                    <a:srgbClr val="002060"/>
                  </a:solidFill>
                </a:rPr>
                <a:t>Protecciones</a:t>
              </a:r>
              <a:endParaRPr lang="en-US" altLang="en-US" sz="2000" dirty="0">
                <a:solidFill>
                  <a:srgbClr val="002060"/>
                </a:solidFill>
              </a:endParaRPr>
            </a:p>
          </p:txBody>
        </p:sp>
      </p:grpSp>
      <p:sp>
        <p:nvSpPr>
          <p:cNvPr id="5" name="Flecha abajo 4">
            <a:extLst>
              <a:ext uri="{FF2B5EF4-FFF2-40B4-BE49-F238E27FC236}">
                <a16:creationId xmlns:a16="http://schemas.microsoft.com/office/drawing/2014/main" id="{D02E4077-D1C3-7547-B512-5C0E248F684D}"/>
              </a:ext>
            </a:extLst>
          </p:cNvPr>
          <p:cNvSpPr/>
          <p:nvPr/>
        </p:nvSpPr>
        <p:spPr>
          <a:xfrm rot="16200000">
            <a:off x="3442770" y="3215718"/>
            <a:ext cx="828675" cy="426563"/>
          </a:xfrm>
          <a:prstGeom prst="downArrow">
            <a:avLst/>
          </a:prstGeom>
          <a:solidFill>
            <a:schemeClr val="tx2"/>
          </a:solidFill>
          <a:ln>
            <a:solidFill>
              <a:srgbClr val="92D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89D38E81-6C58-6141-921C-FAF1002CF675}"/>
              </a:ext>
            </a:extLst>
          </p:cNvPr>
          <p:cNvSpPr txBox="1"/>
          <p:nvPr/>
        </p:nvSpPr>
        <p:spPr>
          <a:xfrm>
            <a:off x="4342366" y="3259722"/>
            <a:ext cx="4257676" cy="338554"/>
          </a:xfrm>
          <a:prstGeom prst="rect">
            <a:avLst/>
          </a:prstGeom>
          <a:noFill/>
        </p:spPr>
        <p:txBody>
          <a:bodyPr wrap="square" rtlCol="0">
            <a:spAutoFit/>
          </a:bodyPr>
          <a:lstStyle/>
          <a:p>
            <a:pPr algn="ctr"/>
            <a:r>
              <a:rPr lang="es-CO" sz="1600" dirty="0"/>
              <a:t>Actualización del documento</a:t>
            </a:r>
          </a:p>
        </p:txBody>
      </p:sp>
      <p:sp>
        <p:nvSpPr>
          <p:cNvPr id="11" name="CuadroTexto 10">
            <a:extLst>
              <a:ext uri="{FF2B5EF4-FFF2-40B4-BE49-F238E27FC236}">
                <a16:creationId xmlns:a16="http://schemas.microsoft.com/office/drawing/2014/main" id="{A2D29A70-EDC9-B94D-BBE5-F3BCB66FE11E}"/>
              </a:ext>
            </a:extLst>
          </p:cNvPr>
          <p:cNvSpPr txBox="1"/>
          <p:nvPr/>
        </p:nvSpPr>
        <p:spPr>
          <a:xfrm>
            <a:off x="857251" y="0"/>
            <a:ext cx="8258174" cy="430887"/>
          </a:xfrm>
          <a:prstGeom prst="rect">
            <a:avLst/>
          </a:prstGeom>
          <a:noFill/>
        </p:spPr>
        <p:txBody>
          <a:bodyPr wrap="square" rtlCol="0">
            <a:spAutoFit/>
          </a:bodyPr>
          <a:lstStyle/>
          <a:p>
            <a:pPr algn="r"/>
            <a:r>
              <a:rPr lang="es-CO" sz="2200" dirty="0">
                <a:solidFill>
                  <a:srgbClr val="0070C0"/>
                </a:solidFill>
              </a:rPr>
              <a:t>Acuerdos: Esquema compartición de activos de conexión al SIN</a:t>
            </a:r>
          </a:p>
        </p:txBody>
      </p:sp>
      <p:sp>
        <p:nvSpPr>
          <p:cNvPr id="2" name="CuadroTexto 1">
            <a:extLst>
              <a:ext uri="{FF2B5EF4-FFF2-40B4-BE49-F238E27FC236}">
                <a16:creationId xmlns:a16="http://schemas.microsoft.com/office/drawing/2014/main" id="{853C6167-3527-B843-9069-E4C88631A57D}"/>
              </a:ext>
            </a:extLst>
          </p:cNvPr>
          <p:cNvSpPr txBox="1"/>
          <p:nvPr/>
        </p:nvSpPr>
        <p:spPr>
          <a:xfrm>
            <a:off x="0" y="2700338"/>
            <a:ext cx="3371850" cy="1554272"/>
          </a:xfrm>
          <a:prstGeom prst="rect">
            <a:avLst/>
          </a:prstGeom>
          <a:noFill/>
        </p:spPr>
        <p:txBody>
          <a:bodyPr wrap="square" rtlCol="0">
            <a:spAutoFit/>
          </a:bodyPr>
          <a:lstStyle/>
          <a:p>
            <a:pPr algn="just"/>
            <a:r>
              <a:rPr lang="es-CO" sz="1900" dirty="0"/>
              <a:t>Por el cual se actualiza el documento "Requisitos de Protecciones para la conexión de Sistemas de Generación en el SIN"</a:t>
            </a:r>
          </a:p>
        </p:txBody>
      </p:sp>
    </p:spTree>
    <p:extLst>
      <p:ext uri="{BB962C8B-B14F-4D97-AF65-F5344CB8AC3E}">
        <p14:creationId xmlns:p14="http://schemas.microsoft.com/office/powerpoint/2010/main" val="3253921505"/>
      </p:ext>
    </p:extLst>
  </p:cSld>
  <p:clrMapOvr>
    <a:masterClrMapping/>
  </p:clrMapOvr>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2335</TotalTime>
  <Words>706</Words>
  <Application>Microsoft Office PowerPoint</Application>
  <PresentationFormat>Presentación en pantalla (4:3)</PresentationFormat>
  <Paragraphs>53</Paragraphs>
  <Slides>13</Slides>
  <Notes>12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13</vt:i4>
      </vt:variant>
    </vt:vector>
  </HeadingPairs>
  <TitlesOfParts>
    <vt:vector size="16" baseType="lpstr">
      <vt:lpstr>Arial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Giovannni Bernal</dc:creator>
  <cp:lastModifiedBy>ALBERTO OLARTE</cp:lastModifiedBy>
  <cp:revision>81</cp:revision>
  <dcterms:created xsi:type="dcterms:W3CDTF">2008-10-01T20:44:13Z</dcterms:created>
  <dcterms:modified xsi:type="dcterms:W3CDTF">2020-06-30T16:10:51Z</dcterms:modified>
</cp:coreProperties>
</file>