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22" r:id="rId2"/>
    <p:sldMasterId id="2147483703" r:id="rId3"/>
    <p:sldMasterId id="2147483750" r:id="rId4"/>
  </p:sldMasterIdLst>
  <p:notesMasterIdLst>
    <p:notesMasterId r:id="rId10"/>
  </p:notesMasterIdLst>
  <p:handoutMasterIdLst>
    <p:handoutMasterId r:id="rId11"/>
  </p:handoutMasterIdLst>
  <p:sldIdLst>
    <p:sldId id="256" r:id="rId5"/>
    <p:sldId id="271" r:id="rId6"/>
    <p:sldId id="310" r:id="rId7"/>
    <p:sldId id="308" r:id="rId8"/>
    <p:sldId id="269" r:id="rId9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2"/>
      <p:bold r:id="rId13"/>
      <p:italic r:id="rId14"/>
      <p:boldItalic r:id="rId15"/>
    </p:embeddedFont>
    <p:embeddedFont>
      <p:font typeface="Montserrat Medium" panose="00000600000000000000" pitchFamily="2" charset="0"/>
      <p:regular r:id="rId16"/>
      <p: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gNwCjQo9vD23ktInygd651gS1FA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4CCD5E-243D-70D8-9E8F-BEA6BBC5F9C6}" name="Alberto Olarte" initials="AO" userId="560779a233298cf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C73"/>
    <a:srgbClr val="00A666"/>
    <a:srgbClr val="0887A2"/>
    <a:srgbClr val="E23200"/>
    <a:srgbClr val="64BCD4"/>
    <a:srgbClr val="96C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21" autoAdjust="0"/>
    <p:restoredTop sz="94660"/>
  </p:normalViewPr>
  <p:slideViewPr>
    <p:cSldViewPr snapToGrid="0">
      <p:cViewPr varScale="1">
        <p:scale>
          <a:sx n="88" d="100"/>
          <a:sy n="88" d="100"/>
        </p:scale>
        <p:origin x="32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78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66872-C6D3-4791-88D7-AD35B94AD44D}" type="datetimeFigureOut">
              <a:rPr lang="es-ES" smtClean="0"/>
              <a:t>05/04/2022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915C4-04A0-4DBB-AD22-E98B963EF8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547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10671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781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0" y="477"/>
            <a:ext cx="8926435" cy="504063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/>
              <a:t>Haz clic para editar el estilo de subtítulo del patrón</a:t>
            </a:r>
            <a:endParaRPr lang="es-ES" dirty="0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67153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67153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092791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nivele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" y="563160"/>
            <a:ext cx="8537590" cy="60686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10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335280" y="1341120"/>
            <a:ext cx="8537848" cy="3437739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00A666"/>
                </a:solidFill>
              </a:defRPr>
            </a:lvl2pPr>
            <a:lvl3pPr>
              <a:defRPr sz="1100">
                <a:solidFill>
                  <a:srgbClr val="00A666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4" name="Google Shape;129;p9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0923" y="139706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450193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" y="816173"/>
            <a:ext cx="4194810" cy="1006316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20040" y="1889759"/>
            <a:ext cx="4194810" cy="256770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816172"/>
            <a:ext cx="4514850" cy="3641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5" name="Google Shape;129;p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0040" y="4742979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642174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444" y="273844"/>
            <a:ext cx="8601494" cy="994172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2443" y="1349080"/>
            <a:ext cx="4223917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A66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72443" y="2099447"/>
            <a:ext cx="4223917" cy="24286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219" y="1349080"/>
            <a:ext cx="4244719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887A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219" y="2099447"/>
            <a:ext cx="4244719" cy="24286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/>
          </a:p>
        </p:txBody>
      </p:sp>
      <p:sp>
        <p:nvSpPr>
          <p:cNvPr id="1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9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A666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  <p:pic>
        <p:nvPicPr>
          <p:cNvPr id="21" name="Google Shape;129;p9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0864" y="4660518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787172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7064" y="640080"/>
            <a:ext cx="6728286" cy="396240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3097" y="1756413"/>
            <a:ext cx="6702253" cy="250312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 b="1">
                <a:solidFill>
                  <a:srgbClr val="00A666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84504" y="1093471"/>
            <a:ext cx="6754320" cy="52196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9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24527" y="342900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4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A666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721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160" y="798610"/>
            <a:ext cx="3528060" cy="524352"/>
          </a:xfrm>
        </p:spPr>
        <p:txBody>
          <a:bodyPr anchor="t"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169331" y="79861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MX"/>
              <a:t>Haz clic en el icono para agregar una imagen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8160" y="1399162"/>
            <a:ext cx="3528060" cy="306062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8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A666"/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715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216944"/>
            <a:ext cx="7886700" cy="994172"/>
          </a:xfrm>
        </p:spPr>
        <p:txBody>
          <a:bodyPr/>
          <a:lstStyle>
            <a:lvl1pPr>
              <a:defRPr b="1"/>
            </a:lvl1pPr>
          </a:lstStyle>
          <a:p>
            <a:r>
              <a:rPr lang="es-MX"/>
              <a:t>Haz clic para modificar el estilo de título del patrón</a:t>
            </a:r>
            <a:endParaRPr lang="es-ES"/>
          </a:p>
        </p:txBody>
      </p:sp>
      <p:sp>
        <p:nvSpPr>
          <p:cNvPr id="20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  <p:sp>
        <p:nvSpPr>
          <p:cNvPr id="21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A666"/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8431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4" y="0"/>
            <a:ext cx="9051551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941" y="1282304"/>
            <a:ext cx="8596594" cy="2139553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68941" y="3442098"/>
            <a:ext cx="859659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890328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 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88526" y="2811780"/>
            <a:ext cx="3498074" cy="610077"/>
          </a:xfrm>
        </p:spPr>
        <p:txBody>
          <a:bodyPr anchor="b"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88526" y="3442098"/>
            <a:ext cx="3498074" cy="112514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4" name="Título 1"/>
          <p:cNvSpPr txBox="1">
            <a:spLocks/>
          </p:cNvSpPr>
          <p:nvPr userDrawn="1"/>
        </p:nvSpPr>
        <p:spPr>
          <a:xfrm>
            <a:off x="3588526" y="2397537"/>
            <a:ext cx="3498074" cy="4142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rgbClr val="00A666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s-ES" b="0" dirty="0">
                <a:solidFill>
                  <a:srgbClr val="00A666"/>
                </a:solidFill>
              </a:rPr>
              <a:t>HAGA CLIC PARA MODIFICAR EL ESTILO DE TÍTULO DEL PATRÓN</a:t>
            </a:r>
          </a:p>
        </p:txBody>
      </p:sp>
      <p:pic>
        <p:nvPicPr>
          <p:cNvPr id="30" name="Google Shape;128;p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9350" y="564600"/>
            <a:ext cx="2655526" cy="398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29;p9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0900" y="859300"/>
            <a:ext cx="399100" cy="42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30;p9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700" y="2887140"/>
            <a:ext cx="1692598" cy="89193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131;p9"/>
          <p:cNvSpPr/>
          <p:nvPr userDrawn="1"/>
        </p:nvSpPr>
        <p:spPr>
          <a:xfrm>
            <a:off x="3214875" y="4548850"/>
            <a:ext cx="120900" cy="1191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34511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/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6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A666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1349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A666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0791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6;p7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50350" y="95760"/>
            <a:ext cx="1226185" cy="33844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12420" y="1467850"/>
            <a:ext cx="3390004" cy="3261314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96C11E"/>
                </a:solidFill>
              </a:defRPr>
            </a:lvl2pPr>
            <a:lvl3pPr>
              <a:defRPr sz="1100">
                <a:solidFill>
                  <a:srgbClr val="96C11E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contenido 2"/>
          <p:cNvSpPr>
            <a:spLocks noGrp="1"/>
          </p:cNvSpPr>
          <p:nvPr>
            <p:ph sz="half" idx="11" hasCustomPrompt="1"/>
          </p:nvPr>
        </p:nvSpPr>
        <p:spPr>
          <a:xfrm>
            <a:off x="4627245" y="1467851"/>
            <a:ext cx="4246693" cy="406670"/>
          </a:xfrm>
        </p:spPr>
        <p:txBody>
          <a:bodyPr/>
          <a:lstStyle>
            <a:lvl1pPr marL="0" indent="0">
              <a:buNone/>
              <a:defRPr lang="es-ES" b="1" dirty="0" smtClean="0"/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sz="half" idx="12"/>
          </p:nvPr>
        </p:nvSpPr>
        <p:spPr>
          <a:xfrm>
            <a:off x="4627245" y="1947911"/>
            <a:ext cx="4246693" cy="406670"/>
          </a:xfrm>
        </p:spPr>
        <p:txBody>
          <a:bodyPr/>
          <a:lstStyle>
            <a:lvl1pPr marL="0" indent="0">
              <a:buNone/>
              <a:defRPr lang="es-ES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627245" y="247085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sz="half" idx="14"/>
          </p:nvPr>
        </p:nvSpPr>
        <p:spPr>
          <a:xfrm>
            <a:off x="4627245" y="2975522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3" name="Marcador de contenido 2"/>
          <p:cNvSpPr>
            <a:spLocks noGrp="1"/>
          </p:cNvSpPr>
          <p:nvPr>
            <p:ph sz="half" idx="15"/>
          </p:nvPr>
        </p:nvSpPr>
        <p:spPr>
          <a:xfrm>
            <a:off x="4627245" y="353631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4041284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953250" y="126683"/>
            <a:ext cx="2057400" cy="273844"/>
          </a:xfrm>
        </p:spPr>
        <p:txBody>
          <a:bodyPr/>
          <a:lstStyle>
            <a:lvl1pPr algn="r">
              <a:defRPr sz="800" b="1"/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629512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preserve="1" userDrawn="1">
  <p:cSld name="Cover">
    <p:bg>
      <p:bgPr>
        <a:solidFill>
          <a:schemeClr val="bg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6"/>
          </p:nvPr>
        </p:nvSpPr>
        <p:spPr>
          <a:xfrm>
            <a:off x="933252" y="2338667"/>
            <a:ext cx="4373853" cy="1558351"/>
          </a:xfrm>
        </p:spPr>
        <p:txBody>
          <a:bodyPr>
            <a:noAutofit/>
          </a:bodyPr>
          <a:lstStyle>
            <a:lvl1pPr marL="0" indent="0">
              <a:buNone/>
              <a:defRPr lang="es-ES" sz="1600" b="1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81919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8" y="88288"/>
            <a:ext cx="8885445" cy="493145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2273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2273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0555799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6;p7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50350" y="95760"/>
            <a:ext cx="1226185" cy="33844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12420" y="1467850"/>
            <a:ext cx="3390004" cy="3261314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96C11E"/>
                </a:solidFill>
              </a:defRPr>
            </a:lvl2pPr>
            <a:lvl3pPr>
              <a:defRPr sz="1100">
                <a:solidFill>
                  <a:srgbClr val="96C11E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contenido 2"/>
          <p:cNvSpPr>
            <a:spLocks noGrp="1"/>
          </p:cNvSpPr>
          <p:nvPr>
            <p:ph sz="half" idx="11" hasCustomPrompt="1"/>
          </p:nvPr>
        </p:nvSpPr>
        <p:spPr>
          <a:xfrm>
            <a:off x="4627245" y="1467851"/>
            <a:ext cx="4246693" cy="406670"/>
          </a:xfrm>
        </p:spPr>
        <p:txBody>
          <a:bodyPr/>
          <a:lstStyle>
            <a:lvl1pPr marL="0" indent="0">
              <a:buNone/>
              <a:defRPr lang="es-ES" b="1" dirty="0" smtClean="0"/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sz="half" idx="12"/>
          </p:nvPr>
        </p:nvSpPr>
        <p:spPr>
          <a:xfrm>
            <a:off x="4627245" y="1947911"/>
            <a:ext cx="4246693" cy="406670"/>
          </a:xfrm>
        </p:spPr>
        <p:txBody>
          <a:bodyPr/>
          <a:lstStyle>
            <a:lvl1pPr marL="0" indent="0">
              <a:buNone/>
              <a:defRPr lang="es-ES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627245" y="247085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sz="half" idx="14"/>
          </p:nvPr>
        </p:nvSpPr>
        <p:spPr>
          <a:xfrm>
            <a:off x="4627245" y="2975522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contenido 2"/>
          <p:cNvSpPr>
            <a:spLocks noGrp="1"/>
          </p:cNvSpPr>
          <p:nvPr>
            <p:ph sz="half" idx="15"/>
          </p:nvPr>
        </p:nvSpPr>
        <p:spPr>
          <a:xfrm>
            <a:off x="4627245" y="353631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3695992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090" y="624840"/>
            <a:ext cx="8534848" cy="605075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090" y="1503759"/>
            <a:ext cx="8534848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6502" y="1080877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7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9530" y="91433"/>
            <a:ext cx="199461" cy="212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11365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851" y="444891"/>
            <a:ext cx="7930655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205;p14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2280" y="628892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18554" y="3524537"/>
            <a:ext cx="824617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418554" y="1143344"/>
            <a:ext cx="8246173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418554" y="2150983"/>
            <a:ext cx="8246173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418554" y="3067440"/>
            <a:ext cx="824617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1207"/>
            <a:ext cx="1884996" cy="836056"/>
          </a:xfrm>
          <a:prstGeom prst="rect">
            <a:avLst/>
          </a:prstGeom>
        </p:spPr>
      </p:pic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0956278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7181" y="444891"/>
            <a:ext cx="7299326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286466" y="3524537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286466" y="1143344"/>
            <a:ext cx="7378261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286466" y="2150983"/>
            <a:ext cx="7378261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286466" y="3067440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869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9185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7181" y="444891"/>
            <a:ext cx="7299326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286466" y="3524537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286466" y="1143344"/>
            <a:ext cx="7378261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286466" y="2150983"/>
            <a:ext cx="7378261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286466" y="3067440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2" y="503544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56650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 sin marcador 2 ELIM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9207" y="444891"/>
            <a:ext cx="7037299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551327" y="3524537"/>
            <a:ext cx="711340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551327" y="1143344"/>
            <a:ext cx="711340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551327" y="2150983"/>
            <a:ext cx="711340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551327" y="3067440"/>
            <a:ext cx="711340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Google Shape;187;p13"/>
          <p:cNvPicPr preferRelativeResize="0"/>
          <p:nvPr userDrawn="1"/>
        </p:nvPicPr>
        <p:blipFill rotWithShape="1">
          <a:blip r:embed="rId2">
            <a:alphaModFix/>
          </a:blip>
          <a:srcRect l="20276"/>
          <a:stretch/>
        </p:blipFill>
        <p:spPr>
          <a:xfrm>
            <a:off x="0" y="480150"/>
            <a:ext cx="1422691" cy="3779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675606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470" y="588332"/>
            <a:ext cx="8454401" cy="406956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1470" y="1080564"/>
            <a:ext cx="4194810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Marcador de contenido 2"/>
          <p:cNvSpPr>
            <a:spLocks noGrp="1"/>
          </p:cNvSpPr>
          <p:nvPr>
            <p:ph idx="13"/>
          </p:nvPr>
        </p:nvSpPr>
        <p:spPr>
          <a:xfrm>
            <a:off x="4762500" y="1080564"/>
            <a:ext cx="4111438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1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884519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090" y="624840"/>
            <a:ext cx="8534848" cy="605075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090" y="1503759"/>
            <a:ext cx="8534848" cy="326350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6502" y="1080877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697659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tro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381" y="1081870"/>
            <a:ext cx="1729797" cy="1072828"/>
          </a:xfrm>
        </p:spPr>
        <p:txBody>
          <a:bodyPr anchor="t">
            <a:normAutofit/>
          </a:bodyPr>
          <a:lstStyle>
            <a:lvl1pPr algn="r">
              <a:defRPr sz="12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9382" y="65074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47471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3" name="Marcador de texto 3"/>
          <p:cNvSpPr>
            <a:spLocks noGrp="1"/>
          </p:cNvSpPr>
          <p:nvPr>
            <p:ph type="body" sz="half" idx="16"/>
          </p:nvPr>
        </p:nvSpPr>
        <p:spPr>
          <a:xfrm>
            <a:off x="4526847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4" name="Marcador de texto 3"/>
          <p:cNvSpPr>
            <a:spLocks noGrp="1"/>
          </p:cNvSpPr>
          <p:nvPr>
            <p:ph type="body" sz="half" idx="17"/>
          </p:nvPr>
        </p:nvSpPr>
        <p:spPr>
          <a:xfrm>
            <a:off x="6806223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5" name="Marcador de contenido 2"/>
          <p:cNvSpPr>
            <a:spLocks noGrp="1"/>
          </p:cNvSpPr>
          <p:nvPr>
            <p:ph sz="half" idx="14"/>
          </p:nvPr>
        </p:nvSpPr>
        <p:spPr>
          <a:xfrm>
            <a:off x="2247469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6" name="Marcador de contenido 2"/>
          <p:cNvSpPr>
            <a:spLocks noGrp="1"/>
          </p:cNvSpPr>
          <p:nvPr>
            <p:ph sz="half" idx="18"/>
          </p:nvPr>
        </p:nvSpPr>
        <p:spPr>
          <a:xfrm>
            <a:off x="4526845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7" name="Marcador de contenido 2"/>
          <p:cNvSpPr>
            <a:spLocks noGrp="1"/>
          </p:cNvSpPr>
          <p:nvPr>
            <p:ph sz="half" idx="19"/>
          </p:nvPr>
        </p:nvSpPr>
        <p:spPr>
          <a:xfrm>
            <a:off x="6806221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6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6010" y="4829067"/>
            <a:ext cx="199461" cy="212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8154887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nivele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" y="563160"/>
            <a:ext cx="8537590" cy="60686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335280" y="1341120"/>
            <a:ext cx="8537848" cy="3437739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96C11E"/>
                </a:solidFill>
              </a:defRPr>
            </a:lvl2pPr>
            <a:lvl3pPr>
              <a:defRPr sz="1100">
                <a:solidFill>
                  <a:srgbClr val="96C11E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9530" y="91433"/>
            <a:ext cx="199461" cy="2120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5519282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" y="816173"/>
            <a:ext cx="4194810" cy="1006316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20040" y="1889759"/>
            <a:ext cx="4194810" cy="2567703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816172"/>
            <a:ext cx="4514850" cy="3641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s-ES" dirty="0"/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4" name="Google Shape;172;p12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579" y="4798165"/>
            <a:ext cx="199461" cy="212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9092992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444" y="273844"/>
            <a:ext cx="8601494" cy="994172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2443" y="1349080"/>
            <a:ext cx="4223917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96C11E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72443" y="2099447"/>
            <a:ext cx="4223917" cy="242863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219" y="1349080"/>
            <a:ext cx="4244719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A66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219" y="2099447"/>
            <a:ext cx="4244719" cy="24286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773246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7064" y="640080"/>
            <a:ext cx="6728286" cy="396240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3097" y="1756413"/>
            <a:ext cx="6702253" cy="250312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 b="1">
                <a:solidFill>
                  <a:srgbClr val="96C11E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84504" y="1093471"/>
            <a:ext cx="6754320" cy="52196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8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24527" y="342900"/>
            <a:ext cx="265175" cy="2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30757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160" y="798610"/>
            <a:ext cx="3528060" cy="524352"/>
          </a:xfrm>
        </p:spPr>
        <p:txBody>
          <a:bodyPr anchor="t"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169331" y="79861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8160" y="1399162"/>
            <a:ext cx="3528060" cy="306062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  <p:sp>
        <p:nvSpPr>
          <p:cNvPr id="15" name="Marcador de número de diapositiva 5"/>
          <p:cNvSpPr txBox="1">
            <a:spLocks/>
          </p:cNvSpPr>
          <p:nvPr userDrawn="1"/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0134065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216944"/>
            <a:ext cx="7886700" cy="994172"/>
          </a:xfrm>
        </p:spPr>
        <p:txBody>
          <a:bodyPr/>
          <a:lstStyle>
            <a:lvl1pPr>
              <a:defRPr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4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82116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4" y="0"/>
            <a:ext cx="9161928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941" y="1282304"/>
            <a:ext cx="8596594" cy="2139553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68941" y="3442098"/>
            <a:ext cx="859659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7718520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 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88526" y="2811780"/>
            <a:ext cx="3498074" cy="610077"/>
          </a:xfrm>
        </p:spPr>
        <p:txBody>
          <a:bodyPr anchor="b"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88526" y="3442098"/>
            <a:ext cx="3498074" cy="112514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Título 1"/>
          <p:cNvSpPr txBox="1">
            <a:spLocks/>
          </p:cNvSpPr>
          <p:nvPr userDrawn="1"/>
        </p:nvSpPr>
        <p:spPr>
          <a:xfrm>
            <a:off x="3588526" y="2397537"/>
            <a:ext cx="3498074" cy="4142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rgbClr val="00A666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s-ES" b="0" dirty="0">
                <a:solidFill>
                  <a:srgbClr val="96C11E"/>
                </a:solidFill>
              </a:rPr>
              <a:t>HAGA CLIC PARA MODIFICAR EL ESTILO DE TÍTULO DEL PATRÓN</a:t>
            </a:r>
          </a:p>
        </p:txBody>
      </p:sp>
      <p:pic>
        <p:nvPicPr>
          <p:cNvPr id="22" name="Google Shape;170;p12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8429" y="582040"/>
            <a:ext cx="2656798" cy="398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71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629" y="2904040"/>
            <a:ext cx="1692001" cy="8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72;p12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1229" y="877240"/>
            <a:ext cx="399600" cy="4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73;p12"/>
          <p:cNvSpPr/>
          <p:nvPr userDrawn="1"/>
        </p:nvSpPr>
        <p:spPr>
          <a:xfrm>
            <a:off x="3225304" y="4565690"/>
            <a:ext cx="120900" cy="119100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0467421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7511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552" y="405201"/>
            <a:ext cx="6549192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205;p14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8965" y="552821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08965" y="3484917"/>
            <a:ext cx="833499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408965" y="1103724"/>
            <a:ext cx="833499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408965" y="2111363"/>
            <a:ext cx="833499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408965" y="3027820"/>
            <a:ext cx="833499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1207"/>
            <a:ext cx="1884996" cy="836056"/>
          </a:xfrm>
          <a:prstGeom prst="rect">
            <a:avLst/>
          </a:prstGeom>
        </p:spPr>
      </p:pic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7487560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36250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953250" y="126683"/>
            <a:ext cx="2057400" cy="273844"/>
          </a:xfrm>
        </p:spPr>
        <p:txBody>
          <a:bodyPr/>
          <a:lstStyle>
            <a:lvl1pPr algn="r">
              <a:defRPr sz="800" b="1"/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3997803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preserve="1" userDrawn="1">
  <p:cSld name="Cover">
    <p:bg>
      <p:bgPr>
        <a:solidFill>
          <a:schemeClr val="bg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6"/>
          </p:nvPr>
        </p:nvSpPr>
        <p:spPr>
          <a:xfrm>
            <a:off x="3461299" y="3288926"/>
            <a:ext cx="4373853" cy="1558351"/>
          </a:xfrm>
        </p:spPr>
        <p:txBody>
          <a:bodyPr>
            <a:noAutofit/>
          </a:bodyPr>
          <a:lstStyle>
            <a:lvl1pPr marL="0" indent="0">
              <a:buNone/>
              <a:defRPr lang="es-ES" sz="1600" b="1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178931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8" y="0"/>
            <a:ext cx="8904364" cy="503235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10" name="Marcador de fecha 3"/>
          <p:cNvSpPr>
            <a:spLocks noGrp="1"/>
          </p:cNvSpPr>
          <p:nvPr>
            <p:ph type="dt" sz="half" idx="2"/>
          </p:nvPr>
        </p:nvSpPr>
        <p:spPr>
          <a:xfrm>
            <a:off x="6808694" y="46448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5238734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6;p7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50350" y="95760"/>
            <a:ext cx="1226185" cy="33844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12420" y="1467850"/>
            <a:ext cx="3390004" cy="3261314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E23200"/>
                </a:solidFill>
              </a:defRPr>
            </a:lvl2pPr>
            <a:lvl3pPr>
              <a:defRPr sz="1100">
                <a:solidFill>
                  <a:srgbClr val="E23200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contenido 2"/>
          <p:cNvSpPr>
            <a:spLocks noGrp="1"/>
          </p:cNvSpPr>
          <p:nvPr>
            <p:ph sz="half" idx="11" hasCustomPrompt="1"/>
          </p:nvPr>
        </p:nvSpPr>
        <p:spPr>
          <a:xfrm>
            <a:off x="4627245" y="1467851"/>
            <a:ext cx="4246693" cy="406670"/>
          </a:xfrm>
        </p:spPr>
        <p:txBody>
          <a:bodyPr/>
          <a:lstStyle>
            <a:lvl1pPr marL="0" indent="0">
              <a:buNone/>
              <a:defRPr lang="es-ES" b="1" dirty="0" smtClean="0"/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sz="half" idx="12"/>
          </p:nvPr>
        </p:nvSpPr>
        <p:spPr>
          <a:xfrm>
            <a:off x="4627245" y="1947911"/>
            <a:ext cx="4246693" cy="406670"/>
          </a:xfrm>
        </p:spPr>
        <p:txBody>
          <a:bodyPr/>
          <a:lstStyle>
            <a:lvl1pPr marL="0" indent="0">
              <a:buNone/>
              <a:defRPr lang="es-ES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627245" y="247085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sz="half" idx="14"/>
          </p:nvPr>
        </p:nvSpPr>
        <p:spPr>
          <a:xfrm>
            <a:off x="4627245" y="2975522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contenido 2"/>
          <p:cNvSpPr>
            <a:spLocks noGrp="1"/>
          </p:cNvSpPr>
          <p:nvPr>
            <p:ph sz="half" idx="15"/>
          </p:nvPr>
        </p:nvSpPr>
        <p:spPr>
          <a:xfrm>
            <a:off x="4627245" y="353631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63838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090" y="624840"/>
            <a:ext cx="8534848" cy="605075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090" y="1503759"/>
            <a:ext cx="8534848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6502" y="1080877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3789226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688" y="444711"/>
            <a:ext cx="7882136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17" name="Google Shape;205;p14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0117" y="628712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56392" y="3517241"/>
            <a:ext cx="8195724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456392" y="1136048"/>
            <a:ext cx="8195724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456392" y="2143687"/>
            <a:ext cx="8195724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456392" y="3060144"/>
            <a:ext cx="8195724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94683408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3722" y="444711"/>
            <a:ext cx="7132102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444121" y="3517241"/>
            <a:ext cx="720799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444121" y="1136048"/>
            <a:ext cx="7207995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444121" y="2143687"/>
            <a:ext cx="7207995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444121" y="3060144"/>
            <a:ext cx="720799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38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91765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7564" y="444711"/>
            <a:ext cx="7188260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387366" y="3517241"/>
            <a:ext cx="726475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387366" y="1136048"/>
            <a:ext cx="726475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387366" y="2143687"/>
            <a:ext cx="726475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387366" y="3060144"/>
            <a:ext cx="726475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320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90087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8518" y="444711"/>
            <a:ext cx="7007305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570246" y="3517241"/>
            <a:ext cx="708187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570246" y="1136048"/>
            <a:ext cx="708187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570246" y="2143687"/>
            <a:ext cx="708187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570246" y="3060144"/>
            <a:ext cx="708187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  <p:pic>
        <p:nvPicPr>
          <p:cNvPr id="9" name="Google Shape;235;p16"/>
          <p:cNvPicPr preferRelativeResize="0"/>
          <p:nvPr userDrawn="1"/>
        </p:nvPicPr>
        <p:blipFill rotWithShape="1">
          <a:blip r:embed="rId2">
            <a:alphaModFix/>
          </a:blip>
          <a:srcRect l="22487"/>
          <a:stretch/>
        </p:blipFill>
        <p:spPr>
          <a:xfrm>
            <a:off x="0" y="444711"/>
            <a:ext cx="1383221" cy="3779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706521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2505" y="682674"/>
            <a:ext cx="7751433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122505" y="3762390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122505" y="1381197"/>
            <a:ext cx="7751433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122505" y="2388836"/>
            <a:ext cx="7751433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122505" y="3305293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238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45760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470" y="588332"/>
            <a:ext cx="8454401" cy="406956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1470" y="1080564"/>
            <a:ext cx="4194810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Marcador de contenido 2"/>
          <p:cNvSpPr>
            <a:spLocks noGrp="1"/>
          </p:cNvSpPr>
          <p:nvPr>
            <p:ph idx="13"/>
          </p:nvPr>
        </p:nvSpPr>
        <p:spPr>
          <a:xfrm>
            <a:off x="4762500" y="1080564"/>
            <a:ext cx="4111438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6752314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tro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381" y="1081870"/>
            <a:ext cx="1729797" cy="1072828"/>
          </a:xfrm>
        </p:spPr>
        <p:txBody>
          <a:bodyPr anchor="t">
            <a:normAutofit/>
          </a:bodyPr>
          <a:lstStyle>
            <a:lvl1pPr algn="r">
              <a:defRPr sz="12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9382" y="65074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47471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3" name="Marcador de texto 3"/>
          <p:cNvSpPr>
            <a:spLocks noGrp="1"/>
          </p:cNvSpPr>
          <p:nvPr>
            <p:ph type="body" sz="half" idx="16"/>
          </p:nvPr>
        </p:nvSpPr>
        <p:spPr>
          <a:xfrm>
            <a:off x="4526847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4" name="Marcador de texto 3"/>
          <p:cNvSpPr>
            <a:spLocks noGrp="1"/>
          </p:cNvSpPr>
          <p:nvPr>
            <p:ph type="body" sz="half" idx="17"/>
          </p:nvPr>
        </p:nvSpPr>
        <p:spPr>
          <a:xfrm>
            <a:off x="6806223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5" name="Marcador de contenido 2"/>
          <p:cNvSpPr>
            <a:spLocks noGrp="1"/>
          </p:cNvSpPr>
          <p:nvPr>
            <p:ph sz="half" idx="14"/>
          </p:nvPr>
        </p:nvSpPr>
        <p:spPr>
          <a:xfrm>
            <a:off x="2247469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6" name="Marcador de contenido 2"/>
          <p:cNvSpPr>
            <a:spLocks noGrp="1"/>
          </p:cNvSpPr>
          <p:nvPr>
            <p:ph sz="half" idx="18"/>
          </p:nvPr>
        </p:nvSpPr>
        <p:spPr>
          <a:xfrm>
            <a:off x="4526845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7" name="Marcador de contenido 2"/>
          <p:cNvSpPr>
            <a:spLocks noGrp="1"/>
          </p:cNvSpPr>
          <p:nvPr>
            <p:ph sz="half" idx="19"/>
          </p:nvPr>
        </p:nvSpPr>
        <p:spPr>
          <a:xfrm>
            <a:off x="6806221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7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30343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nivele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" y="563160"/>
            <a:ext cx="8537590" cy="60686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335280" y="1341120"/>
            <a:ext cx="8537848" cy="3437739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00A666"/>
                </a:solidFill>
              </a:defRPr>
            </a:lvl2pPr>
            <a:lvl3pPr>
              <a:defRPr sz="1100">
                <a:solidFill>
                  <a:srgbClr val="00A666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9530" y="91433"/>
            <a:ext cx="199461" cy="2120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1596349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" y="816173"/>
            <a:ext cx="4194810" cy="1006316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20040" y="1889759"/>
            <a:ext cx="4194810" cy="2567703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816172"/>
            <a:ext cx="4514850" cy="3641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s-ES" dirty="0"/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95708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444" y="273844"/>
            <a:ext cx="8601494" cy="994172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2443" y="1349080"/>
            <a:ext cx="4223917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72443" y="2099447"/>
            <a:ext cx="4223917" cy="242863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219" y="1349080"/>
            <a:ext cx="4244719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E2320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219" y="2099447"/>
            <a:ext cx="4244719" cy="24286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78399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7064" y="640080"/>
            <a:ext cx="7053394" cy="396240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E51C73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3097" y="1756413"/>
            <a:ext cx="7026103" cy="250312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 b="1">
                <a:solidFill>
                  <a:srgbClr val="E51C73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84504" y="1093471"/>
            <a:ext cx="7080686" cy="52196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9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24527" y="342900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01613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160" y="798610"/>
            <a:ext cx="3528060" cy="524352"/>
          </a:xfrm>
        </p:spPr>
        <p:txBody>
          <a:bodyPr anchor="t"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169331" y="79861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8160" y="1399162"/>
            <a:ext cx="3528060" cy="306062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9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28460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216944"/>
            <a:ext cx="7886700" cy="994172"/>
          </a:xfrm>
        </p:spPr>
        <p:txBody>
          <a:bodyPr/>
          <a:lstStyle>
            <a:lvl1pPr>
              <a:defRPr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0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41141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941" y="1282304"/>
            <a:ext cx="8596594" cy="2139553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68941" y="3442098"/>
            <a:ext cx="859659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166430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 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88526" y="2811780"/>
            <a:ext cx="3498074" cy="610077"/>
          </a:xfrm>
        </p:spPr>
        <p:txBody>
          <a:bodyPr anchor="b"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88526" y="3442098"/>
            <a:ext cx="3498074" cy="112514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Título 1"/>
          <p:cNvSpPr txBox="1">
            <a:spLocks/>
          </p:cNvSpPr>
          <p:nvPr userDrawn="1"/>
        </p:nvSpPr>
        <p:spPr>
          <a:xfrm>
            <a:off x="3588526" y="2397537"/>
            <a:ext cx="3498074" cy="4142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rgbClr val="00A666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s-ES" b="0" dirty="0">
                <a:solidFill>
                  <a:srgbClr val="E23200"/>
                </a:solidFill>
              </a:rPr>
              <a:t>HAGA CLIC PARA MODIFICAR EL ESTILO DE TÍTULO DEL PATRÓN</a:t>
            </a:r>
          </a:p>
        </p:txBody>
      </p:sp>
      <p:pic>
        <p:nvPicPr>
          <p:cNvPr id="13" name="Google Shape;156;p11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8000" y="565200"/>
            <a:ext cx="2656798" cy="398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7;p11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200" y="2887200"/>
            <a:ext cx="1692001" cy="8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58;p11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0800" y="860400"/>
            <a:ext cx="399600" cy="4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59;p11"/>
          <p:cNvSpPr/>
          <p:nvPr userDrawn="1"/>
        </p:nvSpPr>
        <p:spPr>
          <a:xfrm>
            <a:off x="3214875" y="4548850"/>
            <a:ext cx="120900" cy="119100"/>
          </a:xfrm>
          <a:prstGeom prst="rect">
            <a:avLst/>
          </a:prstGeom>
          <a:solidFill>
            <a:srgbClr val="E51B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120267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2505" y="682674"/>
            <a:ext cx="7751433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122505" y="3762390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122505" y="1381197"/>
            <a:ext cx="7751433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122505" y="2388836"/>
            <a:ext cx="7751433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122505" y="3305293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237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8784"/>
      </p:ext>
    </p:extLst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92276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2330263" cy="4358879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75232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953250" y="126683"/>
            <a:ext cx="2057400" cy="273844"/>
          </a:xfrm>
        </p:spPr>
        <p:txBody>
          <a:bodyPr/>
          <a:lstStyle>
            <a:lvl1pPr algn="r">
              <a:defRPr sz="800" b="1"/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8860378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preserve="1" userDrawn="1">
  <p:cSld name="Cover">
    <p:bg>
      <p:bgPr>
        <a:solidFill>
          <a:schemeClr val="bg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6"/>
          </p:nvPr>
        </p:nvSpPr>
        <p:spPr>
          <a:xfrm>
            <a:off x="655347" y="1504950"/>
            <a:ext cx="3271195" cy="1722344"/>
          </a:xfrm>
        </p:spPr>
        <p:txBody>
          <a:bodyPr>
            <a:noAutofit/>
          </a:bodyPr>
          <a:lstStyle>
            <a:lvl1pPr marL="0" indent="0">
              <a:buNone/>
              <a:defRPr lang="es-ES" sz="1600" b="1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962103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9" y="0"/>
            <a:ext cx="8919544" cy="5029200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615045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7802" y="274638"/>
            <a:ext cx="6717547" cy="9937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7802" y="1370013"/>
            <a:ext cx="6717547" cy="32623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1525"/>
            <a:ext cx="15240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495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05/04/2022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13" y="789486"/>
            <a:ext cx="463867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932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05/04/2022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60803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05/04/2022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93741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05/04/2022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874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estra gradacion ELIM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6583" y="405201"/>
            <a:ext cx="7347355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526583" y="3484917"/>
            <a:ext cx="734735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526583" y="1103724"/>
            <a:ext cx="7347355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526583" y="2111363"/>
            <a:ext cx="7347355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526583" y="3027820"/>
            <a:ext cx="734735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Google Shape;203;p14"/>
          <p:cNvPicPr preferRelativeResize="0"/>
          <p:nvPr userDrawn="1"/>
        </p:nvPicPr>
        <p:blipFill rotWithShape="1">
          <a:blip r:embed="rId2">
            <a:alphaModFix/>
          </a:blip>
          <a:srcRect l="22487"/>
          <a:stretch/>
        </p:blipFill>
        <p:spPr>
          <a:xfrm>
            <a:off x="0" y="405201"/>
            <a:ext cx="1383221" cy="3779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2961981"/>
      </p:ext>
    </p:extLst>
  </p:cSld>
  <p:clrMapOvr>
    <a:masterClrMapping/>
  </p:clrMapOvr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05/04/2022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13786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05/04/2022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33416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05/04/2022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9573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05/04/2022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33079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05/04/2022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487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470" y="588332"/>
            <a:ext cx="8454401" cy="406956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1470" y="1080564"/>
            <a:ext cx="4194810" cy="35219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Marcador de contenido 2"/>
          <p:cNvSpPr>
            <a:spLocks noGrp="1"/>
          </p:cNvSpPr>
          <p:nvPr>
            <p:ph idx="13"/>
          </p:nvPr>
        </p:nvSpPr>
        <p:spPr>
          <a:xfrm>
            <a:off x="4762500" y="1080564"/>
            <a:ext cx="4111438" cy="35219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11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09141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tro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381" y="1081870"/>
            <a:ext cx="1729797" cy="1072828"/>
          </a:xfrm>
        </p:spPr>
        <p:txBody>
          <a:bodyPr anchor="t">
            <a:normAutofit/>
          </a:bodyPr>
          <a:lstStyle>
            <a:lvl1pPr algn="r">
              <a:defRPr sz="12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9382" y="65074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47471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3" name="Marcador de texto 3"/>
          <p:cNvSpPr>
            <a:spLocks noGrp="1"/>
          </p:cNvSpPr>
          <p:nvPr>
            <p:ph type="body" sz="half" idx="16"/>
          </p:nvPr>
        </p:nvSpPr>
        <p:spPr>
          <a:xfrm>
            <a:off x="4526847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4" name="Marcador de texto 3"/>
          <p:cNvSpPr>
            <a:spLocks noGrp="1"/>
          </p:cNvSpPr>
          <p:nvPr>
            <p:ph type="body" sz="half" idx="17"/>
          </p:nvPr>
        </p:nvSpPr>
        <p:spPr>
          <a:xfrm>
            <a:off x="6806223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5" name="Marcador de contenido 2"/>
          <p:cNvSpPr>
            <a:spLocks noGrp="1"/>
          </p:cNvSpPr>
          <p:nvPr>
            <p:ph sz="half" idx="14"/>
          </p:nvPr>
        </p:nvSpPr>
        <p:spPr>
          <a:xfrm>
            <a:off x="2247469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6" name="Marcador de contenido 2"/>
          <p:cNvSpPr>
            <a:spLocks noGrp="1"/>
          </p:cNvSpPr>
          <p:nvPr>
            <p:ph sz="half" idx="18"/>
          </p:nvPr>
        </p:nvSpPr>
        <p:spPr>
          <a:xfrm>
            <a:off x="4526845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7" name="Marcador de contenido 2"/>
          <p:cNvSpPr>
            <a:spLocks noGrp="1"/>
          </p:cNvSpPr>
          <p:nvPr>
            <p:ph sz="half" idx="19"/>
          </p:nvPr>
        </p:nvSpPr>
        <p:spPr>
          <a:xfrm>
            <a:off x="6806221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  <p:pic>
        <p:nvPicPr>
          <p:cNvPr id="21" name="Google Shape;129;p9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55361" y="331354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131367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0062" y="273844"/>
            <a:ext cx="860387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0062" y="1369219"/>
            <a:ext cx="8603876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986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741" r:id="rId5"/>
    <p:sldLayoutId id="2147483743" r:id="rId6"/>
    <p:sldLayoutId id="2147483742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0062" y="273844"/>
            <a:ext cx="860387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0062" y="1369219"/>
            <a:ext cx="8603876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435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44" r:id="rId5"/>
    <p:sldLayoutId id="2147483745" r:id="rId6"/>
    <p:sldLayoutId id="214748374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0062" y="273844"/>
            <a:ext cx="860387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0062" y="1369219"/>
            <a:ext cx="8603876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05/04/2022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205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47" r:id="rId5"/>
    <p:sldLayoutId id="2147483748" r:id="rId6"/>
    <p:sldLayoutId id="2147483749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E23200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43974A03-90E8-4E4C-8DC9-FE3701CFB90E}" type="datetimeFigureOut">
              <a:rPr lang="es-ES" smtClean="0"/>
              <a:pPr/>
              <a:t>05/04/2022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7BDCC6D-5F3A-40B0-8349-00902C7E8B9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628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7906" y="1676400"/>
            <a:ext cx="8588188" cy="1790700"/>
          </a:xfrm>
        </p:spPr>
        <p:txBody>
          <a:bodyPr>
            <a:normAutofit/>
          </a:bodyPr>
          <a:lstStyle/>
          <a:p>
            <a:r>
              <a:rPr lang="es-MX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Presentación acuerdo</a:t>
            </a:r>
            <a:br>
              <a:rPr lang="es-MX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MX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Reunión CNO 664</a:t>
            </a:r>
            <a:br>
              <a:rPr lang="es-MX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MX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25 de marzo de 2022</a:t>
            </a:r>
            <a:endParaRPr lang="es-ES" sz="28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67" y="561394"/>
            <a:ext cx="1352550" cy="8191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B532EE-B2C0-A547-B425-B30FB1984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Acuerdo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D6C449-18D5-294D-B6BB-7EF5798E7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4615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0" dirty="0"/>
              <a:t>RECOMENDACIONES DEL COMITÉ DE OPERACIÓN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514391" y="1811600"/>
            <a:ext cx="7751433" cy="1318041"/>
          </a:xfrm>
        </p:spPr>
        <p:txBody>
          <a:bodyPr/>
          <a:lstStyle/>
          <a:p>
            <a:pPr marL="171450" indent="-171450" algn="just">
              <a:buFont typeface="Wingdings" pitchFamily="2" charset="2"/>
              <a:buChar char="Ø"/>
            </a:pPr>
            <a:r>
              <a:rPr lang="es-CO" dirty="0"/>
              <a:t>Se recomienda mantener el grupo de trabajo integrado por el </a:t>
            </a:r>
            <a:r>
              <a:rPr lang="es-CO" dirty="0" err="1"/>
              <a:t>SControles</a:t>
            </a:r>
            <a:r>
              <a:rPr lang="es-CO" dirty="0"/>
              <a:t> y el SAPE.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es-CO" dirty="0"/>
              <a:t>El grupo seguirá trabajando en el análisis de otras curvas de potencia reactiva en función de la tensión (Q-V) que ajustan la curva PQ establecida en la Resolución CREG 060 de 2019.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es-CO" dirty="0"/>
              <a:t>Se recomienda enviar una comunicación a la CREG con copia a la UPME en la que se informe la necesidad de una solución </a:t>
            </a:r>
            <a:r>
              <a:rPr lang="es-CO" dirty="0" err="1"/>
              <a:t>sistemica</a:t>
            </a:r>
            <a:r>
              <a:rPr lang="es-CO" dirty="0"/>
              <a:t> a nivel de expansión del SIN.</a:t>
            </a:r>
          </a:p>
        </p:txBody>
      </p:sp>
    </p:spTree>
    <p:extLst>
      <p:ext uri="{BB962C8B-B14F-4D97-AF65-F5344CB8AC3E}">
        <p14:creationId xmlns:p14="http://schemas.microsoft.com/office/powerpoint/2010/main" val="1525438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0" dirty="0"/>
              <a:t>Por el cual se aprueban las curvas de potencia reactiva en función de la tensión (Q-V) que ajustan la curva PQ establecida en la Resolución CREG 060 de 2019 en el punto de conexión de las plantas solares y eólicas que se conecten al STN y al STR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CO" dirty="0"/>
              <a:t>Cumplimiento:		Resolución CREG 229 de 2021 y 101 003 de 2022</a:t>
            </a:r>
          </a:p>
          <a:p>
            <a:r>
              <a:rPr lang="es-CO" dirty="0"/>
              <a:t>Concepto:		Subcomité de Controles y SAPE</a:t>
            </a:r>
          </a:p>
          <a:p>
            <a:r>
              <a:rPr lang="es-CO" dirty="0"/>
              <a:t>Recomendación:		Comité de Operación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8C1A2D6-589F-A14E-A418-20F813AA7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506" y="2406393"/>
            <a:ext cx="4216599" cy="193589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5F6853C-F67D-3144-A0A9-9B1312EDF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105" y="2538648"/>
            <a:ext cx="3671730" cy="159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98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78038725-C843-7546-B526-9982660F7644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pPr algn="ctr"/>
            <a:r>
              <a:rPr lang="es-CO" sz="4000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773015393"/>
      </p:ext>
    </p:extLst>
  </p:cSld>
  <p:clrMapOvr>
    <a:masterClrMapping/>
  </p:clrMapOvr>
</p:sld>
</file>

<file path=ppt/theme/theme1.xml><?xml version="1.0" encoding="utf-8"?>
<a:theme xmlns:a="http://schemas.openxmlformats.org/drawingml/2006/main" name="CNO Turques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Actas y Acuerdos CNO 637" id="{BD140605-B4BE-5F48-BE69-42F15162F8B5}" vid="{E5F92007-F3B1-F141-8623-B94E5F1D4EFB}"/>
    </a:ext>
  </a:extLst>
</a:theme>
</file>

<file path=ppt/theme/theme2.xml><?xml version="1.0" encoding="utf-8"?>
<a:theme xmlns:a="http://schemas.openxmlformats.org/drawingml/2006/main" name="CNO Ver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Actas y Acuerdos CNO 637" id="{BD140605-B4BE-5F48-BE69-42F15162F8B5}" vid="{50B29184-2449-9245-AE03-B109DC9FF63C}"/>
    </a:ext>
  </a:extLst>
</a:theme>
</file>

<file path=ppt/theme/theme3.xml><?xml version="1.0" encoding="utf-8"?>
<a:theme xmlns:a="http://schemas.openxmlformats.org/drawingml/2006/main" name="CNO Naranj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Actas y Acuerdos CNO 637" id="{BD140605-B4BE-5F48-BE69-42F15162F8B5}" vid="{1D713156-C711-124C-A2FC-5CBF00A63049}"/>
    </a:ext>
  </a:extLst>
</a:theme>
</file>

<file path=ppt/theme/theme4.xml><?xml version="1.0" encoding="utf-8"?>
<a:theme xmlns:a="http://schemas.openxmlformats.org/drawingml/2006/main" name="Recursos ext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Actas y Acuerdos CNO 637" id="{BD140605-B4BE-5F48-BE69-42F15162F8B5}" vid="{7C2886EB-C829-BF40-865C-4FE0D3B9FF17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CNO Turquesa</Template>
  <TotalTime>539</TotalTime>
  <Words>180</Words>
  <Application>Microsoft Office PowerPoint</Application>
  <PresentationFormat>Presentación en pantalla (16:9)</PresentationFormat>
  <Paragraphs>11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Montserrat</vt:lpstr>
      <vt:lpstr>Montserrat Medium</vt:lpstr>
      <vt:lpstr>Wingdings</vt:lpstr>
      <vt:lpstr>Arial</vt:lpstr>
      <vt:lpstr>CNO Turquesa</vt:lpstr>
      <vt:lpstr>CNO Verde</vt:lpstr>
      <vt:lpstr>CNO Naranja</vt:lpstr>
      <vt:lpstr>Recursos extra</vt:lpstr>
      <vt:lpstr>Presentación acuerdo Reunión CNO 664 25 de marzo de 2022</vt:lpstr>
      <vt:lpstr>Acuerdo</vt:lpstr>
      <vt:lpstr>RECOMENDACIONES DEL COMITÉ DE OPERACIÓN</vt:lpstr>
      <vt:lpstr>Por el cual se aprueban las curvas de potencia reactiva en función de la tensión (Q-V) que ajustan la curva PQ establecida en la Resolución CREG 060 de 2019 en el punto de conexión de las plantas solares y eólicas que se conecten al STN y al STR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actas y acuerdos Reunión CNO 645 7 de octubre de 2021</dc:title>
  <dc:creator>Adriana Perez</dc:creator>
  <cp:lastModifiedBy>Alberto Olarte</cp:lastModifiedBy>
  <cp:revision>26</cp:revision>
  <dcterms:created xsi:type="dcterms:W3CDTF">2021-10-06T02:04:35Z</dcterms:created>
  <dcterms:modified xsi:type="dcterms:W3CDTF">2022-04-05T16:05:38Z</dcterms:modified>
</cp:coreProperties>
</file>