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</p:sldMasterIdLst>
  <p:sldIdLst>
    <p:sldId id="256" r:id="rId5"/>
    <p:sldId id="257" r:id="rId6"/>
    <p:sldId id="293" r:id="rId7"/>
    <p:sldId id="259" r:id="rId8"/>
    <p:sldId id="260" r:id="rId9"/>
    <p:sldId id="288" r:id="rId10"/>
    <p:sldId id="287" r:id="rId11"/>
    <p:sldId id="265" r:id="rId12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actas y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CNO 710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3 de agosto de 2023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Actas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26760" y="405360"/>
            <a:ext cx="734616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-1" normalizeH="0" baseline="0" noProof="0" dirty="0">
                <a:ln>
                  <a:noFill/>
                </a:ln>
                <a:solidFill>
                  <a:srgbClr val="00A666"/>
                </a:solidFill>
                <a:effectLst/>
                <a:uLnTx/>
                <a:uFillTx/>
                <a:latin typeface="Montserrat"/>
                <a:ea typeface="DejaVu Sans"/>
              </a:rPr>
              <a:t>Actas pendientes</a:t>
            </a:r>
            <a:endParaRPr kumimoji="0" lang="es-CO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898920" y="975828"/>
            <a:ext cx="7346160" cy="18961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65418C-807C-BF3B-FC5D-36948F57E4F4}"/>
              </a:ext>
            </a:extLst>
          </p:cNvPr>
          <p:cNvSpPr txBox="1"/>
          <p:nvPr/>
        </p:nvSpPr>
        <p:spPr>
          <a:xfrm>
            <a:off x="341086" y="1009440"/>
            <a:ext cx="865051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 COLOMBIA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705:  Publicada para comentarios el 3 de julio. Comentarios de XM, PROELECTRICA, AES COLOMBIA, TEBSA, ENERTOTAL e ISAGEN.  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706: CNO NO PRESENCIAL.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707: Publicada para comentarios el 31 de julio. Comentarios de PROELECTRICA, ISAGEN, EPM y ENERTOTAL. 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s-MX" altLang="es-CO" dirty="0">
              <a:solidFill>
                <a:prstClr val="black"/>
              </a:solidFill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s-MX" altLang="es-CO" dirty="0">
                <a:solidFill>
                  <a:prstClr val="black"/>
                </a:solidFill>
                <a:latin typeface="Montserrat" pitchFamily="2" charset="0"/>
              </a:rPr>
              <a:t>ACTA 708: Publicada para comentarios el 1 </a:t>
            </a:r>
            <a:r>
              <a:rPr lang="es-MX" altLang="es-CO">
                <a:solidFill>
                  <a:prstClr val="black"/>
                </a:solidFill>
                <a:latin typeface="Montserrat" pitchFamily="2" charset="0"/>
              </a:rPr>
              <a:t>de agosto. </a:t>
            </a:r>
            <a:r>
              <a:rPr lang="es-MX" altLang="es-CO" dirty="0">
                <a:solidFill>
                  <a:prstClr val="black"/>
                </a:solidFill>
                <a:latin typeface="Montserrat" pitchFamily="2" charset="0"/>
              </a:rPr>
              <a:t>Comentarios de EPM. 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s-MX" altLang="es-CO" dirty="0">
              <a:solidFill>
                <a:prstClr val="black"/>
              </a:solidFill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s-MX" altLang="es-CO" dirty="0">
                <a:solidFill>
                  <a:prstClr val="black"/>
                </a:solidFill>
                <a:latin typeface="Montserrat" pitchFamily="2" charset="0"/>
              </a:rPr>
              <a:t> ACTA 709: C N O no presencial.</a:t>
            </a: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modifica el parámetro de velocidad de toma de carga y descarga de las unidades de la planta San Carlos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1573 y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196E406-05D5-447D-7C7B-D7C898210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6543" y="2323873"/>
            <a:ext cx="6542314" cy="21181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ampliación del plazo de la vigencia de los resultados de la batimetría del embalse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Neusa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1287 de 2020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SURER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BF7FF38-3BDF-C05C-B2D8-841C15CD7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643" y="2831581"/>
            <a:ext cx="7228114" cy="66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79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actualiza la integración de la lista de verificadores de la aplicación de la </a:t>
            </a:r>
          </a:p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regulación de la calidad del servicio en los Sistemas de Distribución Local</a:t>
            </a: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</a:t>
            </a:r>
            <a:r>
              <a:rPr lang="es-ES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Resolución CREG 101 032 de 2023</a:t>
            </a:r>
            <a:endParaRPr lang="es-CO" sz="1100" b="0" strike="noStrike" spc="-1" dirty="0">
              <a:solidFill>
                <a:srgbClr val="808080"/>
              </a:solidFill>
              <a:latin typeface="Montserrat Medium"/>
              <a:ea typeface="DejaVu Sans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Distribución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F6985B-BA71-12F1-44FB-1EF2078E20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497" y="2089723"/>
            <a:ext cx="6296406" cy="2140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160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8633</TotalTime>
  <Words>236</Words>
  <Application>Microsoft Office PowerPoint</Application>
  <PresentationFormat>Presentación en pantalla (16:9)</PresentationFormat>
  <Paragraphs>27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Arial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Alberto Olarte</cp:lastModifiedBy>
  <cp:revision>70</cp:revision>
  <dcterms:created xsi:type="dcterms:W3CDTF">2021-10-06T02:04:35Z</dcterms:created>
  <dcterms:modified xsi:type="dcterms:W3CDTF">2023-08-03T12:25:43Z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