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87" r:id="rId3"/>
    <p:sldMasterId id="2147483700" r:id="rId4"/>
  </p:sldMasterIdLst>
  <p:sldIdLst>
    <p:sldId id="256" r:id="rId5"/>
    <p:sldId id="257" r:id="rId6"/>
    <p:sldId id="293" r:id="rId7"/>
    <p:sldId id="259" r:id="rId8"/>
    <p:sldId id="260" r:id="rId9"/>
    <p:sldId id="288" r:id="rId10"/>
    <p:sldId id="287" r:id="rId11"/>
    <p:sldId id="289" r:id="rId12"/>
    <p:sldId id="290" r:id="rId13"/>
    <p:sldId id="291" r:id="rId14"/>
    <p:sldId id="265" r:id="rId15"/>
  </p:sldIdLst>
  <p:sldSz cx="9144000" cy="5143500" type="screen16x9"/>
  <p:notesSz cx="7772400" cy="10058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88" d="100"/>
          <a:sy n="88" d="100"/>
        </p:scale>
        <p:origin x="64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3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4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5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6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7"/>
          <p:cNvPicPr/>
          <p:nvPr/>
        </p:nvPicPr>
        <p:blipFill>
          <a:blip r:embed="rId14"/>
          <a:stretch/>
        </p:blipFill>
        <p:spPr>
          <a:xfrm>
            <a:off x="113400" y="360"/>
            <a:ext cx="8925480" cy="503964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CO" sz="18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1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18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Imagen 7"/>
          <p:cNvPicPr/>
          <p:nvPr/>
        </p:nvPicPr>
        <p:blipFill>
          <a:blip r:embed="rId14"/>
          <a:stretch/>
        </p:blipFill>
        <p:spPr>
          <a:xfrm>
            <a:off x="46080" y="0"/>
            <a:ext cx="9050400" cy="514260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0" y="4873320"/>
            <a:ext cx="133200" cy="115560"/>
          </a:xfrm>
          <a:prstGeom prst="rect">
            <a:avLst/>
          </a:prstGeom>
          <a:solidFill>
            <a:srgbClr val="00A66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19" name="Imagen 4"/>
          <p:cNvPicPr/>
          <p:nvPr/>
        </p:nvPicPr>
        <p:blipFill>
          <a:blip r:embed="rId14"/>
          <a:stretch/>
        </p:blipFill>
        <p:spPr>
          <a:xfrm>
            <a:off x="0" y="497160"/>
            <a:ext cx="1075320" cy="4047120"/>
          </a:xfrm>
          <a:prstGeom prst="rect">
            <a:avLst/>
          </a:prstGeom>
          <a:ln>
            <a:noFill/>
          </a:ln>
        </p:spPr>
      </p:pic>
      <p:sp>
        <p:nvSpPr>
          <p:cNvPr id="120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Imagen 1"/>
          <p:cNvPicPr/>
          <p:nvPr/>
        </p:nvPicPr>
        <p:blipFill>
          <a:blip r:embed="rId14"/>
          <a:stretch/>
        </p:blipFill>
        <p:spPr>
          <a:xfrm>
            <a:off x="0" y="0"/>
            <a:ext cx="9142920" cy="5142600"/>
          </a:xfrm>
          <a:prstGeom prst="rect">
            <a:avLst/>
          </a:prstGeom>
          <a:ln>
            <a:noFill/>
          </a:ln>
        </p:spPr>
      </p:pic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CustomShape 1"/>
          <p:cNvSpPr/>
          <p:nvPr/>
        </p:nvSpPr>
        <p:spPr>
          <a:xfrm>
            <a:off x="277920" y="1676520"/>
            <a:ext cx="8587080" cy="178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s-MX" sz="2800" b="1" strike="noStrike" spc="-1" dirty="0">
                <a:solidFill>
                  <a:srgbClr val="808080"/>
                </a:solidFill>
                <a:latin typeface="Montserrat"/>
                <a:ea typeface="DejaVu Sans"/>
              </a:rPr>
              <a:t>Presentación actas y acuerdos</a:t>
            </a:r>
            <a:br>
              <a:rPr dirty="0"/>
            </a:br>
            <a:r>
              <a:rPr lang="es-MX" sz="2800" b="0" strike="noStrike" spc="-1" dirty="0">
                <a:solidFill>
                  <a:srgbClr val="808080"/>
                </a:solidFill>
                <a:latin typeface="Montserrat"/>
                <a:ea typeface="DejaVu Sans"/>
              </a:rPr>
              <a:t>Reunión CNO 707</a:t>
            </a:r>
            <a:br>
              <a:rPr dirty="0"/>
            </a:br>
            <a:r>
              <a:rPr lang="es-MX" sz="2800" spc="-1" dirty="0">
                <a:solidFill>
                  <a:srgbClr val="808080"/>
                </a:solidFill>
                <a:latin typeface="Montserrat"/>
              </a:rPr>
              <a:t>6 de julio de 2023</a:t>
            </a:r>
            <a:endParaRPr lang="es-CO" sz="2800" b="0" strike="noStrike" spc="-1" dirty="0">
              <a:latin typeface="Arial"/>
            </a:endParaRPr>
          </a:p>
        </p:txBody>
      </p:sp>
      <p:pic>
        <p:nvPicPr>
          <p:cNvPr id="198" name="Imagen 3"/>
          <p:cNvPicPr/>
          <p:nvPr/>
        </p:nvPicPr>
        <p:blipFill>
          <a:blip r:embed="rId2"/>
          <a:stretch/>
        </p:blipFill>
        <p:spPr>
          <a:xfrm>
            <a:off x="659520" y="561240"/>
            <a:ext cx="1351440" cy="817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actualizan los requisitos y procedimientos necesarios para la prestación del servicio de AGC por las unidades conectadas al SIN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Resolución CREG 025 de 1995</a:t>
            </a: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spc="-1" dirty="0">
                <a:solidFill>
                  <a:srgbClr val="808080"/>
                </a:solidFill>
                <a:latin typeface="Montserrat Medium"/>
              </a:rPr>
              <a:t>Concepto:			Subcomité de Controles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3C46643-F483-E939-7C10-DD4BF844E3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093" y="2387682"/>
            <a:ext cx="7010305" cy="1650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4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933120" y="2338560"/>
            <a:ext cx="4372920" cy="155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Gracias</a:t>
            </a:r>
            <a:endParaRPr lang="es-CO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268920" y="1282320"/>
            <a:ext cx="8595360" cy="213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Actas</a:t>
            </a:r>
            <a:endParaRPr lang="es-CO" sz="4000" b="0" strike="noStrike" spc="-1"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268920" y="3441960"/>
            <a:ext cx="8595360" cy="1123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1526760" y="405360"/>
            <a:ext cx="734616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-1" normalizeH="0" baseline="0" noProof="0" dirty="0">
                <a:ln>
                  <a:noFill/>
                </a:ln>
                <a:solidFill>
                  <a:srgbClr val="00A666"/>
                </a:solidFill>
                <a:effectLst/>
                <a:uLnTx/>
                <a:uFillTx/>
                <a:latin typeface="Montserrat"/>
                <a:ea typeface="DejaVu Sans"/>
              </a:rPr>
              <a:t>Actas pendientes</a:t>
            </a:r>
            <a:endParaRPr kumimoji="0" lang="es-CO" sz="20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898920" y="975828"/>
            <a:ext cx="7346160" cy="18961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A65418C-807C-BF3B-FC5D-36948F57E4F4}"/>
              </a:ext>
            </a:extLst>
          </p:cNvPr>
          <p:cNvSpPr txBox="1"/>
          <p:nvPr/>
        </p:nvSpPr>
        <p:spPr>
          <a:xfrm>
            <a:off x="898920" y="1328058"/>
            <a:ext cx="809268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 702: Publicada para comentarios el 29 de mayo. Comentarios de PROELECTRICA, AES COLOMBIA, ISAGEN, XM  y EPM. </a:t>
            </a: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ACTAS 703 Y 704: Reuniones C N O NO PRESENCIALES.</a:t>
            </a: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 705:  Publicada para comentarios el 3 de julio. Comentarios </a:t>
            </a:r>
            <a:r>
              <a:rPr kumimoji="0" lang="es-MX" alt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de XM, PROELECTRICA e ISAGEN.  </a:t>
            </a: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268920" y="1282320"/>
            <a:ext cx="8595360" cy="213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Acuerdos</a:t>
            </a:r>
            <a:endParaRPr lang="es-CO" sz="4000" b="0" strike="noStrike" spc="-1">
              <a:latin typeface="Arial"/>
            </a:endParaRPr>
          </a:p>
        </p:txBody>
      </p:sp>
      <p:sp>
        <p:nvSpPr>
          <p:cNvPr id="204" name="CustomShape 2"/>
          <p:cNvSpPr/>
          <p:nvPr/>
        </p:nvSpPr>
        <p:spPr>
          <a:xfrm>
            <a:off x="268920" y="3441960"/>
            <a:ext cx="8595360" cy="1123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 una ampliación del plazo para la entrega de la actualización de la serie hidrológica asociada a la central </a:t>
            </a:r>
            <a:r>
              <a:rPr lang="es-ES" sz="1400" b="0" strike="noStrike" spc="-1" dirty="0" err="1">
                <a:solidFill>
                  <a:srgbClr val="00A666"/>
                </a:solidFill>
                <a:latin typeface="Montserrat"/>
                <a:ea typeface="DejaVu Sans"/>
              </a:rPr>
              <a:t>Amoyá</a:t>
            </a: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 La Esperanza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1420 de 2021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SURER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EC14192-A4F6-90BB-DC36-D0E5E972C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674" y="2831581"/>
            <a:ext cx="7287549" cy="45705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 una ampliación del plazo para la entrega de la actualización de la serie de caudales medios de la planta Ituango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1420 de 2021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SURER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6DAD38F-6226-5690-E6A1-8EF583D772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2328" y="2747098"/>
            <a:ext cx="7496335" cy="47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079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modifica el parámetro de velocidad de toma de carga y descarga de las unidades de la planta Escuela de Minas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1573 de 2021 y Acuerdo 1585 de 2022</a:t>
            </a: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spc="-1" dirty="0">
                <a:solidFill>
                  <a:srgbClr val="808080"/>
                </a:solidFill>
                <a:latin typeface="Montserrat Medium"/>
              </a:rPr>
              <a:t>Concepto:			Subcomité de Controles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503AA63-D941-4121-4337-21E5DDE6F5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6998" y="2152297"/>
            <a:ext cx="6348768" cy="2308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160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 la adición de la configuración 4 de la planta Flores 4 ciclo combinado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1585 de 2022</a:t>
            </a: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spc="-1" dirty="0">
                <a:solidFill>
                  <a:srgbClr val="808080"/>
                </a:solidFill>
                <a:latin typeface="Montserrat Medium"/>
              </a:rPr>
              <a:t>Concepto:			Subcomité de Plantas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227F40C-0838-D194-7DDB-225B4E3FD8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1839" y="2136717"/>
            <a:ext cx="4554963" cy="2705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530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 la incorporación de la actualización del factor de conversión mediano de las plantas Guadalupe III y Guadalupe IV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1585 de 2022 y Acuerdo 1671 de 2023</a:t>
            </a: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spc="-1" dirty="0">
                <a:solidFill>
                  <a:srgbClr val="808080"/>
                </a:solidFill>
                <a:latin typeface="Montserrat Medium"/>
              </a:rPr>
              <a:t>Concepto:			Subcomité de Plantas y SURER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B7D4046-AFE1-E8C6-DD93-279D890B6D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885" y="2293526"/>
            <a:ext cx="6853630" cy="198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504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CNO Turquesa</Template>
  <TotalTime>8576</TotalTime>
  <Words>360</Words>
  <Application>Microsoft Office PowerPoint</Application>
  <PresentationFormat>Presentación en pantalla (16:9)</PresentationFormat>
  <Paragraphs>35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11</vt:i4>
      </vt:variant>
    </vt:vector>
  </HeadingPairs>
  <TitlesOfParts>
    <vt:vector size="20" baseType="lpstr">
      <vt:lpstr>Arial</vt:lpstr>
      <vt:lpstr>Montserrat</vt:lpstr>
      <vt:lpstr>Montserrat Medium</vt:lpstr>
      <vt:lpstr>Symbol</vt:lpstr>
      <vt:lpstr>Wingdings</vt:lpstr>
      <vt:lpstr>Office Theme</vt:lpstr>
      <vt:lpstr>Office Theme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actas y acuerdos Reunión CNO 645 7 de octubre de 2021</dc:title>
  <dc:subject/>
  <dc:creator>Adriana Perez</dc:creator>
  <dc:description/>
  <cp:lastModifiedBy>Alberto Olarte</cp:lastModifiedBy>
  <cp:revision>67</cp:revision>
  <dcterms:created xsi:type="dcterms:W3CDTF">2021-10-06T02:04:35Z</dcterms:created>
  <dcterms:modified xsi:type="dcterms:W3CDTF">2023-07-06T00:38:50Z</dcterms:modified>
  <dc:language>es-CO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Presentación en pantalla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8</vt:i4>
  </property>
</Properties>
</file>