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  <p:sldMasterId id="2147483713" r:id="rId5"/>
  </p:sldMasterIdLst>
  <p:sldIdLst>
    <p:sldId id="256" r:id="rId6"/>
    <p:sldId id="257" r:id="rId7"/>
    <p:sldId id="278" r:id="rId8"/>
    <p:sldId id="259" r:id="rId9"/>
    <p:sldId id="260" r:id="rId10"/>
    <p:sldId id="268" r:id="rId11"/>
    <p:sldId id="276" r:id="rId12"/>
    <p:sldId id="271" r:id="rId13"/>
    <p:sldId id="265" r:id="rId14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742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91656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208653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32115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572646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9274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1360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098943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038829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627381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170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1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91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9" name="Google Shape;203;p14"/>
          <p:cNvPicPr/>
          <p:nvPr/>
        </p:nvPicPr>
        <p:blipFill>
          <a:blip r:embed="rId14"/>
          <a:srcRect l="22479"/>
          <a:stretch/>
        </p:blipFill>
        <p:spPr>
          <a:xfrm>
            <a:off x="0" y="405360"/>
            <a:ext cx="1382040" cy="3778200"/>
          </a:xfrm>
          <a:prstGeom prst="rect">
            <a:avLst/>
          </a:prstGeom>
          <a:ln>
            <a:noFill/>
          </a:ln>
        </p:spPr>
      </p:pic>
      <p:sp>
        <p:nvSpPr>
          <p:cNvPr id="8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  <p:extLst>
      <p:ext uri="{BB962C8B-B14F-4D97-AF65-F5344CB8AC3E}">
        <p14:creationId xmlns:p14="http://schemas.microsoft.com/office/powerpoint/2010/main" val="10046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actas y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CNO 700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13 de abril de 2023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Actas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26760" y="405360"/>
            <a:ext cx="734616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-1" normalizeH="0" baseline="0" noProof="0" dirty="0">
                <a:ln>
                  <a:noFill/>
                </a:ln>
                <a:solidFill>
                  <a:srgbClr val="00A666"/>
                </a:solidFill>
                <a:effectLst/>
                <a:uLnTx/>
                <a:uFillTx/>
                <a:latin typeface="Montserrat"/>
                <a:ea typeface="DejaVu Sans"/>
              </a:rPr>
              <a:t>Actas pendientes</a:t>
            </a:r>
            <a:endParaRPr kumimoji="0" lang="es-CO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898920" y="975828"/>
            <a:ext cx="7346160" cy="18961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65418C-807C-BF3B-FC5D-36948F57E4F4}"/>
              </a:ext>
            </a:extLst>
          </p:cNvPr>
          <p:cNvSpPr txBox="1"/>
          <p:nvPr/>
        </p:nvSpPr>
        <p:spPr>
          <a:xfrm>
            <a:off x="1306286" y="1837220"/>
            <a:ext cx="7772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692: Publicada para comentarios el 27 de febrero de 2023. Comentarios de ENEL, EPM</a:t>
            </a:r>
            <a:r>
              <a:rPr kumimoji="0" lang="es-MX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, ISAGEN, PROELECTRICA</a:t>
            </a: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, TEBSA, ENERTOTAL y XM.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694: Publicada para comentarios el 10 de abril de 2023.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ampliación del plazo para la realización de las pruebas de batimetría del embalse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Sisga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1287 de 2020 y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SURER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32D22A8-D3F0-A53C-67D2-B8DD568BD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353" y="2885874"/>
            <a:ext cx="6582694" cy="61921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modificación del mínimo técnico de las unidades de la planta de generación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Amoyá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La Esperanza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7FC84B6-E468-6DC2-450D-9F6258028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353" y="2571750"/>
            <a:ext cx="6582694" cy="160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998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modificación del mínimo técnico de las unidades de las plantas de generación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Caruquia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y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Guanaquitas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0102114-4D97-540F-ADAC-16603F946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169" y="2701187"/>
            <a:ext cx="6535062" cy="140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09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integra la lista de firmas verificadoras del parámetro "Suministro de combustibles y transporte de gas natural" y auditoras de los contratos de combustible durante el periodo de planeación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Resoluciones CREG 061 de 2007, 88 de 2018, 101 024 de 2022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5D4F1EC-D4A9-891E-00D0-84D47B44D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406" y="2406600"/>
            <a:ext cx="6544588" cy="162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2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8517</TotalTime>
  <Words>261</Words>
  <Application>Microsoft Office PowerPoint</Application>
  <PresentationFormat>Presentación en pantalla (16:9)</PresentationFormat>
  <Paragraphs>24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5</vt:i4>
      </vt:variant>
      <vt:variant>
        <vt:lpstr>Títulos de diapositiva</vt:lpstr>
      </vt:variant>
      <vt:variant>
        <vt:i4>9</vt:i4>
      </vt:variant>
    </vt:vector>
  </HeadingPairs>
  <TitlesOfParts>
    <vt:vector size="19" baseType="lpstr">
      <vt:lpstr>Arial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1_Office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Alberto Olarte</cp:lastModifiedBy>
  <cp:revision>64</cp:revision>
  <dcterms:created xsi:type="dcterms:W3CDTF">2021-10-06T02:04:35Z</dcterms:created>
  <dcterms:modified xsi:type="dcterms:W3CDTF">2023-04-13T12:11:12Z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