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69" r:id="rId2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1A7EC-04F4-4928-B803-7FB38558C196}" v="59" dt="2022-08-02T19:00:01.121"/>
    <p1510:client id="{8D07D821-887E-4AA3-A90A-59A4B304F8F5}" v="807" dt="2022-08-02T21:43:45.517"/>
    <p1510:client id="{A84D8CBB-3438-40CA-A381-7338F76A4344}" v="19" dt="2022-08-02T18:50:1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570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62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01/09/2022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Presentación actas y acuerdos</a:t>
            </a:r>
            <a:br>
              <a:rPr lang="es-MX" sz="2800" dirty="0"/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Reunión CNO 675</a:t>
            </a:r>
            <a:br>
              <a:rPr lang="es-MX" sz="2800" b="0" dirty="0"/>
            </a:br>
            <a:r>
              <a:rPr lang="es-MX" sz="2800" b="0" dirty="0"/>
              <a:t>S</a:t>
            </a: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eptiembre 1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  <a:latin typeface="Montserra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modificación del mínimo técnico de la central de generación Laguneta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1413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Subcomité de Plantas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37" name="Imagen 236"/>
          <p:cNvPicPr/>
          <p:nvPr/>
        </p:nvPicPr>
        <p:blipFill>
          <a:blip r:embed="rId2"/>
          <a:stretch/>
        </p:blipFill>
        <p:spPr>
          <a:xfrm>
            <a:off x="1368000" y="2312640"/>
            <a:ext cx="712800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actualización de información de unos parámetros técnicos de los volúmenes del embalse Peñol - Guatapé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565 de 2012, 1287 de 2020, 1413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SURER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40" name="Imagen 239"/>
          <p:cNvPicPr/>
          <p:nvPr/>
        </p:nvPicPr>
        <p:blipFill>
          <a:blip r:embed="rId2"/>
          <a:stretch/>
        </p:blipFill>
        <p:spPr>
          <a:xfrm>
            <a:off x="2088000" y="2232000"/>
            <a:ext cx="5904000" cy="250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incorporación de un cambio de los parámetros técnicos y los sistemas de control de la unidad 3 de la central de generación Guadalupe IV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</a:rPr>
              <a:t>Cumplimiento:		Acuerdo 565 de 2012, 1287 de 2020</a:t>
            </a:r>
            <a:endParaRPr lang="es-CO" sz="1100" b="0" strike="noStrike" spc="-1" dirty="0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</a:rPr>
              <a:t>Concepto:			</a:t>
            </a:r>
            <a:r>
              <a:rPr lang="es-CO" sz="1100" b="0" strike="noStrike" spc="-1" dirty="0" err="1">
                <a:solidFill>
                  <a:srgbClr val="808080"/>
                </a:solidFill>
                <a:latin typeface="Montserrat Medium"/>
              </a:rPr>
              <a:t>Scontroles</a:t>
            </a:r>
            <a:endParaRPr lang="es-CO" sz="1100" b="0" strike="noStrike" spc="-1" dirty="0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 dirty="0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43" name="Imagen 242"/>
          <p:cNvPicPr/>
          <p:nvPr/>
        </p:nvPicPr>
        <p:blipFill>
          <a:blip r:embed="rId2"/>
          <a:stretch/>
        </p:blipFill>
        <p:spPr>
          <a:xfrm>
            <a:off x="1362240" y="2736000"/>
            <a:ext cx="7421760" cy="50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 lnSpcReduction="10000"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modifica la fecha de vigencia de la aprobación de la incorporación de un cambio de la capacidad efectiva neta y las rampas de las plantas de generación Termoyopal 1 y Termoyopal 2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1122480" y="1381320"/>
            <a:ext cx="802152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Concepto UPME del 08 de agosto de 2022 con número de radicado 20221520099701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46" name="Imagen 245"/>
          <p:cNvPicPr/>
          <p:nvPr/>
        </p:nvPicPr>
        <p:blipFill>
          <a:blip r:embed="rId2"/>
          <a:stretch/>
        </p:blipFill>
        <p:spPr>
          <a:xfrm>
            <a:off x="1152000" y="2628000"/>
            <a:ext cx="7848000" cy="5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9500" lnSpcReduction="20000"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actualiza la integración de la lista de personas habilitadas para emitir el dictamen técnico de las series de irradiación solar horizontal y temperatura ambiente y la verificación de las constantes de la ecuación correspondiente a las pérdidas por temperatura ambiente de las plantas solares fotovoltaicas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122480" y="1381320"/>
            <a:ext cx="802152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Resolución CREG 201 de 2017 y Acuerdo 1042 de 2018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Legal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49" name="Imagen 248"/>
          <p:cNvPicPr/>
          <p:nvPr/>
        </p:nvPicPr>
        <p:blipFill>
          <a:blip r:embed="rId2"/>
          <a:stretch/>
        </p:blipFill>
        <p:spPr>
          <a:xfrm>
            <a:off x="1296000" y="2592000"/>
            <a:ext cx="7457400" cy="126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certifican las pruebas de estatismo y banda muerta de la planta El Tesorito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1122480" y="1381320"/>
            <a:ext cx="802152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Resolución CREG 023 de 2001 y Acuerdo 1557 de 2022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 			Subcomité de Controles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52" name="Imagen 251"/>
          <p:cNvPicPr/>
          <p:nvPr/>
        </p:nvPicPr>
        <p:blipFill>
          <a:blip r:embed="rId2"/>
          <a:stretch/>
        </p:blipFill>
        <p:spPr>
          <a:xfrm>
            <a:off x="1440000" y="2857320"/>
            <a:ext cx="7335360" cy="67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800"/>
            <a:ext cx="7347355" cy="2540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442687"/>
            <a:ext cx="8171543" cy="4093028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671: Publicada para comentarios el 2 de agosto. Comentarios de PROELECTRICA, EPM, ISAGEN, XM, TEBSA, GECELCA y CELSIA.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672: Publicada para comentarios el 2 de agosto. Comentarios de PROELECTRICA, ISAGEN, TEBSA y EPM.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673: Publicada para comentarios el 29 de agosto. Comentarios de ISAGEN, XM, EPM y PROELECTRICA.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674: Publicada para comentarios el 29 de agosto. Comentarios de ISAGEN, EPM y PROELECTRICA.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actualización de las series hidrológicas de los ríos del SIN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1420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SURER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21" name="Imagen 220"/>
          <p:cNvPicPr/>
          <p:nvPr/>
        </p:nvPicPr>
        <p:blipFill>
          <a:blip r:embed="rId2"/>
          <a:stretch/>
        </p:blipFill>
        <p:spPr>
          <a:xfrm>
            <a:off x="1296000" y="2520000"/>
            <a:ext cx="7704000" cy="14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modifica el parámetro de velocidad de toma de carga y descarga de las unidades 1, 2 y 3 de la central de generación Miel I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1573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Subcomité de Controles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24" name="Imagen 223"/>
          <p:cNvPicPr/>
          <p:nvPr/>
        </p:nvPicPr>
        <p:blipFill>
          <a:blip r:embed="rId2"/>
          <a:stretch/>
        </p:blipFill>
        <p:spPr>
          <a:xfrm>
            <a:off x="1584000" y="2435760"/>
            <a:ext cx="6970680" cy="202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modifica el parámetro de velocidad de toma de carga y descarga de las unidades 1 y 2 de las centrales de generación Luzma 1 y 2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1573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Subcomité de Controles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27" name="Imagen 226"/>
          <p:cNvPicPr/>
          <p:nvPr/>
        </p:nvPicPr>
        <p:blipFill>
          <a:blip r:embed="rId2"/>
          <a:stretch/>
        </p:blipFill>
        <p:spPr>
          <a:xfrm>
            <a:off x="1872000" y="2174040"/>
            <a:ext cx="6188040" cy="23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incorporación del cambio en los límites de generación y absorción de potencia reactiva de las las unidades 1 y 2 de la central de generación San Miguel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1480 y 1413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Subcomité de Controles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30" name="Imagen 229"/>
          <p:cNvPicPr/>
          <p:nvPr/>
        </p:nvPicPr>
        <p:blipFill>
          <a:blip r:embed="rId2"/>
          <a:stretch/>
        </p:blipFill>
        <p:spPr>
          <a:xfrm>
            <a:off x="1122480" y="2312640"/>
            <a:ext cx="4608000" cy="2180520"/>
          </a:xfrm>
          <a:prstGeom prst="rect">
            <a:avLst/>
          </a:prstGeom>
          <a:ln>
            <a:noFill/>
          </a:ln>
        </p:spPr>
      </p:pic>
      <p:pic>
        <p:nvPicPr>
          <p:cNvPr id="231" name="Imagen 230"/>
          <p:cNvPicPr/>
          <p:nvPr/>
        </p:nvPicPr>
        <p:blipFill>
          <a:blip r:embed="rId3"/>
          <a:stretch/>
        </p:blipFill>
        <p:spPr>
          <a:xfrm>
            <a:off x="5639400" y="2232000"/>
            <a:ext cx="3360600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122480" y="682560"/>
            <a:ext cx="7751160" cy="60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400" b="0" strike="noStrike" spc="-1">
                <a:solidFill>
                  <a:srgbClr val="00A666"/>
                </a:solidFill>
                <a:latin typeface="Montserrat"/>
              </a:rPr>
              <a:t>Por el cual se aprueba la actualización del consumo térmico específico de la planta de generación Paipa 1</a:t>
            </a:r>
            <a:endParaRPr lang="es-C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122480" y="1381320"/>
            <a:ext cx="7751160" cy="93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Cumplimiento:		Acuerdo 1330 de 2020 y 1413 de 2021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Concepto:			Subcomité de Plantas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>
                <a:solidFill>
                  <a:srgbClr val="808080"/>
                </a:solidFill>
                <a:latin typeface="Montserrat Medium"/>
              </a:rPr>
              <a:t>Recomendación:		Comité de Operación</a:t>
            </a:r>
            <a:endParaRPr lang="es-CO" sz="1100" b="0" strike="noStrike" spc="-1">
              <a:solidFill>
                <a:srgbClr val="404040"/>
              </a:solidFill>
              <a:latin typeface="Montserrat"/>
            </a:endParaRPr>
          </a:p>
        </p:txBody>
      </p:sp>
      <p:pic>
        <p:nvPicPr>
          <p:cNvPr id="234" name="Imagen 233"/>
          <p:cNvPicPr/>
          <p:nvPr/>
        </p:nvPicPr>
        <p:blipFill>
          <a:blip r:embed="rId2"/>
          <a:stretch/>
        </p:blipFill>
        <p:spPr>
          <a:xfrm>
            <a:off x="1368000" y="2448000"/>
            <a:ext cx="7128000" cy="17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7965</TotalTime>
  <Words>672</Words>
  <Application>Microsoft Office PowerPoint</Application>
  <PresentationFormat>Presentación en pantalla (16:9)</PresentationFormat>
  <Paragraphs>62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Montserrat</vt:lpstr>
      <vt:lpstr>Montserrat Medium</vt:lpstr>
      <vt:lpstr>Arial</vt:lpstr>
      <vt:lpstr>Wingdings</vt:lpstr>
      <vt:lpstr>Montserrat SemiBold</vt:lpstr>
      <vt:lpstr>CNO Turquesa</vt:lpstr>
      <vt:lpstr>CNO Verde</vt:lpstr>
      <vt:lpstr>CNO Naranja</vt:lpstr>
      <vt:lpstr>Recursos extra</vt:lpstr>
      <vt:lpstr>Presentación actas y acuerdos Reunión CNO 675 Septiembre 1 de 2022</vt:lpstr>
      <vt:lpstr>Actas</vt:lpstr>
      <vt:lpstr>Actas pendientes</vt:lpstr>
      <vt:lpstr>Acuerdos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203</cp:revision>
  <dcterms:created xsi:type="dcterms:W3CDTF">2021-10-06T02:04:35Z</dcterms:created>
  <dcterms:modified xsi:type="dcterms:W3CDTF">2022-09-01T16:31:24Z</dcterms:modified>
</cp:coreProperties>
</file>