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22" r:id="rId2"/>
    <p:sldMasterId id="2147483703" r:id="rId3"/>
    <p:sldMasterId id="2147483750" r:id="rId4"/>
  </p:sldMasterIdLst>
  <p:notesMasterIdLst>
    <p:notesMasterId r:id="rId19"/>
  </p:notesMasterIdLst>
  <p:handoutMasterIdLst>
    <p:handoutMasterId r:id="rId20"/>
  </p:handoutMasterIdLst>
  <p:sldIdLst>
    <p:sldId id="256" r:id="rId5"/>
    <p:sldId id="270" r:id="rId6"/>
    <p:sldId id="272" r:id="rId7"/>
    <p:sldId id="271" r:id="rId8"/>
    <p:sldId id="263" r:id="rId9"/>
    <p:sldId id="294" r:id="rId10"/>
    <p:sldId id="295" r:id="rId11"/>
    <p:sldId id="296" r:id="rId12"/>
    <p:sldId id="297" r:id="rId13"/>
    <p:sldId id="298" r:id="rId14"/>
    <p:sldId id="299" r:id="rId15"/>
    <p:sldId id="300" r:id="rId16"/>
    <p:sldId id="301" r:id="rId17"/>
    <p:sldId id="269" r:id="rId18"/>
  </p:sldIdLst>
  <p:sldSz cx="9144000" cy="5143500" type="screen16x9"/>
  <p:notesSz cx="6858000" cy="9144000"/>
  <p:embeddedFontLst>
    <p:embeddedFont>
      <p:font typeface="Montserrat" panose="00000500000000000000" pitchFamily="2" charset="0"/>
      <p:regular r:id="rId21"/>
      <p:bold r:id="rId22"/>
      <p:italic r:id="rId23"/>
      <p:boldItalic r:id="rId24"/>
    </p:embeddedFont>
    <p:embeddedFont>
      <p:font typeface="Montserrat Medium" panose="00000600000000000000" pitchFamily="2" charset="0"/>
      <p:regular r:id="rId25"/>
      <p:italic r:id="rId26"/>
    </p:embeddedFont>
    <p:embeddedFont>
      <p:font typeface="Montserrat SemiBold" panose="000007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gNwCjQo9vD23ktInygd651gS1F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C73"/>
    <a:srgbClr val="00A666"/>
    <a:srgbClr val="0887A2"/>
    <a:srgbClr val="E23200"/>
    <a:srgbClr val="64BCD4"/>
    <a:srgbClr val="96C1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81A7EC-04F4-4928-B803-7FB38558C196}" v="59" dt="2022-08-02T19:00:01.121"/>
    <p1510:client id="{8D07D821-887E-4AA3-A90A-59A4B304F8F5}" v="807" dt="2022-08-02T21:43:45.517"/>
    <p1510:client id="{A84D8CBB-3438-40CA-A381-7338F76A4344}" v="19" dt="2022-08-02T18:50:12.6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768" autoAdjust="0"/>
    <p:restoredTop sz="94660"/>
  </p:normalViewPr>
  <p:slideViewPr>
    <p:cSldViewPr snapToGrid="0">
      <p:cViewPr varScale="1">
        <p:scale>
          <a:sx n="88" d="100"/>
          <a:sy n="88" d="100"/>
        </p:scale>
        <p:origin x="272" y="6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278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1.fntdata"/><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D66872-C6D3-4791-88D7-AD35B94AD44D}" type="datetimeFigureOut">
              <a:rPr lang="es-ES" smtClean="0"/>
              <a:t>04/08/2022</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1915C4-04A0-4DBB-AD22-E98B963EF824}" type="slidenum">
              <a:rPr lang="es-ES" smtClean="0"/>
              <a:t>‹Nº›</a:t>
            </a:fld>
            <a:endParaRPr lang="es-ES"/>
          </a:p>
        </p:txBody>
      </p:sp>
    </p:spTree>
    <p:extLst>
      <p:ext uri="{BB962C8B-B14F-4D97-AF65-F5344CB8AC3E}">
        <p14:creationId xmlns:p14="http://schemas.microsoft.com/office/powerpoint/2010/main" val="3760547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7410671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 name="Google Shape;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87819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3.xml"/><Relationship Id="rId4" Type="http://schemas.openxmlformats.org/officeDocument/2006/relationships/image" Target="../media/image3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10" y="477"/>
            <a:ext cx="8926435" cy="5040630"/>
          </a:xfrm>
          <a:prstGeom prst="rect">
            <a:avLst/>
          </a:prstGeom>
        </p:spPr>
      </p:pic>
      <p:sp>
        <p:nvSpPr>
          <p:cNvPr id="2"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3"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MX"/>
              <a:t>Haz clic para editar el estilo de subtítulo del patrón</a:t>
            </a:r>
            <a:endParaRPr lang="es-ES" dirty="0"/>
          </a:p>
        </p:txBody>
      </p:sp>
      <p:sp>
        <p:nvSpPr>
          <p:cNvPr id="7" name="Marcador de fecha 3"/>
          <p:cNvSpPr>
            <a:spLocks noGrp="1"/>
          </p:cNvSpPr>
          <p:nvPr>
            <p:ph type="dt" sz="half" idx="2"/>
          </p:nvPr>
        </p:nvSpPr>
        <p:spPr>
          <a:xfrm>
            <a:off x="4626909" y="4671536"/>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9" name="Marcador de número de diapositiva 5"/>
          <p:cNvSpPr>
            <a:spLocks noGrp="1"/>
          </p:cNvSpPr>
          <p:nvPr>
            <p:ph type="sldNum" sz="quarter" idx="4"/>
          </p:nvPr>
        </p:nvSpPr>
        <p:spPr>
          <a:xfrm>
            <a:off x="6816538" y="4671536"/>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88092791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objetos niveles de texto">
    <p:spTree>
      <p:nvGrpSpPr>
        <p:cNvPr id="1" name=""/>
        <p:cNvGrpSpPr/>
        <p:nvPr/>
      </p:nvGrpSpPr>
      <p:grpSpPr>
        <a:xfrm>
          <a:off x="0" y="0"/>
          <a:ext cx="0" cy="0"/>
          <a:chOff x="0" y="0"/>
          <a:chExt cx="0" cy="0"/>
        </a:xfrm>
      </p:grpSpPr>
      <p:sp>
        <p:nvSpPr>
          <p:cNvPr id="2" name="Título 1"/>
          <p:cNvSpPr>
            <a:spLocks noGrp="1"/>
          </p:cNvSpPr>
          <p:nvPr>
            <p:ph type="title"/>
          </p:nvPr>
        </p:nvSpPr>
        <p:spPr>
          <a:xfrm>
            <a:off x="335280" y="563160"/>
            <a:ext cx="8537590" cy="606861"/>
          </a:xfrm>
        </p:spPr>
        <p:txBody>
          <a:bodyPr>
            <a:normAutofit/>
          </a:bodyPr>
          <a:lstStyle>
            <a:lvl1pPr>
              <a:defRPr sz="2400"/>
            </a:lvl1pPr>
          </a:lstStyle>
          <a:p>
            <a:r>
              <a:rPr lang="es-MX"/>
              <a:t>Haz clic para modificar el estilo de título del patrón</a:t>
            </a:r>
            <a:endParaRPr lang="es-ES" dirty="0"/>
          </a:p>
        </p:txBody>
      </p:sp>
      <p:sp>
        <p:nvSpPr>
          <p:cNvPr id="10" name="Marcador de contenido 2"/>
          <p:cNvSpPr>
            <a:spLocks noGrp="1"/>
          </p:cNvSpPr>
          <p:nvPr>
            <p:ph idx="13" hasCustomPrompt="1"/>
          </p:nvPr>
        </p:nvSpPr>
        <p:spPr>
          <a:xfrm>
            <a:off x="335280" y="1341120"/>
            <a:ext cx="8537848" cy="3437739"/>
          </a:xfrm>
        </p:spPr>
        <p:txBody>
          <a:bodyPr/>
          <a:lstStyle>
            <a:lvl1pPr>
              <a:defRPr sz="1200" b="1">
                <a:latin typeface="Montserrat" panose="00000500000000000000" pitchFamily="2" charset="0"/>
              </a:defRPr>
            </a:lvl1pPr>
            <a:lvl2pPr>
              <a:defRPr sz="1200" b="1">
                <a:solidFill>
                  <a:srgbClr val="00A666"/>
                </a:solidFill>
              </a:defRPr>
            </a:lvl2pPr>
            <a:lvl3pPr>
              <a:defRPr sz="1100">
                <a:solidFill>
                  <a:srgbClr val="00A666"/>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1"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12"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4" name="Google Shape;129;p9"/>
          <p:cNvPicPr preferRelativeResize="0"/>
          <p:nvPr userDrawn="1"/>
        </p:nvPicPr>
        <p:blipFill>
          <a:blip r:embed="rId3">
            <a:alphaModFix/>
          </a:blip>
          <a:stretch>
            <a:fillRect/>
          </a:stretch>
        </p:blipFill>
        <p:spPr>
          <a:xfrm>
            <a:off x="8570923" y="139706"/>
            <a:ext cx="301947" cy="322412"/>
          </a:xfrm>
          <a:prstGeom prst="rect">
            <a:avLst/>
          </a:prstGeom>
          <a:noFill/>
          <a:ln>
            <a:noFill/>
          </a:ln>
        </p:spPr>
      </p:pic>
    </p:spTree>
    <p:extLst>
      <p:ext uri="{BB962C8B-B14F-4D97-AF65-F5344CB8AC3E}">
        <p14:creationId xmlns:p14="http://schemas.microsoft.com/office/powerpoint/2010/main" val="5045019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20040" y="816173"/>
            <a:ext cx="4194810" cy="1006316"/>
          </a:xfrm>
        </p:spPr>
        <p:txBody>
          <a:bodyPr>
            <a:normAutofit/>
          </a:bodyPr>
          <a:lstStyle>
            <a:lvl1pPr>
              <a:defRPr sz="1600" b="1"/>
            </a:lvl1pPr>
          </a:lstStyle>
          <a:p>
            <a:r>
              <a:rPr lang="es-MX"/>
              <a:t>Haz clic para modificar el estilo de título del patrón</a:t>
            </a:r>
            <a:endParaRPr lang="es-ES" dirty="0"/>
          </a:p>
        </p:txBody>
      </p:sp>
      <p:sp>
        <p:nvSpPr>
          <p:cNvPr id="3" name="Marcador de contenido 2"/>
          <p:cNvSpPr>
            <a:spLocks noGrp="1"/>
          </p:cNvSpPr>
          <p:nvPr>
            <p:ph sz="half" idx="1"/>
          </p:nvPr>
        </p:nvSpPr>
        <p:spPr>
          <a:xfrm>
            <a:off x="320040" y="1889759"/>
            <a:ext cx="4194810" cy="2567703"/>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4" name="Marcador de contenido 3"/>
          <p:cNvSpPr>
            <a:spLocks noGrp="1"/>
          </p:cNvSpPr>
          <p:nvPr>
            <p:ph sz="half" idx="2"/>
          </p:nvPr>
        </p:nvSpPr>
        <p:spPr>
          <a:xfrm>
            <a:off x="4629150" y="816172"/>
            <a:ext cx="4514850" cy="3641289"/>
          </a:xfrm>
        </p:spPr>
        <p:txBody>
          <a:bodyPr/>
          <a:lstStyle>
            <a:lvl1pPr marL="0" indent="0">
              <a:buNone/>
              <a:defRPr/>
            </a:lvl1pPr>
          </a:lstStyle>
          <a:p>
            <a:pPr lvl="0"/>
            <a:r>
              <a:rPr lang="es-MX"/>
              <a:t>Haga clic para modificar los estilos de texto del patrón</a:t>
            </a:r>
          </a:p>
        </p:txBody>
      </p:sp>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13"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5" name="Google Shape;129;p9"/>
          <p:cNvPicPr preferRelativeResize="0"/>
          <p:nvPr userDrawn="1"/>
        </p:nvPicPr>
        <p:blipFill>
          <a:blip r:embed="rId2">
            <a:alphaModFix/>
          </a:blip>
          <a:stretch>
            <a:fillRect/>
          </a:stretch>
        </p:blipFill>
        <p:spPr>
          <a:xfrm>
            <a:off x="320040" y="4742979"/>
            <a:ext cx="301947" cy="322412"/>
          </a:xfrm>
          <a:prstGeom prst="rect">
            <a:avLst/>
          </a:prstGeom>
          <a:noFill/>
          <a:ln>
            <a:noFill/>
          </a:ln>
        </p:spPr>
      </p:pic>
    </p:spTree>
    <p:extLst>
      <p:ext uri="{BB962C8B-B14F-4D97-AF65-F5344CB8AC3E}">
        <p14:creationId xmlns:p14="http://schemas.microsoft.com/office/powerpoint/2010/main" val="14964217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72444" y="273844"/>
            <a:ext cx="8601494" cy="994172"/>
          </a:xfrm>
        </p:spPr>
        <p:txBody>
          <a:bodyPr/>
          <a:lstStyle/>
          <a:p>
            <a:r>
              <a:rPr lang="es-MX"/>
              <a:t>Haz clic para modificar el estilo de título del patrón</a:t>
            </a:r>
            <a:endParaRPr lang="es-ES" dirty="0"/>
          </a:p>
        </p:txBody>
      </p:sp>
      <p:sp>
        <p:nvSpPr>
          <p:cNvPr id="3" name="Marcador de texto 2"/>
          <p:cNvSpPr>
            <a:spLocks noGrp="1"/>
          </p:cNvSpPr>
          <p:nvPr>
            <p:ph type="body" idx="1"/>
          </p:nvPr>
        </p:nvSpPr>
        <p:spPr>
          <a:xfrm>
            <a:off x="272443" y="1349080"/>
            <a:ext cx="4223917" cy="617934"/>
          </a:xfrm>
        </p:spPr>
        <p:txBody>
          <a:bodyPr anchor="b"/>
          <a:lstStyle>
            <a:lvl1pPr marL="0" indent="0">
              <a:buNone/>
              <a:defRPr sz="1800" b="1">
                <a:solidFill>
                  <a:srgbClr val="00A66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4" name="Marcador de contenido 3"/>
          <p:cNvSpPr>
            <a:spLocks noGrp="1"/>
          </p:cNvSpPr>
          <p:nvPr>
            <p:ph sz="half" idx="2"/>
          </p:nvPr>
        </p:nvSpPr>
        <p:spPr>
          <a:xfrm>
            <a:off x="272443" y="2099447"/>
            <a:ext cx="4223917" cy="24286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5" name="Marcador de texto 4"/>
          <p:cNvSpPr>
            <a:spLocks noGrp="1"/>
          </p:cNvSpPr>
          <p:nvPr>
            <p:ph type="body" sz="quarter" idx="3"/>
          </p:nvPr>
        </p:nvSpPr>
        <p:spPr>
          <a:xfrm>
            <a:off x="4629219" y="1349080"/>
            <a:ext cx="4244719" cy="617934"/>
          </a:xfrm>
        </p:spPr>
        <p:txBody>
          <a:bodyPr anchor="b"/>
          <a:lstStyle>
            <a:lvl1pPr marL="0" indent="0">
              <a:buNone/>
              <a:defRPr sz="1800" b="1">
                <a:solidFill>
                  <a:srgbClr val="0887A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6" name="Marcador de contenido 5"/>
          <p:cNvSpPr>
            <a:spLocks noGrp="1"/>
          </p:cNvSpPr>
          <p:nvPr>
            <p:ph sz="quarter" idx="4"/>
          </p:nvPr>
        </p:nvSpPr>
        <p:spPr>
          <a:xfrm>
            <a:off x="4629219" y="2099447"/>
            <a:ext cx="4244719" cy="24286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1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1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9"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20" name="Imagen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pic>
        <p:nvPicPr>
          <p:cNvPr id="21" name="Google Shape;129;p9"/>
          <p:cNvPicPr preferRelativeResize="0"/>
          <p:nvPr userDrawn="1"/>
        </p:nvPicPr>
        <p:blipFill>
          <a:blip r:embed="rId3">
            <a:alphaModFix/>
          </a:blip>
          <a:stretch>
            <a:fillRect/>
          </a:stretch>
        </p:blipFill>
        <p:spPr>
          <a:xfrm>
            <a:off x="2650864" y="4660518"/>
            <a:ext cx="301947" cy="322412"/>
          </a:xfrm>
          <a:prstGeom prst="rect">
            <a:avLst/>
          </a:prstGeom>
          <a:noFill/>
          <a:ln>
            <a:noFill/>
          </a:ln>
        </p:spPr>
      </p:pic>
    </p:spTree>
    <p:extLst>
      <p:ext uri="{BB962C8B-B14F-4D97-AF65-F5344CB8AC3E}">
        <p14:creationId xmlns:p14="http://schemas.microsoft.com/office/powerpoint/2010/main" val="106787172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87064" y="640080"/>
            <a:ext cx="6728286" cy="396240"/>
          </a:xfrm>
        </p:spPr>
        <p:txBody>
          <a:bodyPr anchor="b">
            <a:normAutofit/>
          </a:bodyPr>
          <a:lstStyle>
            <a:lvl1pPr>
              <a:defRPr sz="1800" b="1">
                <a:solidFill>
                  <a:srgbClr val="00A666"/>
                </a:solidFill>
                <a:latin typeface="Montserrat Medium" panose="00000600000000000000" pitchFamily="2" charset="0"/>
              </a:defRPr>
            </a:lvl1pPr>
          </a:lstStyle>
          <a:p>
            <a:r>
              <a:rPr lang="es-MX"/>
              <a:t>Haz clic para modificar el estilo de título del patrón</a:t>
            </a:r>
            <a:endParaRPr lang="es-ES" dirty="0"/>
          </a:p>
        </p:txBody>
      </p:sp>
      <p:sp>
        <p:nvSpPr>
          <p:cNvPr id="3" name="Marcador de contenido 2"/>
          <p:cNvSpPr>
            <a:spLocks noGrp="1"/>
          </p:cNvSpPr>
          <p:nvPr>
            <p:ph idx="1"/>
          </p:nvPr>
        </p:nvSpPr>
        <p:spPr>
          <a:xfrm>
            <a:off x="1813097" y="1756413"/>
            <a:ext cx="6702253" cy="2503121"/>
          </a:xfrm>
        </p:spPr>
        <p:txBody>
          <a:bodyPr/>
          <a:lstStyle>
            <a:lvl1pPr>
              <a:defRPr sz="1600"/>
            </a:lvl1pPr>
            <a:lvl2pPr>
              <a:defRPr sz="1400"/>
            </a:lvl2pPr>
            <a:lvl3pPr>
              <a:defRPr sz="1200"/>
            </a:lvl3pPr>
            <a:lvl4pPr>
              <a:defRPr sz="1100"/>
            </a:lvl4pPr>
            <a:lvl5pPr>
              <a:defRPr sz="1050" b="1">
                <a:solidFill>
                  <a:srgbClr val="00A666"/>
                </a:solidFill>
              </a:defRPr>
            </a:lvl5pPr>
            <a:lvl6pPr>
              <a:defRPr sz="1500"/>
            </a:lvl6pPr>
            <a:lvl7pPr>
              <a:defRPr sz="1500"/>
            </a:lvl7pPr>
            <a:lvl8pPr>
              <a:defRPr sz="1500"/>
            </a:lvl8pPr>
            <a:lvl9pPr>
              <a:defRPr sz="15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4" name="Marcador de texto 3"/>
          <p:cNvSpPr>
            <a:spLocks noGrp="1"/>
          </p:cNvSpPr>
          <p:nvPr>
            <p:ph type="body" sz="half" idx="2"/>
          </p:nvPr>
        </p:nvSpPr>
        <p:spPr>
          <a:xfrm>
            <a:off x="1784504" y="1093471"/>
            <a:ext cx="6754320" cy="52196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pic>
        <p:nvPicPr>
          <p:cNvPr id="9" name="Google Shape;189;p13"/>
          <p:cNvPicPr preferRelativeResize="0"/>
          <p:nvPr userDrawn="1"/>
        </p:nvPicPr>
        <p:blipFill>
          <a:blip r:embed="rId2">
            <a:alphaModFix/>
          </a:blip>
          <a:stretch>
            <a:fillRect/>
          </a:stretch>
        </p:blipFill>
        <p:spPr>
          <a:xfrm>
            <a:off x="1824527" y="342900"/>
            <a:ext cx="265175" cy="237075"/>
          </a:xfrm>
          <a:prstGeom prst="rect">
            <a:avLst/>
          </a:prstGeom>
          <a:noFill/>
          <a:ln>
            <a:noFill/>
          </a:ln>
        </p:spPr>
      </p:pic>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13"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4"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5" name="Imagen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15750721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18160" y="798610"/>
            <a:ext cx="3528060" cy="524352"/>
          </a:xfrm>
        </p:spPr>
        <p:txBody>
          <a:bodyPr anchor="t">
            <a:normAutofit/>
          </a:bodyPr>
          <a:lstStyle>
            <a:lvl1pPr>
              <a:defRPr sz="1400" b="1">
                <a:solidFill>
                  <a:srgbClr val="00A666"/>
                </a:solidFill>
              </a:defRPr>
            </a:lvl1pPr>
          </a:lstStyle>
          <a:p>
            <a:r>
              <a:rPr lang="es-MX"/>
              <a:t>Haz clic para modificar el estilo de título del patrón</a:t>
            </a:r>
            <a:endParaRPr lang="es-ES" dirty="0"/>
          </a:p>
        </p:txBody>
      </p:sp>
      <p:sp>
        <p:nvSpPr>
          <p:cNvPr id="3" name="Marcador de posición de imagen 2"/>
          <p:cNvSpPr>
            <a:spLocks noGrp="1"/>
          </p:cNvSpPr>
          <p:nvPr>
            <p:ph type="pic" idx="1"/>
          </p:nvPr>
        </p:nvSpPr>
        <p:spPr>
          <a:xfrm>
            <a:off x="4169331" y="79861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MX"/>
              <a:t>Haz clic en el icono para agregar una imagen</a:t>
            </a:r>
            <a:endParaRPr lang="es-ES" dirty="0"/>
          </a:p>
        </p:txBody>
      </p:sp>
      <p:sp>
        <p:nvSpPr>
          <p:cNvPr id="4" name="Marcador de texto 3"/>
          <p:cNvSpPr>
            <a:spLocks noGrp="1"/>
          </p:cNvSpPr>
          <p:nvPr>
            <p:ph type="body" sz="half" idx="2"/>
          </p:nvPr>
        </p:nvSpPr>
        <p:spPr>
          <a:xfrm>
            <a:off x="518160" y="1399162"/>
            <a:ext cx="3528060" cy="30606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16"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17"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8"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9" name="Imagen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24262715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216944"/>
            <a:ext cx="7886700" cy="994172"/>
          </a:xfrm>
        </p:spPr>
        <p:txBody>
          <a:bodyPr/>
          <a:lstStyle>
            <a:lvl1pPr>
              <a:defRPr b="1"/>
            </a:lvl1pPr>
          </a:lstStyle>
          <a:p>
            <a:r>
              <a:rPr lang="es-MX"/>
              <a:t>Haz clic para modificar el estilo de título del patrón</a:t>
            </a:r>
            <a:endParaRPr lang="es-ES"/>
          </a:p>
        </p:txBody>
      </p:sp>
      <p:sp>
        <p:nvSpPr>
          <p:cNvPr id="20"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21"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22"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23" name="Imagen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380678431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4" y="0"/>
            <a:ext cx="9051551" cy="5143500"/>
          </a:xfrm>
          <a:prstGeom prst="rect">
            <a:avLst/>
          </a:prstGeom>
        </p:spPr>
      </p:pic>
      <p:sp>
        <p:nvSpPr>
          <p:cNvPr id="2" name="Título 1"/>
          <p:cNvSpPr>
            <a:spLocks noGrp="1"/>
          </p:cNvSpPr>
          <p:nvPr>
            <p:ph type="title"/>
          </p:nvPr>
        </p:nvSpPr>
        <p:spPr>
          <a:xfrm>
            <a:off x="268941" y="1282304"/>
            <a:ext cx="8596594" cy="2139553"/>
          </a:xfrm>
        </p:spPr>
        <p:txBody>
          <a:bodyPr anchor="b">
            <a:normAutofit/>
          </a:bodyPr>
          <a:lstStyle>
            <a:lvl1pPr>
              <a:defRPr sz="4000" b="1">
                <a:solidFill>
                  <a:schemeClr val="bg1">
                    <a:lumMod val="95000"/>
                  </a:schemeClr>
                </a:solidFill>
              </a:defRPr>
            </a:lvl1pPr>
          </a:lstStyle>
          <a:p>
            <a:r>
              <a:rPr lang="es-MX"/>
              <a:t>Haz clic para modificar el estilo de título del patrón</a:t>
            </a:r>
            <a:endParaRPr lang="es-ES" dirty="0"/>
          </a:p>
        </p:txBody>
      </p:sp>
      <p:sp>
        <p:nvSpPr>
          <p:cNvPr id="3" name="Marcador de texto 2"/>
          <p:cNvSpPr>
            <a:spLocks noGrp="1"/>
          </p:cNvSpPr>
          <p:nvPr>
            <p:ph type="body" idx="1"/>
          </p:nvPr>
        </p:nvSpPr>
        <p:spPr>
          <a:xfrm>
            <a:off x="268941" y="3442098"/>
            <a:ext cx="8596594"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MX"/>
              <a:t>Haga clic para modificar los estilos de texto del patrón</a:t>
            </a:r>
          </a:p>
        </p:txBody>
      </p:sp>
      <p:sp>
        <p:nvSpPr>
          <p:cNvPr id="4" name="Marcador de fecha 3"/>
          <p:cNvSpPr>
            <a:spLocks noGrp="1"/>
          </p:cNvSpPr>
          <p:nvPr>
            <p:ph type="dt" sz="half" idx="10"/>
          </p:nvPr>
        </p:nvSpPr>
        <p:spPr/>
        <p:txBody>
          <a:bodyPr/>
          <a:lstStyle>
            <a:lvl1pPr>
              <a:defRPr>
                <a:solidFill>
                  <a:schemeClr val="bg1">
                    <a:lumMod val="95000"/>
                  </a:schemeClr>
                </a:solidFill>
              </a:defRPr>
            </a:lvl1pPr>
          </a:lstStyle>
          <a:p>
            <a:fld id="{5F9B8B9C-6A09-4137-8BDB-319979AA6242}" type="datetimeFigureOut">
              <a:rPr lang="es-ES" smtClean="0"/>
              <a:pPr/>
              <a:t>04/08/2022</a:t>
            </a:fld>
            <a:endParaRPr lang="es-ES" dirty="0"/>
          </a:p>
        </p:txBody>
      </p:sp>
      <p:sp>
        <p:nvSpPr>
          <p:cNvPr id="6" name="Marcador de número de diapositiva 5"/>
          <p:cNvSpPr>
            <a:spLocks noGrp="1"/>
          </p:cNvSpPr>
          <p:nvPr>
            <p:ph type="sldNum" sz="quarter" idx="12"/>
          </p:nvPr>
        </p:nvSpPr>
        <p:spPr/>
        <p:txBody>
          <a:bodyPr/>
          <a:lstStyle>
            <a:lvl1pPr>
              <a:defRPr>
                <a:solidFill>
                  <a:schemeClr val="bg1">
                    <a:lumMod val="95000"/>
                  </a:schemeClr>
                </a:solidFill>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8890328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fondo blanc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88526" y="2811780"/>
            <a:ext cx="3498074" cy="610077"/>
          </a:xfrm>
        </p:spPr>
        <p:txBody>
          <a:bodyPr anchor="b">
            <a:normAutofit/>
          </a:bodyPr>
          <a:lstStyle>
            <a:lvl1pPr>
              <a:defRPr sz="1400" b="1">
                <a:solidFill>
                  <a:srgbClr val="00A666"/>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3588526" y="3442098"/>
            <a:ext cx="3498074" cy="1125140"/>
          </a:xfrm>
        </p:spPr>
        <p:txBody>
          <a:bodyPr/>
          <a:lstStyle>
            <a:lvl1pPr marL="0" indent="0" algn="l">
              <a:buNone/>
              <a:defRPr sz="1800">
                <a:solidFill>
                  <a:schemeClr val="tx1">
                    <a:lumMod val="65000"/>
                    <a:lumOff val="3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MX"/>
              <a:t>Haga clic para modificar los estilos de texto del patrón</a:t>
            </a:r>
          </a:p>
        </p:txBody>
      </p:sp>
      <p:sp>
        <p:nvSpPr>
          <p:cNvPr id="14" name="Título 1"/>
          <p:cNvSpPr txBox="1">
            <a:spLocks/>
          </p:cNvSpPr>
          <p:nvPr userDrawn="1"/>
        </p:nvSpPr>
        <p:spPr>
          <a:xfrm>
            <a:off x="3588526" y="2397537"/>
            <a:ext cx="3498074" cy="414244"/>
          </a:xfrm>
          <a:prstGeom prst="rect">
            <a:avLst/>
          </a:prstGeom>
        </p:spPr>
        <p:txBody>
          <a:bodyPr vert="horz" lIns="91440" tIns="45720" rIns="91440" bIns="45720" rtlCol="0" anchor="b">
            <a:normAutofit fontScale="92500" lnSpcReduction="10000"/>
          </a:bodyPr>
          <a:lstStyle>
            <a:lvl1pPr algn="l" defTabSz="685800" rtl="0" eaLnBrk="1" latinLnBrk="0" hangingPunct="1">
              <a:lnSpc>
                <a:spcPct val="90000"/>
              </a:lnSpc>
              <a:spcBef>
                <a:spcPct val="0"/>
              </a:spcBef>
              <a:buNone/>
              <a:defRPr sz="1400" b="1" kern="1200">
                <a:solidFill>
                  <a:srgbClr val="00A666"/>
                </a:solidFill>
                <a:latin typeface="Montserrat" panose="00000500000000000000" pitchFamily="2" charset="0"/>
                <a:ea typeface="+mj-ea"/>
                <a:cs typeface="+mj-cs"/>
              </a:defRPr>
            </a:lvl1pPr>
          </a:lstStyle>
          <a:p>
            <a:pPr>
              <a:buClrTx/>
              <a:buFontTx/>
            </a:pPr>
            <a:r>
              <a:rPr lang="es-ES" b="0" dirty="0">
                <a:solidFill>
                  <a:srgbClr val="00A666"/>
                </a:solidFill>
              </a:rPr>
              <a:t>HAGA CLIC PARA MODIFICAR EL ESTILO DE TÍTULO DEL PATRÓN</a:t>
            </a:r>
          </a:p>
        </p:txBody>
      </p:sp>
      <p:pic>
        <p:nvPicPr>
          <p:cNvPr id="30" name="Google Shape;128;p9"/>
          <p:cNvPicPr preferRelativeResize="0"/>
          <p:nvPr userDrawn="1"/>
        </p:nvPicPr>
        <p:blipFill>
          <a:blip r:embed="rId2">
            <a:alphaModFix/>
          </a:blip>
          <a:stretch>
            <a:fillRect/>
          </a:stretch>
        </p:blipFill>
        <p:spPr>
          <a:xfrm>
            <a:off x="559350" y="564600"/>
            <a:ext cx="2655526" cy="3984251"/>
          </a:xfrm>
          <a:prstGeom prst="rect">
            <a:avLst/>
          </a:prstGeom>
          <a:noFill/>
          <a:ln>
            <a:noFill/>
          </a:ln>
        </p:spPr>
      </p:pic>
      <p:pic>
        <p:nvPicPr>
          <p:cNvPr id="31" name="Google Shape;129;p9"/>
          <p:cNvPicPr preferRelativeResize="0"/>
          <p:nvPr userDrawn="1"/>
        </p:nvPicPr>
        <p:blipFill>
          <a:blip r:embed="rId3">
            <a:alphaModFix/>
          </a:blip>
          <a:stretch>
            <a:fillRect/>
          </a:stretch>
        </p:blipFill>
        <p:spPr>
          <a:xfrm>
            <a:off x="2530900" y="859300"/>
            <a:ext cx="399100" cy="426150"/>
          </a:xfrm>
          <a:prstGeom prst="rect">
            <a:avLst/>
          </a:prstGeom>
          <a:noFill/>
          <a:ln>
            <a:noFill/>
          </a:ln>
        </p:spPr>
      </p:pic>
      <p:pic>
        <p:nvPicPr>
          <p:cNvPr id="32" name="Google Shape;130;p9"/>
          <p:cNvPicPr preferRelativeResize="0"/>
          <p:nvPr userDrawn="1"/>
        </p:nvPicPr>
        <p:blipFill>
          <a:blip r:embed="rId4">
            <a:alphaModFix/>
          </a:blip>
          <a:stretch>
            <a:fillRect/>
          </a:stretch>
        </p:blipFill>
        <p:spPr>
          <a:xfrm>
            <a:off x="185700" y="2887140"/>
            <a:ext cx="1692598" cy="891936"/>
          </a:xfrm>
          <a:prstGeom prst="rect">
            <a:avLst/>
          </a:prstGeom>
          <a:noFill/>
          <a:ln>
            <a:noFill/>
          </a:ln>
        </p:spPr>
      </p:pic>
      <p:sp>
        <p:nvSpPr>
          <p:cNvPr id="33" name="Google Shape;131;p9"/>
          <p:cNvSpPr/>
          <p:nvPr userDrawn="1"/>
        </p:nvSpPr>
        <p:spPr>
          <a:xfrm>
            <a:off x="3214875" y="4548850"/>
            <a:ext cx="120900" cy="1191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34511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a:t>Haz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15"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6"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288811349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es-MX"/>
              <a:t>Haz clic para modificar el estilo de título del patrón</a:t>
            </a:r>
            <a:endParaRPr lang="es-ES"/>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2"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136880791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ido indice">
    <p:spTree>
      <p:nvGrpSpPr>
        <p:cNvPr id="1" name=""/>
        <p:cNvGrpSpPr/>
        <p:nvPr/>
      </p:nvGrpSpPr>
      <p:grpSpPr>
        <a:xfrm>
          <a:off x="0" y="0"/>
          <a:ext cx="0" cy="0"/>
          <a:chOff x="0" y="0"/>
          <a:chExt cx="0" cy="0"/>
        </a:xfrm>
      </p:grpSpPr>
      <p:pic>
        <p:nvPicPr>
          <p:cNvPr id="5" name="Google Shape;96;p7"/>
          <p:cNvPicPr preferRelativeResize="0"/>
          <p:nvPr userDrawn="1"/>
        </p:nvPicPr>
        <p:blipFill>
          <a:blip r:embed="rId2">
            <a:alphaModFix/>
          </a:blip>
          <a:stretch>
            <a:fillRect/>
          </a:stretch>
        </p:blipFill>
        <p:spPr>
          <a:xfrm>
            <a:off x="3550350" y="95760"/>
            <a:ext cx="1226185" cy="3384428"/>
          </a:xfrm>
          <a:prstGeom prst="rect">
            <a:avLst/>
          </a:prstGeom>
          <a:noFill/>
          <a:ln>
            <a:noFill/>
          </a:ln>
        </p:spPr>
      </p:pic>
      <p:sp>
        <p:nvSpPr>
          <p:cNvPr id="6" name="Marcador de contenido 2"/>
          <p:cNvSpPr>
            <a:spLocks noGrp="1"/>
          </p:cNvSpPr>
          <p:nvPr>
            <p:ph idx="1" hasCustomPrompt="1"/>
          </p:nvPr>
        </p:nvSpPr>
        <p:spPr>
          <a:xfrm>
            <a:off x="312420" y="1467850"/>
            <a:ext cx="3390004" cy="3261314"/>
          </a:xfrm>
        </p:spPr>
        <p:txBody>
          <a:bodyPr/>
          <a:lstStyle>
            <a:lvl1pPr>
              <a:defRPr sz="1200" b="1">
                <a:latin typeface="Montserrat" panose="00000500000000000000" pitchFamily="2" charset="0"/>
              </a:defRPr>
            </a:lvl1pPr>
            <a:lvl2pPr>
              <a:defRPr sz="1200" b="1">
                <a:solidFill>
                  <a:srgbClr val="96C11E"/>
                </a:solidFill>
              </a:defRPr>
            </a:lvl2pPr>
            <a:lvl3pPr>
              <a:defRPr sz="1100">
                <a:solidFill>
                  <a:srgbClr val="96C11E"/>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contenido 2"/>
          <p:cNvSpPr>
            <a:spLocks noGrp="1"/>
          </p:cNvSpPr>
          <p:nvPr>
            <p:ph sz="half" idx="11" hasCustomPrompt="1"/>
          </p:nvPr>
        </p:nvSpPr>
        <p:spPr>
          <a:xfrm>
            <a:off x="4627245" y="1467851"/>
            <a:ext cx="4246693" cy="406670"/>
          </a:xfrm>
        </p:spPr>
        <p:txBody>
          <a:bodyPr/>
          <a:lstStyle>
            <a:lvl1pPr marL="0" indent="0">
              <a:buNone/>
              <a:defRPr lang="es-ES" b="1" dirty="0" smtClean="0"/>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0" name="Marcador de contenido 2"/>
          <p:cNvSpPr>
            <a:spLocks noGrp="1"/>
          </p:cNvSpPr>
          <p:nvPr>
            <p:ph sz="half" idx="12"/>
          </p:nvPr>
        </p:nvSpPr>
        <p:spPr>
          <a:xfrm>
            <a:off x="4627245" y="1947911"/>
            <a:ext cx="4246693" cy="406670"/>
          </a:xfrm>
        </p:spPr>
        <p:txBody>
          <a:bodyPr/>
          <a:lstStyle>
            <a:lvl1pPr marL="0" indent="0">
              <a:buNone/>
              <a:defRPr lang="es-ES"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1" name="Marcador de contenido 2"/>
          <p:cNvSpPr>
            <a:spLocks noGrp="1"/>
          </p:cNvSpPr>
          <p:nvPr>
            <p:ph sz="half" idx="13" hasCustomPrompt="1"/>
          </p:nvPr>
        </p:nvSpPr>
        <p:spPr>
          <a:xfrm>
            <a:off x="4627245" y="2470857"/>
            <a:ext cx="4246693"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contenido 2"/>
          <p:cNvSpPr>
            <a:spLocks noGrp="1"/>
          </p:cNvSpPr>
          <p:nvPr>
            <p:ph sz="half" idx="14"/>
          </p:nvPr>
        </p:nvSpPr>
        <p:spPr>
          <a:xfrm>
            <a:off x="4627245" y="2975522"/>
            <a:ext cx="424669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3" name="Marcador de contenido 2"/>
          <p:cNvSpPr>
            <a:spLocks noGrp="1"/>
          </p:cNvSpPr>
          <p:nvPr>
            <p:ph sz="half" idx="15"/>
          </p:nvPr>
        </p:nvSpPr>
        <p:spPr>
          <a:xfrm>
            <a:off x="4627245" y="3536317"/>
            <a:ext cx="4246693" cy="406670"/>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6"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17"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28404128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953250" y="126683"/>
            <a:ext cx="2057400" cy="273844"/>
          </a:xfrm>
        </p:spPr>
        <p:txBody>
          <a:bodyPr/>
          <a:lstStyle>
            <a:lvl1pPr algn="r">
              <a:defRPr sz="800" b="1"/>
            </a:lvl1pPr>
          </a:lstStyle>
          <a:p>
            <a:fld id="{5F9B8B9C-6A09-4137-8BDB-319979AA6242}" type="datetimeFigureOut">
              <a:rPr lang="es-ES" smtClean="0"/>
              <a:pPr/>
              <a:t>04/08/2022</a:t>
            </a:fld>
            <a:endParaRPr lang="es-ES"/>
          </a:p>
        </p:txBody>
      </p:sp>
    </p:spTree>
    <p:extLst>
      <p:ext uri="{BB962C8B-B14F-4D97-AF65-F5344CB8AC3E}">
        <p14:creationId xmlns:p14="http://schemas.microsoft.com/office/powerpoint/2010/main" val="2236295125"/>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ver" preserve="1" userDrawn="1">
  <p:cSld name="Cover">
    <p:bg>
      <p:bgPr>
        <a:solidFill>
          <a:schemeClr val="bg1"/>
        </a:solidFill>
        <a:effectLst/>
      </p:bgPr>
    </p:bg>
    <p:spTree>
      <p:nvGrpSpPr>
        <p:cNvPr id="1" name="Shape 7"/>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3" name="Marcador de contenido 2"/>
          <p:cNvSpPr>
            <a:spLocks noGrp="1"/>
          </p:cNvSpPr>
          <p:nvPr>
            <p:ph sz="half" idx="16"/>
          </p:nvPr>
        </p:nvSpPr>
        <p:spPr>
          <a:xfrm>
            <a:off x="933252" y="2338667"/>
            <a:ext cx="4373853" cy="1558351"/>
          </a:xfrm>
        </p:spPr>
        <p:txBody>
          <a:bodyPr>
            <a:noAutofit/>
          </a:bodyPr>
          <a:lstStyle>
            <a:lvl1pPr marL="0" indent="0">
              <a:buNone/>
              <a:defRPr lang="es-ES" sz="1600" b="1" dirty="0" smtClean="0">
                <a:solidFill>
                  <a:schemeClr val="bg1">
                    <a:lumMod val="95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Tree>
    <p:extLst>
      <p:ext uri="{BB962C8B-B14F-4D97-AF65-F5344CB8AC3E}">
        <p14:creationId xmlns:p14="http://schemas.microsoft.com/office/powerpoint/2010/main" val="1381919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818" y="88288"/>
            <a:ext cx="8885445" cy="4931454"/>
          </a:xfrm>
          <a:prstGeom prst="rect">
            <a:avLst/>
          </a:prstGeom>
        </p:spPr>
      </p:pic>
      <p:sp>
        <p:nvSpPr>
          <p:cNvPr id="2"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3"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
        <p:nvSpPr>
          <p:cNvPr id="7" name="Marcador de fecha 3"/>
          <p:cNvSpPr>
            <a:spLocks noGrp="1"/>
          </p:cNvSpPr>
          <p:nvPr>
            <p:ph type="dt" sz="half" idx="2"/>
          </p:nvPr>
        </p:nvSpPr>
        <p:spPr>
          <a:xfrm>
            <a:off x="4626909" y="472273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9" name="Marcador de número de diapositiva 5"/>
          <p:cNvSpPr>
            <a:spLocks noGrp="1"/>
          </p:cNvSpPr>
          <p:nvPr>
            <p:ph type="sldNum" sz="quarter" idx="4"/>
          </p:nvPr>
        </p:nvSpPr>
        <p:spPr>
          <a:xfrm>
            <a:off x="6816538" y="472273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6055579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ido indice">
    <p:spTree>
      <p:nvGrpSpPr>
        <p:cNvPr id="1" name=""/>
        <p:cNvGrpSpPr/>
        <p:nvPr/>
      </p:nvGrpSpPr>
      <p:grpSpPr>
        <a:xfrm>
          <a:off x="0" y="0"/>
          <a:ext cx="0" cy="0"/>
          <a:chOff x="0" y="0"/>
          <a:chExt cx="0" cy="0"/>
        </a:xfrm>
      </p:grpSpPr>
      <p:pic>
        <p:nvPicPr>
          <p:cNvPr id="5" name="Google Shape;96;p7"/>
          <p:cNvPicPr preferRelativeResize="0"/>
          <p:nvPr userDrawn="1"/>
        </p:nvPicPr>
        <p:blipFill>
          <a:blip r:embed="rId2">
            <a:alphaModFix/>
          </a:blip>
          <a:stretch>
            <a:fillRect/>
          </a:stretch>
        </p:blipFill>
        <p:spPr>
          <a:xfrm>
            <a:off x="3550350" y="95760"/>
            <a:ext cx="1226185" cy="3384428"/>
          </a:xfrm>
          <a:prstGeom prst="rect">
            <a:avLst/>
          </a:prstGeom>
          <a:noFill/>
          <a:ln>
            <a:noFill/>
          </a:ln>
        </p:spPr>
      </p:pic>
      <p:sp>
        <p:nvSpPr>
          <p:cNvPr id="6" name="Marcador de contenido 2"/>
          <p:cNvSpPr>
            <a:spLocks noGrp="1"/>
          </p:cNvSpPr>
          <p:nvPr>
            <p:ph idx="1" hasCustomPrompt="1"/>
          </p:nvPr>
        </p:nvSpPr>
        <p:spPr>
          <a:xfrm>
            <a:off x="312420" y="1467850"/>
            <a:ext cx="3390004" cy="3261314"/>
          </a:xfrm>
        </p:spPr>
        <p:txBody>
          <a:bodyPr/>
          <a:lstStyle>
            <a:lvl1pPr>
              <a:defRPr sz="1200" b="1">
                <a:latin typeface="Montserrat" panose="00000500000000000000" pitchFamily="2" charset="0"/>
              </a:defRPr>
            </a:lvl1pPr>
            <a:lvl2pPr>
              <a:defRPr sz="1200" b="1">
                <a:solidFill>
                  <a:srgbClr val="96C11E"/>
                </a:solidFill>
              </a:defRPr>
            </a:lvl2pPr>
            <a:lvl3pPr>
              <a:defRPr sz="1100">
                <a:solidFill>
                  <a:srgbClr val="96C11E"/>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contenido 2"/>
          <p:cNvSpPr>
            <a:spLocks noGrp="1"/>
          </p:cNvSpPr>
          <p:nvPr>
            <p:ph sz="half" idx="11" hasCustomPrompt="1"/>
          </p:nvPr>
        </p:nvSpPr>
        <p:spPr>
          <a:xfrm>
            <a:off x="4627245" y="1467851"/>
            <a:ext cx="4246693" cy="406670"/>
          </a:xfrm>
        </p:spPr>
        <p:txBody>
          <a:bodyPr/>
          <a:lstStyle>
            <a:lvl1pPr marL="0" indent="0">
              <a:buNone/>
              <a:defRPr lang="es-ES" b="1" dirty="0" smtClean="0"/>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0" name="Marcador de contenido 2"/>
          <p:cNvSpPr>
            <a:spLocks noGrp="1"/>
          </p:cNvSpPr>
          <p:nvPr>
            <p:ph sz="half" idx="12"/>
          </p:nvPr>
        </p:nvSpPr>
        <p:spPr>
          <a:xfrm>
            <a:off x="4627245" y="1947911"/>
            <a:ext cx="4246693" cy="406670"/>
          </a:xfrm>
        </p:spPr>
        <p:txBody>
          <a:bodyPr/>
          <a:lstStyle>
            <a:lvl1pPr marL="0" indent="0">
              <a:buNone/>
              <a:defRPr lang="es-ES"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1" name="Marcador de contenido 2"/>
          <p:cNvSpPr>
            <a:spLocks noGrp="1"/>
          </p:cNvSpPr>
          <p:nvPr>
            <p:ph sz="half" idx="13" hasCustomPrompt="1"/>
          </p:nvPr>
        </p:nvSpPr>
        <p:spPr>
          <a:xfrm>
            <a:off x="4627245" y="2470857"/>
            <a:ext cx="4246693"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contenido 2"/>
          <p:cNvSpPr>
            <a:spLocks noGrp="1"/>
          </p:cNvSpPr>
          <p:nvPr>
            <p:ph sz="half" idx="14"/>
          </p:nvPr>
        </p:nvSpPr>
        <p:spPr>
          <a:xfrm>
            <a:off x="4627245" y="2975522"/>
            <a:ext cx="424669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contenido 2"/>
          <p:cNvSpPr>
            <a:spLocks noGrp="1"/>
          </p:cNvSpPr>
          <p:nvPr>
            <p:ph sz="half" idx="15"/>
          </p:nvPr>
        </p:nvSpPr>
        <p:spPr>
          <a:xfrm>
            <a:off x="4627245" y="3536317"/>
            <a:ext cx="4246693" cy="406670"/>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6"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17"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4369599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39090" y="624840"/>
            <a:ext cx="8534848" cy="605075"/>
          </a:xfrm>
        </p:spPr>
        <p:txBody>
          <a:bodyPr/>
          <a:lstStyle/>
          <a:p>
            <a:r>
              <a:rPr lang="es-ES" dirty="0"/>
              <a:t>Haga clic para modificar el estilo de título del patrón</a:t>
            </a:r>
          </a:p>
        </p:txBody>
      </p:sp>
      <p:sp>
        <p:nvSpPr>
          <p:cNvPr id="3" name="Marcador de contenido 2"/>
          <p:cNvSpPr>
            <a:spLocks noGrp="1"/>
          </p:cNvSpPr>
          <p:nvPr>
            <p:ph idx="1"/>
          </p:nvPr>
        </p:nvSpPr>
        <p:spPr>
          <a:xfrm>
            <a:off x="339090" y="1503759"/>
            <a:ext cx="8534848"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206502" y="1080877"/>
            <a:ext cx="265175" cy="237075"/>
          </a:xfrm>
          <a:prstGeom prst="rect">
            <a:avLst/>
          </a:prstGeom>
          <a:noFill/>
          <a:ln>
            <a:noFill/>
          </a:ln>
        </p:spPr>
      </p:pic>
      <p:sp>
        <p:nvSpPr>
          <p:cNvPr id="1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15"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7" name="Google Shape;172;p12"/>
          <p:cNvPicPr preferRelativeResize="0"/>
          <p:nvPr userDrawn="1"/>
        </p:nvPicPr>
        <p:blipFill>
          <a:blip r:embed="rId3">
            <a:alphaModFix/>
          </a:blip>
          <a:stretch>
            <a:fillRect/>
          </a:stretch>
        </p:blipFill>
        <p:spPr>
          <a:xfrm>
            <a:off x="8629530" y="91433"/>
            <a:ext cx="199461" cy="212040"/>
          </a:xfrm>
          <a:prstGeom prst="rect">
            <a:avLst/>
          </a:prstGeom>
          <a:noFill/>
          <a:ln>
            <a:noFill/>
          </a:ln>
        </p:spPr>
      </p:pic>
    </p:spTree>
    <p:extLst>
      <p:ext uri="{BB962C8B-B14F-4D97-AF65-F5344CB8AC3E}">
        <p14:creationId xmlns:p14="http://schemas.microsoft.com/office/powerpoint/2010/main" val="46811365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ítulo y objetos 2">
    <p:spTree>
      <p:nvGrpSpPr>
        <p:cNvPr id="1" name=""/>
        <p:cNvGrpSpPr/>
        <p:nvPr/>
      </p:nvGrpSpPr>
      <p:grpSpPr>
        <a:xfrm>
          <a:off x="0" y="0"/>
          <a:ext cx="0" cy="0"/>
          <a:chOff x="0" y="0"/>
          <a:chExt cx="0" cy="0"/>
        </a:xfrm>
      </p:grpSpPr>
      <p:sp>
        <p:nvSpPr>
          <p:cNvPr id="2" name="Título 1"/>
          <p:cNvSpPr>
            <a:spLocks noGrp="1"/>
          </p:cNvSpPr>
          <p:nvPr>
            <p:ph type="title"/>
          </p:nvPr>
        </p:nvSpPr>
        <p:spPr>
          <a:xfrm>
            <a:off x="645851" y="444891"/>
            <a:ext cx="7930655"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205;p14"/>
          <p:cNvPicPr preferRelativeResize="0"/>
          <p:nvPr userDrawn="1"/>
        </p:nvPicPr>
        <p:blipFill>
          <a:blip r:embed="rId2">
            <a:alphaModFix/>
          </a:blip>
          <a:stretch>
            <a:fillRect/>
          </a:stretch>
        </p:blipFill>
        <p:spPr>
          <a:xfrm>
            <a:off x="512280" y="628892"/>
            <a:ext cx="265175" cy="237075"/>
          </a:xfrm>
          <a:prstGeom prst="rect">
            <a:avLst/>
          </a:prstGeom>
          <a:noFill/>
          <a:ln>
            <a:noFill/>
          </a:ln>
        </p:spPr>
      </p:pic>
      <p:sp>
        <p:nvSpPr>
          <p:cNvPr id="18" name="Marcador de contenido 2"/>
          <p:cNvSpPr>
            <a:spLocks noGrp="1"/>
          </p:cNvSpPr>
          <p:nvPr>
            <p:ph sz="half" idx="13" hasCustomPrompt="1"/>
          </p:nvPr>
        </p:nvSpPr>
        <p:spPr>
          <a:xfrm>
            <a:off x="418554" y="3524537"/>
            <a:ext cx="8246173"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418554" y="1143344"/>
            <a:ext cx="8246173"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418554" y="2150983"/>
            <a:ext cx="8246173"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418554" y="3067440"/>
            <a:ext cx="824617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pic>
        <p:nvPicPr>
          <p:cNvPr id="22" name="Imagen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1207"/>
            <a:ext cx="1884996" cy="836056"/>
          </a:xfrm>
          <a:prstGeom prst="rect">
            <a:avLst/>
          </a:prstGeom>
        </p:spPr>
      </p:pic>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41095627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ítulo y objetos sin marcador 1">
    <p:spTree>
      <p:nvGrpSpPr>
        <p:cNvPr id="1" name=""/>
        <p:cNvGrpSpPr/>
        <p:nvPr/>
      </p:nvGrpSpPr>
      <p:grpSpPr>
        <a:xfrm>
          <a:off x="0" y="0"/>
          <a:ext cx="0" cy="0"/>
          <a:chOff x="0" y="0"/>
          <a:chExt cx="0" cy="0"/>
        </a:xfrm>
      </p:grpSpPr>
      <p:sp>
        <p:nvSpPr>
          <p:cNvPr id="2" name="Título 1"/>
          <p:cNvSpPr>
            <a:spLocks noGrp="1"/>
          </p:cNvSpPr>
          <p:nvPr>
            <p:ph type="title"/>
          </p:nvPr>
        </p:nvSpPr>
        <p:spPr>
          <a:xfrm>
            <a:off x="1277181" y="444891"/>
            <a:ext cx="7299326"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286466" y="3524537"/>
            <a:ext cx="7378261"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286466" y="1143344"/>
            <a:ext cx="7378261"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286466" y="2150983"/>
            <a:ext cx="7378261"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286466" y="3067440"/>
            <a:ext cx="7378261"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7869"/>
            <a:ext cx="1076325" cy="4048125"/>
          </a:xfrm>
          <a:prstGeom prst="rect">
            <a:avLst/>
          </a:prstGeom>
        </p:spPr>
      </p:pic>
    </p:spTree>
    <p:extLst>
      <p:ext uri="{BB962C8B-B14F-4D97-AF65-F5344CB8AC3E}">
        <p14:creationId xmlns:p14="http://schemas.microsoft.com/office/powerpoint/2010/main" val="172779185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ítulo y objetos sin marcador 2 ">
    <p:spTree>
      <p:nvGrpSpPr>
        <p:cNvPr id="1" name=""/>
        <p:cNvGrpSpPr/>
        <p:nvPr/>
      </p:nvGrpSpPr>
      <p:grpSpPr>
        <a:xfrm>
          <a:off x="0" y="0"/>
          <a:ext cx="0" cy="0"/>
          <a:chOff x="0" y="0"/>
          <a:chExt cx="0" cy="0"/>
        </a:xfrm>
      </p:grpSpPr>
      <p:sp>
        <p:nvSpPr>
          <p:cNvPr id="2" name="Título 1"/>
          <p:cNvSpPr>
            <a:spLocks noGrp="1"/>
          </p:cNvSpPr>
          <p:nvPr>
            <p:ph type="title"/>
          </p:nvPr>
        </p:nvSpPr>
        <p:spPr>
          <a:xfrm>
            <a:off x="1277181" y="444891"/>
            <a:ext cx="7299326"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286466" y="3524537"/>
            <a:ext cx="7378261"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286466" y="1143344"/>
            <a:ext cx="7378261"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286466" y="2150983"/>
            <a:ext cx="7378261"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286466" y="3067440"/>
            <a:ext cx="7378261"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12" y="503544"/>
            <a:ext cx="1076325" cy="4048125"/>
          </a:xfrm>
          <a:prstGeom prst="rect">
            <a:avLst/>
          </a:prstGeom>
        </p:spPr>
      </p:pic>
    </p:spTree>
    <p:extLst>
      <p:ext uri="{BB962C8B-B14F-4D97-AF65-F5344CB8AC3E}">
        <p14:creationId xmlns:p14="http://schemas.microsoft.com/office/powerpoint/2010/main" val="321685665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ítulo y objetos sin marcador 2 ELIMINAR">
    <p:spTree>
      <p:nvGrpSpPr>
        <p:cNvPr id="1" name=""/>
        <p:cNvGrpSpPr/>
        <p:nvPr/>
      </p:nvGrpSpPr>
      <p:grpSpPr>
        <a:xfrm>
          <a:off x="0" y="0"/>
          <a:ext cx="0" cy="0"/>
          <a:chOff x="0" y="0"/>
          <a:chExt cx="0" cy="0"/>
        </a:xfrm>
      </p:grpSpPr>
      <p:sp>
        <p:nvSpPr>
          <p:cNvPr id="2" name="Título 1"/>
          <p:cNvSpPr>
            <a:spLocks noGrp="1"/>
          </p:cNvSpPr>
          <p:nvPr>
            <p:ph type="title"/>
          </p:nvPr>
        </p:nvSpPr>
        <p:spPr>
          <a:xfrm>
            <a:off x="1539207" y="444891"/>
            <a:ext cx="7037299"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551327" y="3524537"/>
            <a:ext cx="7113400"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551327" y="1143344"/>
            <a:ext cx="711340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551327" y="2150983"/>
            <a:ext cx="711340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551327" y="3067440"/>
            <a:ext cx="711340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Google Shape;187;p13"/>
          <p:cNvPicPr preferRelativeResize="0"/>
          <p:nvPr userDrawn="1"/>
        </p:nvPicPr>
        <p:blipFill rotWithShape="1">
          <a:blip r:embed="rId2">
            <a:alphaModFix/>
          </a:blip>
          <a:srcRect l="20276"/>
          <a:stretch/>
        </p:blipFill>
        <p:spPr>
          <a:xfrm>
            <a:off x="0" y="480150"/>
            <a:ext cx="1422691" cy="3779384"/>
          </a:xfrm>
          <a:prstGeom prst="rect">
            <a:avLst/>
          </a:prstGeom>
          <a:noFill/>
          <a:ln>
            <a:noFill/>
          </a:ln>
        </p:spPr>
      </p:pic>
    </p:spTree>
    <p:extLst>
      <p:ext uri="{BB962C8B-B14F-4D97-AF65-F5344CB8AC3E}">
        <p14:creationId xmlns:p14="http://schemas.microsoft.com/office/powerpoint/2010/main" val="370675606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os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31470" y="588332"/>
            <a:ext cx="8454401" cy="406956"/>
          </a:xfrm>
        </p:spPr>
        <p:txBody>
          <a:bodyPr>
            <a:normAutofit/>
          </a:bodyPr>
          <a:lstStyle>
            <a:lvl1pPr>
              <a:defRPr sz="1800" b="1"/>
            </a:lvl1pPr>
          </a:lstStyle>
          <a:p>
            <a:r>
              <a:rPr lang="es-ES" dirty="0"/>
              <a:t>Haga clic para modificar el estilo de título del patrón</a:t>
            </a:r>
          </a:p>
        </p:txBody>
      </p:sp>
      <p:sp>
        <p:nvSpPr>
          <p:cNvPr id="3" name="Marcador de contenido 2"/>
          <p:cNvSpPr>
            <a:spLocks noGrp="1"/>
          </p:cNvSpPr>
          <p:nvPr>
            <p:ph idx="1"/>
          </p:nvPr>
        </p:nvSpPr>
        <p:spPr>
          <a:xfrm>
            <a:off x="331470" y="1080564"/>
            <a:ext cx="4194810"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6" name="Marcador de contenido 2"/>
          <p:cNvSpPr>
            <a:spLocks noGrp="1"/>
          </p:cNvSpPr>
          <p:nvPr>
            <p:ph idx="13"/>
          </p:nvPr>
        </p:nvSpPr>
        <p:spPr>
          <a:xfrm>
            <a:off x="4762500" y="1080564"/>
            <a:ext cx="4111438"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1"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20884519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39090" y="624840"/>
            <a:ext cx="8534848" cy="605075"/>
          </a:xfrm>
        </p:spPr>
        <p:txBody>
          <a:bodyPr/>
          <a:lstStyle/>
          <a:p>
            <a:r>
              <a:rPr lang="es-MX"/>
              <a:t>Haz clic para modificar el estilo de título del patrón</a:t>
            </a:r>
            <a:endParaRPr lang="es-ES" dirty="0"/>
          </a:p>
        </p:txBody>
      </p:sp>
      <p:sp>
        <p:nvSpPr>
          <p:cNvPr id="3" name="Marcador de contenido 2"/>
          <p:cNvSpPr>
            <a:spLocks noGrp="1"/>
          </p:cNvSpPr>
          <p:nvPr>
            <p:ph idx="1"/>
          </p:nvPr>
        </p:nvSpPr>
        <p:spPr>
          <a:xfrm>
            <a:off x="339090" y="1503759"/>
            <a:ext cx="8534848" cy="326350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206502" y="1080877"/>
            <a:ext cx="265175" cy="237075"/>
          </a:xfrm>
          <a:prstGeom prst="rect">
            <a:avLst/>
          </a:prstGeom>
          <a:noFill/>
          <a:ln>
            <a:noFill/>
          </a:ln>
        </p:spPr>
      </p:pic>
      <p:sp>
        <p:nvSpPr>
          <p:cNvPr id="1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15"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73697659"/>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atro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89381" y="1081870"/>
            <a:ext cx="1729797" cy="1072828"/>
          </a:xfrm>
        </p:spPr>
        <p:txBody>
          <a:bodyPr anchor="t">
            <a:normAutofit/>
          </a:bodyPr>
          <a:lstStyle>
            <a:lvl1pPr algn="r">
              <a:defRPr sz="12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389382" y="650749"/>
            <a:ext cx="265175" cy="237075"/>
          </a:xfrm>
          <a:prstGeom prst="rect">
            <a:avLst/>
          </a:prstGeom>
          <a:noFill/>
          <a:ln>
            <a:noFill/>
          </a:ln>
        </p:spPr>
      </p:pic>
      <p:sp>
        <p:nvSpPr>
          <p:cNvPr id="32" name="Marcador de texto 3"/>
          <p:cNvSpPr>
            <a:spLocks noGrp="1"/>
          </p:cNvSpPr>
          <p:nvPr>
            <p:ph type="body" sz="half" idx="2"/>
          </p:nvPr>
        </p:nvSpPr>
        <p:spPr>
          <a:xfrm>
            <a:off x="2247471"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3" name="Marcador de texto 3"/>
          <p:cNvSpPr>
            <a:spLocks noGrp="1"/>
          </p:cNvSpPr>
          <p:nvPr>
            <p:ph type="body" sz="half" idx="16"/>
          </p:nvPr>
        </p:nvSpPr>
        <p:spPr>
          <a:xfrm>
            <a:off x="4526847"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4" name="Marcador de texto 3"/>
          <p:cNvSpPr>
            <a:spLocks noGrp="1"/>
          </p:cNvSpPr>
          <p:nvPr>
            <p:ph type="body" sz="half" idx="17"/>
          </p:nvPr>
        </p:nvSpPr>
        <p:spPr>
          <a:xfrm>
            <a:off x="6806223"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5" name="Marcador de contenido 2"/>
          <p:cNvSpPr>
            <a:spLocks noGrp="1"/>
          </p:cNvSpPr>
          <p:nvPr>
            <p:ph sz="half" idx="14"/>
          </p:nvPr>
        </p:nvSpPr>
        <p:spPr>
          <a:xfrm>
            <a:off x="2247469"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6" name="Marcador de contenido 2"/>
          <p:cNvSpPr>
            <a:spLocks noGrp="1"/>
          </p:cNvSpPr>
          <p:nvPr>
            <p:ph sz="half" idx="18"/>
          </p:nvPr>
        </p:nvSpPr>
        <p:spPr>
          <a:xfrm>
            <a:off x="4526845"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7" name="Marcador de contenido 2"/>
          <p:cNvSpPr>
            <a:spLocks noGrp="1"/>
          </p:cNvSpPr>
          <p:nvPr>
            <p:ph sz="half" idx="19"/>
          </p:nvPr>
        </p:nvSpPr>
        <p:spPr>
          <a:xfrm>
            <a:off x="6806221"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15"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6" name="Google Shape;172;p12"/>
          <p:cNvPicPr preferRelativeResize="0"/>
          <p:nvPr userDrawn="1"/>
        </p:nvPicPr>
        <p:blipFill>
          <a:blip r:embed="rId3">
            <a:alphaModFix/>
          </a:blip>
          <a:stretch>
            <a:fillRect/>
          </a:stretch>
        </p:blipFill>
        <p:spPr>
          <a:xfrm>
            <a:off x="1926010" y="4829067"/>
            <a:ext cx="199461" cy="212040"/>
          </a:xfrm>
          <a:prstGeom prst="rect">
            <a:avLst/>
          </a:prstGeom>
          <a:noFill/>
          <a:ln>
            <a:noFill/>
          </a:ln>
        </p:spPr>
      </p:pic>
    </p:spTree>
    <p:extLst>
      <p:ext uri="{BB962C8B-B14F-4D97-AF65-F5344CB8AC3E}">
        <p14:creationId xmlns:p14="http://schemas.microsoft.com/office/powerpoint/2010/main" val="4258154887"/>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ítulo y objetos niveles de texto">
    <p:spTree>
      <p:nvGrpSpPr>
        <p:cNvPr id="1" name=""/>
        <p:cNvGrpSpPr/>
        <p:nvPr/>
      </p:nvGrpSpPr>
      <p:grpSpPr>
        <a:xfrm>
          <a:off x="0" y="0"/>
          <a:ext cx="0" cy="0"/>
          <a:chOff x="0" y="0"/>
          <a:chExt cx="0" cy="0"/>
        </a:xfrm>
      </p:grpSpPr>
      <p:sp>
        <p:nvSpPr>
          <p:cNvPr id="2" name="Título 1"/>
          <p:cNvSpPr>
            <a:spLocks noGrp="1"/>
          </p:cNvSpPr>
          <p:nvPr>
            <p:ph type="title"/>
          </p:nvPr>
        </p:nvSpPr>
        <p:spPr>
          <a:xfrm>
            <a:off x="335280" y="563160"/>
            <a:ext cx="8537590" cy="606861"/>
          </a:xfrm>
        </p:spPr>
        <p:txBody>
          <a:bodyPr>
            <a:normAutofit/>
          </a:bodyPr>
          <a:lstStyle>
            <a:lvl1pPr>
              <a:defRPr sz="2400"/>
            </a:lvl1pPr>
          </a:lstStyle>
          <a:p>
            <a:r>
              <a:rPr lang="es-ES" dirty="0"/>
              <a:t>Haga clic para modificar el estilo de título del patrón</a:t>
            </a:r>
          </a:p>
        </p:txBody>
      </p:sp>
      <p:sp>
        <p:nvSpPr>
          <p:cNvPr id="10" name="Marcador de contenido 2"/>
          <p:cNvSpPr>
            <a:spLocks noGrp="1"/>
          </p:cNvSpPr>
          <p:nvPr>
            <p:ph idx="13" hasCustomPrompt="1"/>
          </p:nvPr>
        </p:nvSpPr>
        <p:spPr>
          <a:xfrm>
            <a:off x="335280" y="1341120"/>
            <a:ext cx="8537848" cy="3437739"/>
          </a:xfrm>
        </p:spPr>
        <p:txBody>
          <a:bodyPr/>
          <a:lstStyle>
            <a:lvl1pPr>
              <a:defRPr sz="1200" b="1">
                <a:latin typeface="Montserrat" panose="00000500000000000000" pitchFamily="2" charset="0"/>
              </a:defRPr>
            </a:lvl1pPr>
            <a:lvl2pPr>
              <a:defRPr sz="1200" b="1">
                <a:solidFill>
                  <a:srgbClr val="96C11E"/>
                </a:solidFill>
              </a:defRPr>
            </a:lvl2pPr>
            <a:lvl3pPr>
              <a:defRPr sz="1100">
                <a:solidFill>
                  <a:srgbClr val="96C11E"/>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pic>
        <p:nvPicPr>
          <p:cNvPr id="9" name="Google Shape;172;p12"/>
          <p:cNvPicPr preferRelativeResize="0"/>
          <p:nvPr userDrawn="1"/>
        </p:nvPicPr>
        <p:blipFill>
          <a:blip r:embed="rId3">
            <a:alphaModFix/>
          </a:blip>
          <a:stretch>
            <a:fillRect/>
          </a:stretch>
        </p:blipFill>
        <p:spPr>
          <a:xfrm>
            <a:off x="8629530" y="91433"/>
            <a:ext cx="199461" cy="212040"/>
          </a:xfrm>
          <a:prstGeom prst="rect">
            <a:avLst/>
          </a:prstGeom>
          <a:noFill/>
          <a:ln>
            <a:noFill/>
          </a:ln>
        </p:spPr>
      </p:pic>
      <p:sp>
        <p:nvSpPr>
          <p:cNvPr id="11"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12"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905519282"/>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20040" y="816173"/>
            <a:ext cx="4194810" cy="1006316"/>
          </a:xfrm>
        </p:spPr>
        <p:txBody>
          <a:bodyPr>
            <a:normAutofit/>
          </a:bodyPr>
          <a:lstStyle>
            <a:lvl1pPr>
              <a:defRPr sz="1600" b="1"/>
            </a:lvl1pPr>
          </a:lstStyle>
          <a:p>
            <a:r>
              <a:rPr lang="es-ES" dirty="0"/>
              <a:t>Haga clic para modificar el estilo de título del patrón</a:t>
            </a:r>
          </a:p>
        </p:txBody>
      </p:sp>
      <p:sp>
        <p:nvSpPr>
          <p:cNvPr id="3" name="Marcador de contenido 2"/>
          <p:cNvSpPr>
            <a:spLocks noGrp="1"/>
          </p:cNvSpPr>
          <p:nvPr>
            <p:ph sz="half" idx="1"/>
          </p:nvPr>
        </p:nvSpPr>
        <p:spPr>
          <a:xfrm>
            <a:off x="320040" y="1889759"/>
            <a:ext cx="4194810" cy="2567703"/>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contenido 3"/>
          <p:cNvSpPr>
            <a:spLocks noGrp="1"/>
          </p:cNvSpPr>
          <p:nvPr>
            <p:ph sz="half" idx="2"/>
          </p:nvPr>
        </p:nvSpPr>
        <p:spPr>
          <a:xfrm>
            <a:off x="4629150" y="816172"/>
            <a:ext cx="4514850" cy="3641289"/>
          </a:xfrm>
        </p:spPr>
        <p:txBody>
          <a:bodyPr/>
          <a:lstStyle>
            <a:lvl1pPr marL="0" indent="0">
              <a:buNone/>
              <a:defRPr/>
            </a:lvl1pPr>
          </a:lstStyle>
          <a:p>
            <a:pPr lvl="0"/>
            <a:endParaRPr lang="es-ES" dirty="0"/>
          </a:p>
        </p:txBody>
      </p:sp>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13"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4" name="Google Shape;172;p12"/>
          <p:cNvPicPr preferRelativeResize="0"/>
          <p:nvPr userDrawn="1"/>
        </p:nvPicPr>
        <p:blipFill>
          <a:blip r:embed="rId2">
            <a:alphaModFix/>
          </a:blip>
          <a:stretch>
            <a:fillRect/>
          </a:stretch>
        </p:blipFill>
        <p:spPr>
          <a:xfrm>
            <a:off x="120579" y="4798165"/>
            <a:ext cx="199461" cy="212040"/>
          </a:xfrm>
          <a:prstGeom prst="rect">
            <a:avLst/>
          </a:prstGeom>
          <a:noFill/>
          <a:ln>
            <a:noFill/>
          </a:ln>
        </p:spPr>
      </p:pic>
    </p:spTree>
    <p:extLst>
      <p:ext uri="{BB962C8B-B14F-4D97-AF65-F5344CB8AC3E}">
        <p14:creationId xmlns:p14="http://schemas.microsoft.com/office/powerpoint/2010/main" val="669092992"/>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72444" y="273844"/>
            <a:ext cx="8601494" cy="994172"/>
          </a:xfrm>
        </p:spPr>
        <p:txBody>
          <a:bodyPr/>
          <a:lstStyle/>
          <a:p>
            <a:r>
              <a:rPr lang="es-ES" dirty="0"/>
              <a:t>Haga clic para modificar el estilo de título del patrón</a:t>
            </a:r>
          </a:p>
        </p:txBody>
      </p:sp>
      <p:sp>
        <p:nvSpPr>
          <p:cNvPr id="3" name="Marcador de texto 2"/>
          <p:cNvSpPr>
            <a:spLocks noGrp="1"/>
          </p:cNvSpPr>
          <p:nvPr>
            <p:ph type="body" idx="1"/>
          </p:nvPr>
        </p:nvSpPr>
        <p:spPr>
          <a:xfrm>
            <a:off x="272443" y="1349080"/>
            <a:ext cx="4223917" cy="617934"/>
          </a:xfrm>
        </p:spPr>
        <p:txBody>
          <a:bodyPr anchor="b"/>
          <a:lstStyle>
            <a:lvl1pPr marL="0" indent="0">
              <a:buNone/>
              <a:defRPr sz="1800" b="1">
                <a:solidFill>
                  <a:srgbClr val="96C11E"/>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4" name="Marcador de contenido 3"/>
          <p:cNvSpPr>
            <a:spLocks noGrp="1"/>
          </p:cNvSpPr>
          <p:nvPr>
            <p:ph sz="half" idx="2"/>
          </p:nvPr>
        </p:nvSpPr>
        <p:spPr>
          <a:xfrm>
            <a:off x="272443" y="2099447"/>
            <a:ext cx="4223917" cy="242863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texto 4"/>
          <p:cNvSpPr>
            <a:spLocks noGrp="1"/>
          </p:cNvSpPr>
          <p:nvPr>
            <p:ph type="body" sz="quarter" idx="3"/>
          </p:nvPr>
        </p:nvSpPr>
        <p:spPr>
          <a:xfrm>
            <a:off x="4629219" y="1349080"/>
            <a:ext cx="4244719" cy="617934"/>
          </a:xfrm>
        </p:spPr>
        <p:txBody>
          <a:bodyPr anchor="b"/>
          <a:lstStyle>
            <a:lvl1pPr marL="0" indent="0">
              <a:buNone/>
              <a:defRPr sz="1800" b="1">
                <a:solidFill>
                  <a:srgbClr val="00A66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6" name="Marcador de contenido 5"/>
          <p:cNvSpPr>
            <a:spLocks noGrp="1"/>
          </p:cNvSpPr>
          <p:nvPr>
            <p:ph sz="quarter" idx="4"/>
          </p:nvPr>
        </p:nvSpPr>
        <p:spPr>
          <a:xfrm>
            <a:off x="4629219" y="2099447"/>
            <a:ext cx="4244719" cy="24286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
        <p:nvSpPr>
          <p:cNvPr id="13"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63773246"/>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87064" y="640080"/>
            <a:ext cx="6728286" cy="396240"/>
          </a:xfrm>
        </p:spPr>
        <p:txBody>
          <a:bodyPr anchor="b">
            <a:normAutofit/>
          </a:bodyPr>
          <a:lstStyle>
            <a:lvl1pPr>
              <a:defRPr sz="1800" b="1">
                <a:solidFill>
                  <a:srgbClr val="96C11E"/>
                </a:solidFill>
                <a:latin typeface="Montserrat Medium" panose="00000600000000000000" pitchFamily="2" charset="0"/>
              </a:defRPr>
            </a:lvl1pPr>
          </a:lstStyle>
          <a:p>
            <a:r>
              <a:rPr lang="es-ES" dirty="0"/>
              <a:t>Haga clic para modificar el estilo de título del patrón</a:t>
            </a:r>
          </a:p>
        </p:txBody>
      </p:sp>
      <p:sp>
        <p:nvSpPr>
          <p:cNvPr id="3" name="Marcador de contenido 2"/>
          <p:cNvSpPr>
            <a:spLocks noGrp="1"/>
          </p:cNvSpPr>
          <p:nvPr>
            <p:ph idx="1"/>
          </p:nvPr>
        </p:nvSpPr>
        <p:spPr>
          <a:xfrm>
            <a:off x="1813097" y="1756413"/>
            <a:ext cx="6702253" cy="2503121"/>
          </a:xfrm>
        </p:spPr>
        <p:txBody>
          <a:bodyPr/>
          <a:lstStyle>
            <a:lvl1pPr>
              <a:defRPr sz="1600"/>
            </a:lvl1pPr>
            <a:lvl2pPr>
              <a:defRPr sz="1400"/>
            </a:lvl2pPr>
            <a:lvl3pPr>
              <a:defRPr sz="1200"/>
            </a:lvl3pPr>
            <a:lvl4pPr>
              <a:defRPr sz="1100"/>
            </a:lvl4pPr>
            <a:lvl5pPr>
              <a:defRPr sz="1050" b="1">
                <a:solidFill>
                  <a:srgbClr val="96C11E"/>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texto 3"/>
          <p:cNvSpPr>
            <a:spLocks noGrp="1"/>
          </p:cNvSpPr>
          <p:nvPr>
            <p:ph type="body" sz="half" idx="2"/>
          </p:nvPr>
        </p:nvSpPr>
        <p:spPr>
          <a:xfrm>
            <a:off x="1784504" y="1093471"/>
            <a:ext cx="6754320" cy="52196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8"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189;p13"/>
          <p:cNvPicPr preferRelativeResize="0"/>
          <p:nvPr userDrawn="1"/>
        </p:nvPicPr>
        <p:blipFill>
          <a:blip r:embed="rId2">
            <a:alphaModFix/>
          </a:blip>
          <a:stretch>
            <a:fillRect/>
          </a:stretch>
        </p:blipFill>
        <p:spPr>
          <a:xfrm>
            <a:off x="1824527" y="342900"/>
            <a:ext cx="265175" cy="237075"/>
          </a:xfrm>
          <a:prstGeom prst="rect">
            <a:avLst/>
          </a:prstGeom>
          <a:noFill/>
          <a:ln>
            <a:noFill/>
          </a:ln>
        </p:spPr>
      </p:pic>
      <p:pic>
        <p:nvPicPr>
          <p:cNvPr id="11" name="Imagen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2288330757"/>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18160" y="798610"/>
            <a:ext cx="3528060" cy="524352"/>
          </a:xfrm>
        </p:spPr>
        <p:txBody>
          <a:bodyPr anchor="t">
            <a:normAutofit/>
          </a:bodyPr>
          <a:lstStyle>
            <a:lvl1pPr>
              <a:defRPr sz="1400" b="1">
                <a:solidFill>
                  <a:srgbClr val="96C11E"/>
                </a:solidFill>
              </a:defRPr>
            </a:lvl1pPr>
          </a:lstStyle>
          <a:p>
            <a:r>
              <a:rPr lang="es-ES" dirty="0"/>
              <a:t>Haga clic para modificar el estilo de título del patrón</a:t>
            </a:r>
          </a:p>
        </p:txBody>
      </p:sp>
      <p:sp>
        <p:nvSpPr>
          <p:cNvPr id="3" name="Marcador de posición de imagen 2"/>
          <p:cNvSpPr>
            <a:spLocks noGrp="1"/>
          </p:cNvSpPr>
          <p:nvPr>
            <p:ph type="pic" idx="1"/>
          </p:nvPr>
        </p:nvSpPr>
        <p:spPr>
          <a:xfrm>
            <a:off x="4169331" y="79861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dirty="0"/>
          </a:p>
        </p:txBody>
      </p:sp>
      <p:sp>
        <p:nvSpPr>
          <p:cNvPr id="4" name="Marcador de texto 3"/>
          <p:cNvSpPr>
            <a:spLocks noGrp="1"/>
          </p:cNvSpPr>
          <p:nvPr>
            <p:ph type="body" sz="half" idx="2"/>
          </p:nvPr>
        </p:nvSpPr>
        <p:spPr>
          <a:xfrm>
            <a:off x="518160" y="1399162"/>
            <a:ext cx="3528060" cy="30606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12"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15" name="Marcador de número de diapositiva 5"/>
          <p:cNvSpPr txBox="1">
            <a:spLocks/>
          </p:cNvSpPr>
          <p:nvPr userDrawn="1"/>
        </p:nvSpPr>
        <p:spPr>
          <a:xfrm>
            <a:off x="6816538" y="4767263"/>
            <a:ext cx="2057400" cy="273844"/>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900" b="1" i="0" u="none" strike="noStrike" cap="none">
                <a:solidFill>
                  <a:schemeClr val="tx1">
                    <a:lumMod val="65000"/>
                    <a:lumOff val="35000"/>
                  </a:schemeClr>
                </a:solidFill>
                <a:latin typeface="Montserrat"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37013406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216944"/>
            <a:ext cx="7886700" cy="994172"/>
          </a:xfrm>
        </p:spPr>
        <p:txBody>
          <a:bodyPr/>
          <a:lstStyle>
            <a:lvl1pPr>
              <a:defRPr b="1"/>
            </a:lvl1pPr>
          </a:lstStyle>
          <a:p>
            <a:r>
              <a:rPr lang="es-ES"/>
              <a:t>Haga clic para modificar el estilo de título del patrón</a:t>
            </a:r>
          </a:p>
        </p:txBody>
      </p:sp>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13"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4"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Imagen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3010982116"/>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4" y="0"/>
            <a:ext cx="9161928" cy="5143500"/>
          </a:xfrm>
          <a:prstGeom prst="rect">
            <a:avLst/>
          </a:prstGeom>
        </p:spPr>
      </p:pic>
      <p:sp>
        <p:nvSpPr>
          <p:cNvPr id="2" name="Título 1"/>
          <p:cNvSpPr>
            <a:spLocks noGrp="1"/>
          </p:cNvSpPr>
          <p:nvPr>
            <p:ph type="title"/>
          </p:nvPr>
        </p:nvSpPr>
        <p:spPr>
          <a:xfrm>
            <a:off x="268941" y="1282304"/>
            <a:ext cx="8596594" cy="2139553"/>
          </a:xfrm>
        </p:spPr>
        <p:txBody>
          <a:bodyPr anchor="b">
            <a:normAutofit/>
          </a:bodyPr>
          <a:lstStyle>
            <a:lvl1pPr>
              <a:defRPr sz="4000" b="1">
                <a:solidFill>
                  <a:schemeClr val="bg1">
                    <a:lumMod val="95000"/>
                  </a:schemeClr>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268941" y="3442098"/>
            <a:ext cx="8596594"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dirty="0"/>
              <a:t>Haga clic para modificar el estilo de texto del patrón</a:t>
            </a:r>
          </a:p>
        </p:txBody>
      </p:sp>
      <p:sp>
        <p:nvSpPr>
          <p:cNvPr id="4" name="Marcador de fecha 3"/>
          <p:cNvSpPr>
            <a:spLocks noGrp="1"/>
          </p:cNvSpPr>
          <p:nvPr>
            <p:ph type="dt" sz="half" idx="10"/>
          </p:nvPr>
        </p:nvSpPr>
        <p:spPr/>
        <p:txBody>
          <a:bodyPr/>
          <a:lstStyle>
            <a:lvl1pPr>
              <a:defRPr>
                <a:solidFill>
                  <a:schemeClr val="bg1">
                    <a:lumMod val="95000"/>
                  </a:schemeClr>
                </a:solidFill>
              </a:defRPr>
            </a:lvl1pPr>
          </a:lstStyle>
          <a:p>
            <a:fld id="{5F9B8B9C-6A09-4137-8BDB-319979AA6242}" type="datetimeFigureOut">
              <a:rPr lang="es-ES" smtClean="0"/>
              <a:pPr/>
              <a:t>04/08/2022</a:t>
            </a:fld>
            <a:endParaRPr lang="es-ES" dirty="0"/>
          </a:p>
        </p:txBody>
      </p:sp>
      <p:sp>
        <p:nvSpPr>
          <p:cNvPr id="6" name="Marcador de número de diapositiva 5"/>
          <p:cNvSpPr>
            <a:spLocks noGrp="1"/>
          </p:cNvSpPr>
          <p:nvPr>
            <p:ph type="sldNum" sz="quarter" idx="12"/>
          </p:nvPr>
        </p:nvSpPr>
        <p:spPr/>
        <p:txBody>
          <a:bodyPr/>
          <a:lstStyle>
            <a:lvl1pPr>
              <a:defRPr>
                <a:solidFill>
                  <a:schemeClr val="bg1">
                    <a:lumMod val="95000"/>
                  </a:schemeClr>
                </a:solidFill>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74771852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fondo blanc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88526" y="2811780"/>
            <a:ext cx="3498074" cy="610077"/>
          </a:xfrm>
        </p:spPr>
        <p:txBody>
          <a:bodyPr anchor="b">
            <a:normAutofit/>
          </a:bodyPr>
          <a:lstStyle>
            <a:lvl1pPr>
              <a:defRPr sz="1400" b="1">
                <a:solidFill>
                  <a:srgbClr val="96C11E"/>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3588526" y="3442098"/>
            <a:ext cx="3498074" cy="1125140"/>
          </a:xfrm>
        </p:spPr>
        <p:txBody>
          <a:bodyPr/>
          <a:lstStyle>
            <a:lvl1pPr marL="0" indent="0" algn="l">
              <a:buNone/>
              <a:defRPr sz="1800">
                <a:solidFill>
                  <a:schemeClr val="tx1">
                    <a:lumMod val="65000"/>
                    <a:lumOff val="3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1"/>
            <a:r>
              <a:rPr lang="es-ES" dirty="0"/>
              <a:t>Haga clic para modificar el estilo de texto del patrón</a:t>
            </a:r>
          </a:p>
        </p:txBody>
      </p:sp>
      <p:sp>
        <p:nvSpPr>
          <p:cNvPr id="14" name="Título 1"/>
          <p:cNvSpPr txBox="1">
            <a:spLocks/>
          </p:cNvSpPr>
          <p:nvPr userDrawn="1"/>
        </p:nvSpPr>
        <p:spPr>
          <a:xfrm>
            <a:off x="3588526" y="2397537"/>
            <a:ext cx="3498074" cy="414244"/>
          </a:xfrm>
          <a:prstGeom prst="rect">
            <a:avLst/>
          </a:prstGeom>
        </p:spPr>
        <p:txBody>
          <a:bodyPr vert="horz" lIns="91440" tIns="45720" rIns="91440" bIns="45720" rtlCol="0" anchor="b">
            <a:normAutofit fontScale="92500" lnSpcReduction="10000"/>
          </a:bodyPr>
          <a:lstStyle>
            <a:lvl1pPr algn="l" defTabSz="685800" rtl="0" eaLnBrk="1" latinLnBrk="0" hangingPunct="1">
              <a:lnSpc>
                <a:spcPct val="90000"/>
              </a:lnSpc>
              <a:spcBef>
                <a:spcPct val="0"/>
              </a:spcBef>
              <a:buNone/>
              <a:defRPr sz="1400" b="1" kern="1200">
                <a:solidFill>
                  <a:srgbClr val="00A666"/>
                </a:solidFill>
                <a:latin typeface="Montserrat" panose="00000500000000000000" pitchFamily="2" charset="0"/>
                <a:ea typeface="+mj-ea"/>
                <a:cs typeface="+mj-cs"/>
              </a:defRPr>
            </a:lvl1pPr>
          </a:lstStyle>
          <a:p>
            <a:pPr>
              <a:buClrTx/>
              <a:buFontTx/>
            </a:pPr>
            <a:r>
              <a:rPr lang="es-ES" b="0" dirty="0">
                <a:solidFill>
                  <a:srgbClr val="96C11E"/>
                </a:solidFill>
              </a:rPr>
              <a:t>HAGA CLIC PARA MODIFICAR EL ESTILO DE TÍTULO DEL PATRÓN</a:t>
            </a:r>
          </a:p>
        </p:txBody>
      </p:sp>
      <p:pic>
        <p:nvPicPr>
          <p:cNvPr id="22" name="Google Shape;170;p12"/>
          <p:cNvPicPr preferRelativeResize="0"/>
          <p:nvPr userDrawn="1"/>
        </p:nvPicPr>
        <p:blipFill>
          <a:blip r:embed="rId2">
            <a:alphaModFix/>
          </a:blip>
          <a:stretch>
            <a:fillRect/>
          </a:stretch>
        </p:blipFill>
        <p:spPr>
          <a:xfrm>
            <a:off x="568429" y="582040"/>
            <a:ext cx="2656798" cy="3985198"/>
          </a:xfrm>
          <a:prstGeom prst="rect">
            <a:avLst/>
          </a:prstGeom>
          <a:noFill/>
          <a:ln>
            <a:noFill/>
          </a:ln>
        </p:spPr>
      </p:pic>
      <p:pic>
        <p:nvPicPr>
          <p:cNvPr id="23" name="Google Shape;171;p12"/>
          <p:cNvPicPr preferRelativeResize="0"/>
          <p:nvPr userDrawn="1"/>
        </p:nvPicPr>
        <p:blipFill>
          <a:blip r:embed="rId3">
            <a:alphaModFix/>
          </a:blip>
          <a:stretch>
            <a:fillRect/>
          </a:stretch>
        </p:blipFill>
        <p:spPr>
          <a:xfrm>
            <a:off x="197629" y="2904040"/>
            <a:ext cx="1692001" cy="892800"/>
          </a:xfrm>
          <a:prstGeom prst="rect">
            <a:avLst/>
          </a:prstGeom>
          <a:noFill/>
          <a:ln>
            <a:noFill/>
          </a:ln>
        </p:spPr>
      </p:pic>
      <p:pic>
        <p:nvPicPr>
          <p:cNvPr id="24" name="Google Shape;172;p12"/>
          <p:cNvPicPr preferRelativeResize="0"/>
          <p:nvPr userDrawn="1"/>
        </p:nvPicPr>
        <p:blipFill>
          <a:blip r:embed="rId4">
            <a:alphaModFix/>
          </a:blip>
          <a:stretch>
            <a:fillRect/>
          </a:stretch>
        </p:blipFill>
        <p:spPr>
          <a:xfrm>
            <a:off x="2541229" y="877240"/>
            <a:ext cx="399600" cy="424800"/>
          </a:xfrm>
          <a:prstGeom prst="rect">
            <a:avLst/>
          </a:prstGeom>
          <a:noFill/>
          <a:ln>
            <a:noFill/>
          </a:ln>
        </p:spPr>
      </p:pic>
      <p:sp>
        <p:nvSpPr>
          <p:cNvPr id="25" name="Google Shape;173;p12"/>
          <p:cNvSpPr/>
          <p:nvPr userDrawn="1"/>
        </p:nvSpPr>
        <p:spPr>
          <a:xfrm>
            <a:off x="3225304" y="4565690"/>
            <a:ext cx="120900" cy="119100"/>
          </a:xfrm>
          <a:prstGeom prst="rect">
            <a:avLst/>
          </a:pr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0467421"/>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8"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9"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1"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43367511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2">
    <p:spTree>
      <p:nvGrpSpPr>
        <p:cNvPr id="1" name=""/>
        <p:cNvGrpSpPr/>
        <p:nvPr/>
      </p:nvGrpSpPr>
      <p:grpSpPr>
        <a:xfrm>
          <a:off x="0" y="0"/>
          <a:ext cx="0" cy="0"/>
          <a:chOff x="0" y="0"/>
          <a:chExt cx="0" cy="0"/>
        </a:xfrm>
      </p:grpSpPr>
      <p:sp>
        <p:nvSpPr>
          <p:cNvPr id="2" name="Título 1"/>
          <p:cNvSpPr>
            <a:spLocks noGrp="1"/>
          </p:cNvSpPr>
          <p:nvPr>
            <p:ph type="title"/>
          </p:nvPr>
        </p:nvSpPr>
        <p:spPr>
          <a:xfrm>
            <a:off x="541552" y="405201"/>
            <a:ext cx="6549192"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205;p14"/>
          <p:cNvPicPr preferRelativeResize="0"/>
          <p:nvPr userDrawn="1"/>
        </p:nvPicPr>
        <p:blipFill>
          <a:blip r:embed="rId2">
            <a:alphaModFix/>
          </a:blip>
          <a:stretch>
            <a:fillRect/>
          </a:stretch>
        </p:blipFill>
        <p:spPr>
          <a:xfrm>
            <a:off x="408965" y="552821"/>
            <a:ext cx="265175" cy="237075"/>
          </a:xfrm>
          <a:prstGeom prst="rect">
            <a:avLst/>
          </a:prstGeom>
          <a:noFill/>
          <a:ln>
            <a:noFill/>
          </a:ln>
        </p:spPr>
      </p:pic>
      <p:sp>
        <p:nvSpPr>
          <p:cNvPr id="18" name="Marcador de contenido 2"/>
          <p:cNvSpPr>
            <a:spLocks noGrp="1"/>
          </p:cNvSpPr>
          <p:nvPr>
            <p:ph sz="half" idx="13" hasCustomPrompt="1"/>
          </p:nvPr>
        </p:nvSpPr>
        <p:spPr>
          <a:xfrm>
            <a:off x="408965" y="3484917"/>
            <a:ext cx="8334990"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408965" y="1103724"/>
            <a:ext cx="833499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408965" y="2111363"/>
            <a:ext cx="833499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408965" y="3027820"/>
            <a:ext cx="833499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pic>
        <p:nvPicPr>
          <p:cNvPr id="22" name="Imagen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1207"/>
            <a:ext cx="1884996" cy="836056"/>
          </a:xfrm>
          <a:prstGeom prst="rect">
            <a:avLst/>
          </a:prstGeom>
        </p:spPr>
      </p:pic>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477487560"/>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2"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4214336250"/>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953250" y="126683"/>
            <a:ext cx="2057400" cy="273844"/>
          </a:xfrm>
        </p:spPr>
        <p:txBody>
          <a:bodyPr/>
          <a:lstStyle>
            <a:lvl1pPr algn="r">
              <a:defRPr sz="800" b="1"/>
            </a:lvl1pPr>
          </a:lstStyle>
          <a:p>
            <a:fld id="{5F9B8B9C-6A09-4137-8BDB-319979AA6242}" type="datetimeFigureOut">
              <a:rPr lang="es-ES" smtClean="0"/>
              <a:pPr/>
              <a:t>04/08/2022</a:t>
            </a:fld>
            <a:endParaRPr lang="es-ES"/>
          </a:p>
        </p:txBody>
      </p:sp>
    </p:spTree>
    <p:extLst>
      <p:ext uri="{BB962C8B-B14F-4D97-AF65-F5344CB8AC3E}">
        <p14:creationId xmlns:p14="http://schemas.microsoft.com/office/powerpoint/2010/main" val="3973997803"/>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ver" preserve="1" userDrawn="1">
  <p:cSld name="Cover">
    <p:bg>
      <p:bgPr>
        <a:solidFill>
          <a:schemeClr val="bg1"/>
        </a:solidFill>
        <a:effectLst/>
      </p:bgPr>
    </p:bg>
    <p:spTree>
      <p:nvGrpSpPr>
        <p:cNvPr id="1" name="Shape 7"/>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3" name="Marcador de contenido 2"/>
          <p:cNvSpPr>
            <a:spLocks noGrp="1"/>
          </p:cNvSpPr>
          <p:nvPr>
            <p:ph sz="half" idx="16"/>
          </p:nvPr>
        </p:nvSpPr>
        <p:spPr>
          <a:xfrm>
            <a:off x="3461299" y="3288926"/>
            <a:ext cx="4373853" cy="1558351"/>
          </a:xfrm>
        </p:spPr>
        <p:txBody>
          <a:bodyPr>
            <a:noAutofit/>
          </a:bodyPr>
          <a:lstStyle>
            <a:lvl1pPr marL="0" indent="0">
              <a:buNone/>
              <a:defRPr lang="es-ES" sz="1600" b="1" dirty="0" smtClean="0">
                <a:solidFill>
                  <a:schemeClr val="bg1">
                    <a:lumMod val="95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Tree>
    <p:extLst>
      <p:ext uri="{BB962C8B-B14F-4D97-AF65-F5344CB8AC3E}">
        <p14:creationId xmlns:p14="http://schemas.microsoft.com/office/powerpoint/2010/main" val="34178931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818" y="0"/>
            <a:ext cx="8904364" cy="5032353"/>
          </a:xfrm>
          <a:prstGeom prst="rect">
            <a:avLst/>
          </a:prstGeom>
        </p:spPr>
      </p:pic>
      <p:sp>
        <p:nvSpPr>
          <p:cNvPr id="2"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3"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
        <p:nvSpPr>
          <p:cNvPr id="10" name="Marcador de fecha 3"/>
          <p:cNvSpPr>
            <a:spLocks noGrp="1"/>
          </p:cNvSpPr>
          <p:nvPr>
            <p:ph type="dt" sz="half" idx="2"/>
          </p:nvPr>
        </p:nvSpPr>
        <p:spPr>
          <a:xfrm>
            <a:off x="6808694" y="4644866"/>
            <a:ext cx="2057400" cy="273844"/>
          </a:xfrm>
          <a:prstGeom prst="rect">
            <a:avLst/>
          </a:prstGeom>
        </p:spPr>
        <p:txBody>
          <a:bodyPr vert="horz" lIns="91440" tIns="45720" rIns="91440" bIns="45720" rtlCol="0" anchor="ctr"/>
          <a:lstStyle>
            <a:lvl1pPr algn="r">
              <a:defRPr sz="900">
                <a:solidFill>
                  <a:schemeClr val="bg1"/>
                </a:solidFill>
                <a:latin typeface="Montserrat Medium" panose="00000600000000000000" pitchFamily="2" charset="0"/>
              </a:defRPr>
            </a:lvl1pPr>
          </a:lstStyle>
          <a:p>
            <a:fld id="{5F9B8B9C-6A09-4137-8BDB-319979AA6242}" type="datetimeFigureOut">
              <a:rPr lang="es-ES" smtClean="0"/>
              <a:pPr/>
              <a:t>04/08/2022</a:t>
            </a:fld>
            <a:endParaRPr lang="es-ES" dirty="0"/>
          </a:p>
        </p:txBody>
      </p:sp>
    </p:spTree>
    <p:extLst>
      <p:ext uri="{BB962C8B-B14F-4D97-AF65-F5344CB8AC3E}">
        <p14:creationId xmlns:p14="http://schemas.microsoft.com/office/powerpoint/2010/main" val="2285238734"/>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ido indice">
    <p:spTree>
      <p:nvGrpSpPr>
        <p:cNvPr id="1" name=""/>
        <p:cNvGrpSpPr/>
        <p:nvPr/>
      </p:nvGrpSpPr>
      <p:grpSpPr>
        <a:xfrm>
          <a:off x="0" y="0"/>
          <a:ext cx="0" cy="0"/>
          <a:chOff x="0" y="0"/>
          <a:chExt cx="0" cy="0"/>
        </a:xfrm>
      </p:grpSpPr>
      <p:pic>
        <p:nvPicPr>
          <p:cNvPr id="5" name="Google Shape;96;p7"/>
          <p:cNvPicPr preferRelativeResize="0"/>
          <p:nvPr userDrawn="1"/>
        </p:nvPicPr>
        <p:blipFill>
          <a:blip r:embed="rId2">
            <a:alphaModFix/>
          </a:blip>
          <a:stretch>
            <a:fillRect/>
          </a:stretch>
        </p:blipFill>
        <p:spPr>
          <a:xfrm>
            <a:off x="3550350" y="95760"/>
            <a:ext cx="1226185" cy="3384428"/>
          </a:xfrm>
          <a:prstGeom prst="rect">
            <a:avLst/>
          </a:prstGeom>
          <a:noFill/>
          <a:ln>
            <a:noFill/>
          </a:ln>
        </p:spPr>
      </p:pic>
      <p:sp>
        <p:nvSpPr>
          <p:cNvPr id="6" name="Marcador de contenido 2"/>
          <p:cNvSpPr>
            <a:spLocks noGrp="1"/>
          </p:cNvSpPr>
          <p:nvPr>
            <p:ph idx="1" hasCustomPrompt="1"/>
          </p:nvPr>
        </p:nvSpPr>
        <p:spPr>
          <a:xfrm>
            <a:off x="312420" y="1467850"/>
            <a:ext cx="3390004" cy="3261314"/>
          </a:xfrm>
        </p:spPr>
        <p:txBody>
          <a:bodyPr/>
          <a:lstStyle>
            <a:lvl1pPr>
              <a:defRPr sz="1200" b="1">
                <a:latin typeface="Montserrat" panose="00000500000000000000" pitchFamily="2" charset="0"/>
              </a:defRPr>
            </a:lvl1pPr>
            <a:lvl2pPr>
              <a:defRPr sz="1200" b="1">
                <a:solidFill>
                  <a:srgbClr val="E23200"/>
                </a:solidFill>
              </a:defRPr>
            </a:lvl2pPr>
            <a:lvl3pPr>
              <a:defRPr sz="1100">
                <a:solidFill>
                  <a:srgbClr val="E23200"/>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contenido 2"/>
          <p:cNvSpPr>
            <a:spLocks noGrp="1"/>
          </p:cNvSpPr>
          <p:nvPr>
            <p:ph sz="half" idx="11" hasCustomPrompt="1"/>
          </p:nvPr>
        </p:nvSpPr>
        <p:spPr>
          <a:xfrm>
            <a:off x="4627245" y="1467851"/>
            <a:ext cx="4246693" cy="406670"/>
          </a:xfrm>
        </p:spPr>
        <p:txBody>
          <a:bodyPr/>
          <a:lstStyle>
            <a:lvl1pPr marL="0" indent="0">
              <a:buNone/>
              <a:defRPr lang="es-ES" b="1" dirty="0" smtClean="0"/>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0" name="Marcador de contenido 2"/>
          <p:cNvSpPr>
            <a:spLocks noGrp="1"/>
          </p:cNvSpPr>
          <p:nvPr>
            <p:ph sz="half" idx="12"/>
          </p:nvPr>
        </p:nvSpPr>
        <p:spPr>
          <a:xfrm>
            <a:off x="4627245" y="1947911"/>
            <a:ext cx="4246693" cy="406670"/>
          </a:xfrm>
        </p:spPr>
        <p:txBody>
          <a:bodyPr/>
          <a:lstStyle>
            <a:lvl1pPr marL="0" indent="0">
              <a:buNone/>
              <a:defRPr lang="es-ES"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1" name="Marcador de contenido 2"/>
          <p:cNvSpPr>
            <a:spLocks noGrp="1"/>
          </p:cNvSpPr>
          <p:nvPr>
            <p:ph sz="half" idx="13" hasCustomPrompt="1"/>
          </p:nvPr>
        </p:nvSpPr>
        <p:spPr>
          <a:xfrm>
            <a:off x="4627245" y="2470857"/>
            <a:ext cx="4246693"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contenido 2"/>
          <p:cNvSpPr>
            <a:spLocks noGrp="1"/>
          </p:cNvSpPr>
          <p:nvPr>
            <p:ph sz="half" idx="14"/>
          </p:nvPr>
        </p:nvSpPr>
        <p:spPr>
          <a:xfrm>
            <a:off x="4627245" y="2975522"/>
            <a:ext cx="424669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contenido 2"/>
          <p:cNvSpPr>
            <a:spLocks noGrp="1"/>
          </p:cNvSpPr>
          <p:nvPr>
            <p:ph sz="half" idx="15"/>
          </p:nvPr>
        </p:nvSpPr>
        <p:spPr>
          <a:xfrm>
            <a:off x="4627245" y="3536317"/>
            <a:ext cx="4246693" cy="406670"/>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4"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Tree>
    <p:extLst>
      <p:ext uri="{BB962C8B-B14F-4D97-AF65-F5344CB8AC3E}">
        <p14:creationId xmlns:p14="http://schemas.microsoft.com/office/powerpoint/2010/main" val="32263838"/>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39090" y="624840"/>
            <a:ext cx="8534848" cy="605075"/>
          </a:xfrm>
        </p:spPr>
        <p:txBody>
          <a:bodyPr/>
          <a:lstStyle/>
          <a:p>
            <a:r>
              <a:rPr lang="es-ES" dirty="0"/>
              <a:t>Haga clic para modificar el estilo de título del patrón</a:t>
            </a:r>
          </a:p>
        </p:txBody>
      </p:sp>
      <p:sp>
        <p:nvSpPr>
          <p:cNvPr id="3" name="Marcador de contenido 2"/>
          <p:cNvSpPr>
            <a:spLocks noGrp="1"/>
          </p:cNvSpPr>
          <p:nvPr>
            <p:ph idx="1"/>
          </p:nvPr>
        </p:nvSpPr>
        <p:spPr>
          <a:xfrm>
            <a:off x="339090" y="1503759"/>
            <a:ext cx="8534848"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8" name="Google Shape;189;p13"/>
          <p:cNvPicPr preferRelativeResize="0"/>
          <p:nvPr userDrawn="1"/>
        </p:nvPicPr>
        <p:blipFill>
          <a:blip r:embed="rId2">
            <a:alphaModFix/>
          </a:blip>
          <a:stretch>
            <a:fillRect/>
          </a:stretch>
        </p:blipFill>
        <p:spPr>
          <a:xfrm>
            <a:off x="206502" y="1080877"/>
            <a:ext cx="265175" cy="237075"/>
          </a:xfrm>
          <a:prstGeom prst="rect">
            <a:avLst/>
          </a:prstGeom>
          <a:noFill/>
          <a:ln>
            <a:noFill/>
          </a:ln>
        </p:spPr>
      </p:pic>
      <p:sp>
        <p:nvSpPr>
          <p:cNvPr id="9"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Tree>
    <p:extLst>
      <p:ext uri="{BB962C8B-B14F-4D97-AF65-F5344CB8AC3E}">
        <p14:creationId xmlns:p14="http://schemas.microsoft.com/office/powerpoint/2010/main" val="2493789226"/>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ítulo y objetos 2">
    <p:spTree>
      <p:nvGrpSpPr>
        <p:cNvPr id="1" name=""/>
        <p:cNvGrpSpPr/>
        <p:nvPr/>
      </p:nvGrpSpPr>
      <p:grpSpPr>
        <a:xfrm>
          <a:off x="0" y="0"/>
          <a:ext cx="0" cy="0"/>
          <a:chOff x="0" y="0"/>
          <a:chExt cx="0" cy="0"/>
        </a:xfrm>
      </p:grpSpPr>
      <p:sp>
        <p:nvSpPr>
          <p:cNvPr id="2" name="Título 1"/>
          <p:cNvSpPr>
            <a:spLocks noGrp="1"/>
          </p:cNvSpPr>
          <p:nvPr>
            <p:ph type="title"/>
          </p:nvPr>
        </p:nvSpPr>
        <p:spPr>
          <a:xfrm>
            <a:off x="683688" y="444711"/>
            <a:ext cx="7882136" cy="605075"/>
          </a:xfrm>
        </p:spPr>
        <p:txBody>
          <a:bodyPr>
            <a:normAutofit/>
          </a:bodyPr>
          <a:lstStyle>
            <a:lvl1pPr>
              <a:defRPr sz="1400" b="1">
                <a:solidFill>
                  <a:srgbClr val="E23200"/>
                </a:solidFill>
              </a:defRPr>
            </a:lvl1pPr>
          </a:lstStyle>
          <a:p>
            <a:r>
              <a:rPr lang="es-ES" dirty="0"/>
              <a:t>Haga clic para modificar el estilo de título del patrón</a:t>
            </a:r>
          </a:p>
        </p:txBody>
      </p:sp>
      <p:pic>
        <p:nvPicPr>
          <p:cNvPr id="17" name="Google Shape;205;p14"/>
          <p:cNvPicPr preferRelativeResize="0"/>
          <p:nvPr userDrawn="1"/>
        </p:nvPicPr>
        <p:blipFill>
          <a:blip r:embed="rId2">
            <a:alphaModFix/>
          </a:blip>
          <a:stretch>
            <a:fillRect/>
          </a:stretch>
        </p:blipFill>
        <p:spPr>
          <a:xfrm>
            <a:off x="550117" y="628712"/>
            <a:ext cx="265175" cy="237075"/>
          </a:xfrm>
          <a:prstGeom prst="rect">
            <a:avLst/>
          </a:prstGeom>
          <a:noFill/>
          <a:ln>
            <a:noFill/>
          </a:ln>
        </p:spPr>
      </p:pic>
      <p:sp>
        <p:nvSpPr>
          <p:cNvPr id="18" name="Marcador de contenido 2"/>
          <p:cNvSpPr>
            <a:spLocks noGrp="1"/>
          </p:cNvSpPr>
          <p:nvPr>
            <p:ph sz="half" idx="13" hasCustomPrompt="1"/>
          </p:nvPr>
        </p:nvSpPr>
        <p:spPr>
          <a:xfrm>
            <a:off x="456392" y="3517241"/>
            <a:ext cx="8195724"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456392" y="1136048"/>
            <a:ext cx="8195724"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456392" y="2143687"/>
            <a:ext cx="8195724"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456392" y="3060144"/>
            <a:ext cx="8195724"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pic>
        <p:nvPicPr>
          <p:cNvPr id="22" name="Imagen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Tree>
    <p:extLst>
      <p:ext uri="{BB962C8B-B14F-4D97-AF65-F5344CB8AC3E}">
        <p14:creationId xmlns:p14="http://schemas.microsoft.com/office/powerpoint/2010/main" val="4294683408"/>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ítulo y objetos sin Marcador 1">
    <p:spTree>
      <p:nvGrpSpPr>
        <p:cNvPr id="1" name=""/>
        <p:cNvGrpSpPr/>
        <p:nvPr/>
      </p:nvGrpSpPr>
      <p:grpSpPr>
        <a:xfrm>
          <a:off x="0" y="0"/>
          <a:ext cx="0" cy="0"/>
          <a:chOff x="0" y="0"/>
          <a:chExt cx="0" cy="0"/>
        </a:xfrm>
      </p:grpSpPr>
      <p:sp>
        <p:nvSpPr>
          <p:cNvPr id="2" name="Título 1"/>
          <p:cNvSpPr>
            <a:spLocks noGrp="1"/>
          </p:cNvSpPr>
          <p:nvPr>
            <p:ph type="title"/>
          </p:nvPr>
        </p:nvSpPr>
        <p:spPr>
          <a:xfrm>
            <a:off x="1433722" y="444711"/>
            <a:ext cx="7132102" cy="605075"/>
          </a:xfrm>
        </p:spPr>
        <p:txBody>
          <a:bodyPr>
            <a:normAutofit/>
          </a:bodyPr>
          <a:lstStyle>
            <a:lvl1pPr>
              <a:defRPr sz="1400" b="1">
                <a:solidFill>
                  <a:srgbClr val="E23200"/>
                </a:solidFill>
              </a:defRPr>
            </a:lvl1pPr>
          </a:lstStyle>
          <a:p>
            <a:r>
              <a:rPr lang="es-ES" dirty="0"/>
              <a:t>Haga clic para modificar el estilo de título del patrón</a:t>
            </a:r>
          </a:p>
        </p:txBody>
      </p:sp>
      <p:sp>
        <p:nvSpPr>
          <p:cNvPr id="18" name="Marcador de contenido 2"/>
          <p:cNvSpPr>
            <a:spLocks noGrp="1"/>
          </p:cNvSpPr>
          <p:nvPr>
            <p:ph sz="half" idx="13" hasCustomPrompt="1"/>
          </p:nvPr>
        </p:nvSpPr>
        <p:spPr>
          <a:xfrm>
            <a:off x="1444121" y="3517241"/>
            <a:ext cx="7207995"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444121" y="1136048"/>
            <a:ext cx="7207995"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444121" y="2143687"/>
            <a:ext cx="7207995"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444121" y="3060144"/>
            <a:ext cx="7207995"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6338"/>
            <a:ext cx="1076325" cy="4048125"/>
          </a:xfrm>
          <a:prstGeom prst="rect">
            <a:avLst/>
          </a:prstGeom>
        </p:spPr>
      </p:pic>
    </p:spTree>
    <p:extLst>
      <p:ext uri="{BB962C8B-B14F-4D97-AF65-F5344CB8AC3E}">
        <p14:creationId xmlns:p14="http://schemas.microsoft.com/office/powerpoint/2010/main" val="702091765"/>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ítulo y objetos sin Marcador 2">
    <p:spTree>
      <p:nvGrpSpPr>
        <p:cNvPr id="1" name=""/>
        <p:cNvGrpSpPr/>
        <p:nvPr/>
      </p:nvGrpSpPr>
      <p:grpSpPr>
        <a:xfrm>
          <a:off x="0" y="0"/>
          <a:ext cx="0" cy="0"/>
          <a:chOff x="0" y="0"/>
          <a:chExt cx="0" cy="0"/>
        </a:xfrm>
      </p:grpSpPr>
      <p:sp>
        <p:nvSpPr>
          <p:cNvPr id="2" name="Título 1"/>
          <p:cNvSpPr>
            <a:spLocks noGrp="1"/>
          </p:cNvSpPr>
          <p:nvPr>
            <p:ph type="title"/>
          </p:nvPr>
        </p:nvSpPr>
        <p:spPr>
          <a:xfrm>
            <a:off x="1377564" y="444711"/>
            <a:ext cx="7188260" cy="605075"/>
          </a:xfrm>
        </p:spPr>
        <p:txBody>
          <a:bodyPr>
            <a:normAutofit/>
          </a:bodyPr>
          <a:lstStyle>
            <a:lvl1pPr>
              <a:defRPr sz="1400" b="1">
                <a:solidFill>
                  <a:srgbClr val="E23200"/>
                </a:solidFill>
              </a:defRPr>
            </a:lvl1pPr>
          </a:lstStyle>
          <a:p>
            <a:r>
              <a:rPr lang="es-ES" dirty="0"/>
              <a:t>Haga clic para modificar el estilo de título del patrón</a:t>
            </a:r>
          </a:p>
        </p:txBody>
      </p:sp>
      <p:sp>
        <p:nvSpPr>
          <p:cNvPr id="18" name="Marcador de contenido 2"/>
          <p:cNvSpPr>
            <a:spLocks noGrp="1"/>
          </p:cNvSpPr>
          <p:nvPr>
            <p:ph sz="half" idx="13" hasCustomPrompt="1"/>
          </p:nvPr>
        </p:nvSpPr>
        <p:spPr>
          <a:xfrm>
            <a:off x="1387366" y="3517241"/>
            <a:ext cx="7264750"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387366" y="1136048"/>
            <a:ext cx="726475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387366" y="2143687"/>
            <a:ext cx="726475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387366" y="3060144"/>
            <a:ext cx="726475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9320"/>
            <a:ext cx="1076325" cy="4048125"/>
          </a:xfrm>
          <a:prstGeom prst="rect">
            <a:avLst/>
          </a:prstGeom>
        </p:spPr>
      </p:pic>
    </p:spTree>
    <p:extLst>
      <p:ext uri="{BB962C8B-B14F-4D97-AF65-F5344CB8AC3E}">
        <p14:creationId xmlns:p14="http://schemas.microsoft.com/office/powerpoint/2010/main" val="3206690087"/>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ítulo y objetos sin Marcador 3">
    <p:spTree>
      <p:nvGrpSpPr>
        <p:cNvPr id="1" name=""/>
        <p:cNvGrpSpPr/>
        <p:nvPr/>
      </p:nvGrpSpPr>
      <p:grpSpPr>
        <a:xfrm>
          <a:off x="0" y="0"/>
          <a:ext cx="0" cy="0"/>
          <a:chOff x="0" y="0"/>
          <a:chExt cx="0" cy="0"/>
        </a:xfrm>
      </p:grpSpPr>
      <p:sp>
        <p:nvSpPr>
          <p:cNvPr id="2" name="Título 1"/>
          <p:cNvSpPr>
            <a:spLocks noGrp="1"/>
          </p:cNvSpPr>
          <p:nvPr>
            <p:ph type="title"/>
          </p:nvPr>
        </p:nvSpPr>
        <p:spPr>
          <a:xfrm>
            <a:off x="1558518" y="444711"/>
            <a:ext cx="7007305" cy="605075"/>
          </a:xfrm>
        </p:spPr>
        <p:txBody>
          <a:bodyPr>
            <a:normAutofit/>
          </a:bodyPr>
          <a:lstStyle>
            <a:lvl1pPr>
              <a:defRPr sz="1400" b="1">
                <a:solidFill>
                  <a:srgbClr val="E23200"/>
                </a:solidFill>
              </a:defRPr>
            </a:lvl1pPr>
          </a:lstStyle>
          <a:p>
            <a:r>
              <a:rPr lang="es-ES" dirty="0"/>
              <a:t>Haga clic para modificar el estilo de título del patrón</a:t>
            </a:r>
          </a:p>
        </p:txBody>
      </p:sp>
      <p:sp>
        <p:nvSpPr>
          <p:cNvPr id="18" name="Marcador de contenido 2"/>
          <p:cNvSpPr>
            <a:spLocks noGrp="1"/>
          </p:cNvSpPr>
          <p:nvPr>
            <p:ph sz="half" idx="13" hasCustomPrompt="1"/>
          </p:nvPr>
        </p:nvSpPr>
        <p:spPr>
          <a:xfrm>
            <a:off x="1570246" y="3517241"/>
            <a:ext cx="7081870"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570246" y="1136048"/>
            <a:ext cx="708187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570246" y="2143687"/>
            <a:ext cx="708187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570246" y="3060144"/>
            <a:ext cx="708187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pic>
        <p:nvPicPr>
          <p:cNvPr id="9" name="Google Shape;235;p16"/>
          <p:cNvPicPr preferRelativeResize="0"/>
          <p:nvPr userDrawn="1"/>
        </p:nvPicPr>
        <p:blipFill rotWithShape="1">
          <a:blip r:embed="rId2">
            <a:alphaModFix/>
          </a:blip>
          <a:srcRect l="22487"/>
          <a:stretch/>
        </p:blipFill>
        <p:spPr>
          <a:xfrm>
            <a:off x="0" y="444711"/>
            <a:ext cx="1383221" cy="3779384"/>
          </a:xfrm>
          <a:prstGeom prst="rect">
            <a:avLst/>
          </a:prstGeom>
          <a:noFill/>
          <a:ln>
            <a:noFill/>
          </a:ln>
        </p:spPr>
      </p:pic>
    </p:spTree>
    <p:extLst>
      <p:ext uri="{BB962C8B-B14F-4D97-AF65-F5344CB8AC3E}">
        <p14:creationId xmlns:p14="http://schemas.microsoft.com/office/powerpoint/2010/main" val="53706521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objetos sin marcador">
    <p:spTree>
      <p:nvGrpSpPr>
        <p:cNvPr id="1" name=""/>
        <p:cNvGrpSpPr/>
        <p:nvPr/>
      </p:nvGrpSpPr>
      <p:grpSpPr>
        <a:xfrm>
          <a:off x="0" y="0"/>
          <a:ext cx="0" cy="0"/>
          <a:chOff x="0" y="0"/>
          <a:chExt cx="0" cy="0"/>
        </a:xfrm>
      </p:grpSpPr>
      <p:sp>
        <p:nvSpPr>
          <p:cNvPr id="2" name="Título 1"/>
          <p:cNvSpPr>
            <a:spLocks noGrp="1"/>
          </p:cNvSpPr>
          <p:nvPr>
            <p:ph type="title"/>
          </p:nvPr>
        </p:nvSpPr>
        <p:spPr>
          <a:xfrm>
            <a:off x="1122505" y="682674"/>
            <a:ext cx="7751433"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122505" y="3762390"/>
            <a:ext cx="7751433"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122505" y="1381197"/>
            <a:ext cx="7751433"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1122505" y="2388836"/>
            <a:ext cx="7751433"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1122505" y="3305293"/>
            <a:ext cx="775143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7238"/>
            <a:ext cx="1076325" cy="4048125"/>
          </a:xfrm>
          <a:prstGeom prst="rect">
            <a:avLst/>
          </a:prstGeom>
        </p:spPr>
      </p:pic>
    </p:spTree>
    <p:extLst>
      <p:ext uri="{BB962C8B-B14F-4D97-AF65-F5344CB8AC3E}">
        <p14:creationId xmlns:p14="http://schemas.microsoft.com/office/powerpoint/2010/main" val="3991445760"/>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os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31470" y="588332"/>
            <a:ext cx="8454401" cy="406956"/>
          </a:xfrm>
        </p:spPr>
        <p:txBody>
          <a:bodyPr>
            <a:normAutofit/>
          </a:bodyPr>
          <a:lstStyle>
            <a:lvl1pPr>
              <a:defRPr sz="1800" b="1"/>
            </a:lvl1pPr>
          </a:lstStyle>
          <a:p>
            <a:r>
              <a:rPr lang="es-ES" dirty="0"/>
              <a:t>Haga clic para modificar el estilo de título del patrón</a:t>
            </a:r>
          </a:p>
        </p:txBody>
      </p:sp>
      <p:sp>
        <p:nvSpPr>
          <p:cNvPr id="3" name="Marcador de contenido 2"/>
          <p:cNvSpPr>
            <a:spLocks noGrp="1"/>
          </p:cNvSpPr>
          <p:nvPr>
            <p:ph idx="1"/>
          </p:nvPr>
        </p:nvSpPr>
        <p:spPr>
          <a:xfrm>
            <a:off x="331470" y="1080564"/>
            <a:ext cx="4194810"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6" name="Marcador de contenido 2"/>
          <p:cNvSpPr>
            <a:spLocks noGrp="1"/>
          </p:cNvSpPr>
          <p:nvPr>
            <p:ph idx="13"/>
          </p:nvPr>
        </p:nvSpPr>
        <p:spPr>
          <a:xfrm>
            <a:off x="4762500" y="1080564"/>
            <a:ext cx="4111438"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Tree>
    <p:extLst>
      <p:ext uri="{BB962C8B-B14F-4D97-AF65-F5344CB8AC3E}">
        <p14:creationId xmlns:p14="http://schemas.microsoft.com/office/powerpoint/2010/main" val="4276752314"/>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atro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89381" y="1081870"/>
            <a:ext cx="1729797" cy="1072828"/>
          </a:xfrm>
        </p:spPr>
        <p:txBody>
          <a:bodyPr anchor="t">
            <a:normAutofit/>
          </a:bodyPr>
          <a:lstStyle>
            <a:lvl1pPr algn="r">
              <a:defRPr sz="1200" b="1">
                <a:solidFill>
                  <a:srgbClr val="E23200"/>
                </a:solidFill>
              </a:defRPr>
            </a:lvl1pPr>
          </a:lstStyle>
          <a:p>
            <a:r>
              <a:rPr lang="es-ES" dirty="0"/>
              <a:t>Haga clic para modificar el estilo de título del patrón</a:t>
            </a:r>
          </a:p>
        </p:txBody>
      </p:sp>
      <p:pic>
        <p:nvPicPr>
          <p:cNvPr id="8" name="Google Shape;189;p13"/>
          <p:cNvPicPr preferRelativeResize="0"/>
          <p:nvPr userDrawn="1"/>
        </p:nvPicPr>
        <p:blipFill>
          <a:blip r:embed="rId2">
            <a:alphaModFix/>
          </a:blip>
          <a:stretch>
            <a:fillRect/>
          </a:stretch>
        </p:blipFill>
        <p:spPr>
          <a:xfrm>
            <a:off x="389382" y="650749"/>
            <a:ext cx="265175" cy="237075"/>
          </a:xfrm>
          <a:prstGeom prst="rect">
            <a:avLst/>
          </a:prstGeom>
          <a:noFill/>
          <a:ln>
            <a:noFill/>
          </a:ln>
        </p:spPr>
      </p:pic>
      <p:sp>
        <p:nvSpPr>
          <p:cNvPr id="32" name="Marcador de texto 3"/>
          <p:cNvSpPr>
            <a:spLocks noGrp="1"/>
          </p:cNvSpPr>
          <p:nvPr>
            <p:ph type="body" sz="half" idx="2"/>
          </p:nvPr>
        </p:nvSpPr>
        <p:spPr>
          <a:xfrm>
            <a:off x="2247471"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3" name="Marcador de texto 3"/>
          <p:cNvSpPr>
            <a:spLocks noGrp="1"/>
          </p:cNvSpPr>
          <p:nvPr>
            <p:ph type="body" sz="half" idx="16"/>
          </p:nvPr>
        </p:nvSpPr>
        <p:spPr>
          <a:xfrm>
            <a:off x="4526847"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4" name="Marcador de texto 3"/>
          <p:cNvSpPr>
            <a:spLocks noGrp="1"/>
          </p:cNvSpPr>
          <p:nvPr>
            <p:ph type="body" sz="half" idx="17"/>
          </p:nvPr>
        </p:nvSpPr>
        <p:spPr>
          <a:xfrm>
            <a:off x="6806223"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5" name="Marcador de contenido 2"/>
          <p:cNvSpPr>
            <a:spLocks noGrp="1"/>
          </p:cNvSpPr>
          <p:nvPr>
            <p:ph sz="half" idx="14"/>
          </p:nvPr>
        </p:nvSpPr>
        <p:spPr>
          <a:xfrm>
            <a:off x="2247469"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6" name="Marcador de contenido 2"/>
          <p:cNvSpPr>
            <a:spLocks noGrp="1"/>
          </p:cNvSpPr>
          <p:nvPr>
            <p:ph sz="half" idx="18"/>
          </p:nvPr>
        </p:nvSpPr>
        <p:spPr>
          <a:xfrm>
            <a:off x="4526845"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7" name="Marcador de contenido 2"/>
          <p:cNvSpPr>
            <a:spLocks noGrp="1"/>
          </p:cNvSpPr>
          <p:nvPr>
            <p:ph sz="half" idx="19"/>
          </p:nvPr>
        </p:nvSpPr>
        <p:spPr>
          <a:xfrm>
            <a:off x="6806221"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7"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pic>
        <p:nvPicPr>
          <p:cNvPr id="18" name="Imagen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1440930343"/>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ítulo y objetos niveles de texto">
    <p:spTree>
      <p:nvGrpSpPr>
        <p:cNvPr id="1" name=""/>
        <p:cNvGrpSpPr/>
        <p:nvPr/>
      </p:nvGrpSpPr>
      <p:grpSpPr>
        <a:xfrm>
          <a:off x="0" y="0"/>
          <a:ext cx="0" cy="0"/>
          <a:chOff x="0" y="0"/>
          <a:chExt cx="0" cy="0"/>
        </a:xfrm>
      </p:grpSpPr>
      <p:sp>
        <p:nvSpPr>
          <p:cNvPr id="2" name="Título 1"/>
          <p:cNvSpPr>
            <a:spLocks noGrp="1"/>
          </p:cNvSpPr>
          <p:nvPr>
            <p:ph type="title"/>
          </p:nvPr>
        </p:nvSpPr>
        <p:spPr>
          <a:xfrm>
            <a:off x="335280" y="563160"/>
            <a:ext cx="8537590" cy="606861"/>
          </a:xfrm>
        </p:spPr>
        <p:txBody>
          <a:bodyPr>
            <a:normAutofit/>
          </a:bodyPr>
          <a:lstStyle>
            <a:lvl1pPr>
              <a:defRPr sz="2400"/>
            </a:lvl1pPr>
          </a:lstStyle>
          <a:p>
            <a:r>
              <a:rPr lang="es-ES" dirty="0"/>
              <a:t>Haga clic para modificar el estilo de título del patrón</a:t>
            </a:r>
          </a:p>
        </p:txBody>
      </p:sp>
      <p:sp>
        <p:nvSpPr>
          <p:cNvPr id="10" name="Marcador de contenido 2"/>
          <p:cNvSpPr>
            <a:spLocks noGrp="1"/>
          </p:cNvSpPr>
          <p:nvPr>
            <p:ph idx="13" hasCustomPrompt="1"/>
          </p:nvPr>
        </p:nvSpPr>
        <p:spPr>
          <a:xfrm>
            <a:off x="335280" y="1341120"/>
            <a:ext cx="8537848" cy="3437739"/>
          </a:xfrm>
        </p:spPr>
        <p:txBody>
          <a:bodyPr/>
          <a:lstStyle>
            <a:lvl1pPr>
              <a:defRPr sz="1200" b="1">
                <a:latin typeface="Montserrat" panose="00000500000000000000" pitchFamily="2" charset="0"/>
              </a:defRPr>
            </a:lvl1pPr>
            <a:lvl2pPr>
              <a:defRPr sz="1200" b="1">
                <a:solidFill>
                  <a:srgbClr val="00A666"/>
                </a:solidFill>
              </a:defRPr>
            </a:lvl2pPr>
            <a:lvl3pPr>
              <a:defRPr sz="1100">
                <a:solidFill>
                  <a:srgbClr val="00A666"/>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pic>
        <p:nvPicPr>
          <p:cNvPr id="9" name="Google Shape;172;p12"/>
          <p:cNvPicPr preferRelativeResize="0"/>
          <p:nvPr userDrawn="1"/>
        </p:nvPicPr>
        <p:blipFill>
          <a:blip r:embed="rId3">
            <a:alphaModFix/>
          </a:blip>
          <a:stretch>
            <a:fillRect/>
          </a:stretch>
        </p:blipFill>
        <p:spPr>
          <a:xfrm>
            <a:off x="8629530" y="91433"/>
            <a:ext cx="199461" cy="212040"/>
          </a:xfrm>
          <a:prstGeom prst="rect">
            <a:avLst/>
          </a:prstGeom>
          <a:noFill/>
          <a:ln>
            <a:noFill/>
          </a:ln>
        </p:spPr>
      </p:pic>
      <p:sp>
        <p:nvSpPr>
          <p:cNvPr id="11"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12"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771596349"/>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20040" y="816173"/>
            <a:ext cx="4194810" cy="1006316"/>
          </a:xfrm>
        </p:spPr>
        <p:txBody>
          <a:bodyPr>
            <a:normAutofit/>
          </a:bodyPr>
          <a:lstStyle>
            <a:lvl1pPr>
              <a:defRPr sz="1600" b="1"/>
            </a:lvl1pPr>
          </a:lstStyle>
          <a:p>
            <a:r>
              <a:rPr lang="es-ES" dirty="0"/>
              <a:t>Haga clic para modificar el estilo de título del patrón</a:t>
            </a:r>
          </a:p>
        </p:txBody>
      </p:sp>
      <p:sp>
        <p:nvSpPr>
          <p:cNvPr id="3" name="Marcador de contenido 2"/>
          <p:cNvSpPr>
            <a:spLocks noGrp="1"/>
          </p:cNvSpPr>
          <p:nvPr>
            <p:ph sz="half" idx="1"/>
          </p:nvPr>
        </p:nvSpPr>
        <p:spPr>
          <a:xfrm>
            <a:off x="320040" y="1889759"/>
            <a:ext cx="4194810" cy="2567703"/>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contenido 3"/>
          <p:cNvSpPr>
            <a:spLocks noGrp="1"/>
          </p:cNvSpPr>
          <p:nvPr>
            <p:ph sz="half" idx="2"/>
          </p:nvPr>
        </p:nvSpPr>
        <p:spPr>
          <a:xfrm>
            <a:off x="4629150" y="816172"/>
            <a:ext cx="4514850" cy="3641289"/>
          </a:xfrm>
        </p:spPr>
        <p:txBody>
          <a:bodyPr/>
          <a:lstStyle>
            <a:lvl1pPr marL="0" indent="0">
              <a:buNone/>
              <a:defRPr/>
            </a:lvl1pPr>
          </a:lstStyle>
          <a:p>
            <a:pPr lvl="0"/>
            <a:endParaRPr lang="es-ES" dirty="0"/>
          </a:p>
        </p:txBody>
      </p:sp>
      <p:sp>
        <p:nvSpPr>
          <p:cNvPr id="8"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2757595708"/>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72444" y="273844"/>
            <a:ext cx="8601494" cy="994172"/>
          </a:xfrm>
        </p:spPr>
        <p:txBody>
          <a:bodyPr/>
          <a:lstStyle/>
          <a:p>
            <a:r>
              <a:rPr lang="es-ES" dirty="0"/>
              <a:t>Haga clic para modificar el estilo de título del patrón</a:t>
            </a:r>
          </a:p>
        </p:txBody>
      </p:sp>
      <p:sp>
        <p:nvSpPr>
          <p:cNvPr id="3" name="Marcador de texto 2"/>
          <p:cNvSpPr>
            <a:spLocks noGrp="1"/>
          </p:cNvSpPr>
          <p:nvPr>
            <p:ph type="body" idx="1"/>
          </p:nvPr>
        </p:nvSpPr>
        <p:spPr>
          <a:xfrm>
            <a:off x="272443" y="1349080"/>
            <a:ext cx="4223917" cy="617934"/>
          </a:xfrm>
        </p:spPr>
        <p:txBody>
          <a:bodyPr anchor="b"/>
          <a:lstStyle>
            <a:lvl1pPr marL="0" indent="0">
              <a:buNone/>
              <a:defRPr sz="18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4" name="Marcador de contenido 3"/>
          <p:cNvSpPr>
            <a:spLocks noGrp="1"/>
          </p:cNvSpPr>
          <p:nvPr>
            <p:ph sz="half" idx="2"/>
          </p:nvPr>
        </p:nvSpPr>
        <p:spPr>
          <a:xfrm>
            <a:off x="272443" y="2099447"/>
            <a:ext cx="4223917" cy="242863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texto 4"/>
          <p:cNvSpPr>
            <a:spLocks noGrp="1"/>
          </p:cNvSpPr>
          <p:nvPr>
            <p:ph type="body" sz="quarter" idx="3"/>
          </p:nvPr>
        </p:nvSpPr>
        <p:spPr>
          <a:xfrm>
            <a:off x="4629219" y="1349080"/>
            <a:ext cx="4244719" cy="617934"/>
          </a:xfrm>
        </p:spPr>
        <p:txBody>
          <a:bodyPr anchor="b"/>
          <a:lstStyle>
            <a:lvl1pPr marL="0" indent="0">
              <a:buNone/>
              <a:defRPr sz="1800" b="1">
                <a:solidFill>
                  <a:srgbClr val="E232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6" name="Marcador de contenido 5"/>
          <p:cNvSpPr>
            <a:spLocks noGrp="1"/>
          </p:cNvSpPr>
          <p:nvPr>
            <p:ph sz="quarter" idx="4"/>
          </p:nvPr>
        </p:nvSpPr>
        <p:spPr>
          <a:xfrm>
            <a:off x="4629219" y="2099447"/>
            <a:ext cx="4244719" cy="24286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1"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1494578399"/>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87064" y="640080"/>
            <a:ext cx="7053394" cy="396240"/>
          </a:xfrm>
        </p:spPr>
        <p:txBody>
          <a:bodyPr anchor="b">
            <a:normAutofit/>
          </a:bodyPr>
          <a:lstStyle>
            <a:lvl1pPr>
              <a:defRPr sz="1800" b="1">
                <a:solidFill>
                  <a:srgbClr val="E51C73"/>
                </a:solidFill>
                <a:latin typeface="Montserrat Medium" panose="00000600000000000000" pitchFamily="2" charset="0"/>
              </a:defRPr>
            </a:lvl1pPr>
          </a:lstStyle>
          <a:p>
            <a:r>
              <a:rPr lang="es-ES" dirty="0"/>
              <a:t>Haga clic para modificar el estilo de título del patrón</a:t>
            </a:r>
          </a:p>
        </p:txBody>
      </p:sp>
      <p:sp>
        <p:nvSpPr>
          <p:cNvPr id="3" name="Marcador de contenido 2"/>
          <p:cNvSpPr>
            <a:spLocks noGrp="1"/>
          </p:cNvSpPr>
          <p:nvPr>
            <p:ph idx="1"/>
          </p:nvPr>
        </p:nvSpPr>
        <p:spPr>
          <a:xfrm>
            <a:off x="1813097" y="1756413"/>
            <a:ext cx="7026103" cy="2503121"/>
          </a:xfrm>
        </p:spPr>
        <p:txBody>
          <a:bodyPr/>
          <a:lstStyle>
            <a:lvl1pPr>
              <a:defRPr sz="1600"/>
            </a:lvl1pPr>
            <a:lvl2pPr>
              <a:defRPr sz="1400"/>
            </a:lvl2pPr>
            <a:lvl3pPr>
              <a:defRPr sz="1200"/>
            </a:lvl3pPr>
            <a:lvl4pPr>
              <a:defRPr sz="1100"/>
            </a:lvl4pPr>
            <a:lvl5pPr>
              <a:defRPr sz="1050" b="1">
                <a:solidFill>
                  <a:srgbClr val="E51C73"/>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texto 3"/>
          <p:cNvSpPr>
            <a:spLocks noGrp="1"/>
          </p:cNvSpPr>
          <p:nvPr>
            <p:ph type="body" sz="half" idx="2"/>
          </p:nvPr>
        </p:nvSpPr>
        <p:spPr>
          <a:xfrm>
            <a:off x="1784504" y="1093471"/>
            <a:ext cx="7080686" cy="52196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pic>
        <p:nvPicPr>
          <p:cNvPr id="9" name="Google Shape;189;p13"/>
          <p:cNvPicPr preferRelativeResize="0"/>
          <p:nvPr userDrawn="1"/>
        </p:nvPicPr>
        <p:blipFill>
          <a:blip r:embed="rId2">
            <a:alphaModFix/>
          </a:blip>
          <a:stretch>
            <a:fillRect/>
          </a:stretch>
        </p:blipFill>
        <p:spPr>
          <a:xfrm>
            <a:off x="1824527" y="342900"/>
            <a:ext cx="265175" cy="237075"/>
          </a:xfrm>
          <a:prstGeom prst="rect">
            <a:avLst/>
          </a:prstGeom>
          <a:noFill/>
          <a:ln>
            <a:noFill/>
          </a:ln>
        </p:spPr>
      </p:pic>
      <p:sp>
        <p:nvSpPr>
          <p:cNvPr id="10"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pic>
        <p:nvPicPr>
          <p:cNvPr id="12" name="Imagen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4293901613"/>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18160" y="798610"/>
            <a:ext cx="3528060" cy="524352"/>
          </a:xfrm>
        </p:spPr>
        <p:txBody>
          <a:bodyPr anchor="t">
            <a:normAutofit/>
          </a:bodyPr>
          <a:lstStyle>
            <a:lvl1pPr>
              <a:defRPr sz="1400" b="1">
                <a:solidFill>
                  <a:srgbClr val="E23200"/>
                </a:solidFill>
              </a:defRPr>
            </a:lvl1pPr>
          </a:lstStyle>
          <a:p>
            <a:r>
              <a:rPr lang="es-ES" dirty="0"/>
              <a:t>Haga clic para modificar el estilo de título del patrón</a:t>
            </a:r>
          </a:p>
        </p:txBody>
      </p:sp>
      <p:sp>
        <p:nvSpPr>
          <p:cNvPr id="3" name="Marcador de posición de imagen 2"/>
          <p:cNvSpPr>
            <a:spLocks noGrp="1"/>
          </p:cNvSpPr>
          <p:nvPr>
            <p:ph type="pic" idx="1"/>
          </p:nvPr>
        </p:nvSpPr>
        <p:spPr>
          <a:xfrm>
            <a:off x="4169331" y="79861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dirty="0"/>
          </a:p>
        </p:txBody>
      </p:sp>
      <p:sp>
        <p:nvSpPr>
          <p:cNvPr id="4" name="Marcador de texto 3"/>
          <p:cNvSpPr>
            <a:spLocks noGrp="1"/>
          </p:cNvSpPr>
          <p:nvPr>
            <p:ph type="body" sz="half" idx="2"/>
          </p:nvPr>
        </p:nvSpPr>
        <p:spPr>
          <a:xfrm>
            <a:off x="518160" y="1399162"/>
            <a:ext cx="3528060" cy="30606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9"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4096628460"/>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216944"/>
            <a:ext cx="7886700" cy="994172"/>
          </a:xfrm>
        </p:spPr>
        <p:txBody>
          <a:bodyPr/>
          <a:lstStyle>
            <a:lvl1pPr>
              <a:defRPr b="1"/>
            </a:lvl1pPr>
          </a:lstStyle>
          <a:p>
            <a:r>
              <a:rPr lang="es-ES"/>
              <a:t>Haga clic para modificar el estilo de título del patrón</a:t>
            </a:r>
          </a:p>
        </p:txBody>
      </p:sp>
      <p:sp>
        <p:nvSpPr>
          <p:cNvPr id="7" name="Marcador de fecha 3"/>
          <p:cNvSpPr>
            <a:spLocks noGrp="1"/>
          </p:cNvSpPr>
          <p:nvPr>
            <p:ph type="dt" sz="half" idx="20"/>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3458841141"/>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2" name="Título 1"/>
          <p:cNvSpPr>
            <a:spLocks noGrp="1"/>
          </p:cNvSpPr>
          <p:nvPr>
            <p:ph type="title"/>
          </p:nvPr>
        </p:nvSpPr>
        <p:spPr>
          <a:xfrm>
            <a:off x="268941" y="1282304"/>
            <a:ext cx="8596594" cy="2139553"/>
          </a:xfrm>
        </p:spPr>
        <p:txBody>
          <a:bodyPr anchor="b">
            <a:normAutofit/>
          </a:bodyPr>
          <a:lstStyle>
            <a:lvl1pPr>
              <a:defRPr sz="4000" b="1">
                <a:solidFill>
                  <a:schemeClr val="bg1">
                    <a:lumMod val="95000"/>
                  </a:schemeClr>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268941" y="3442098"/>
            <a:ext cx="8596594"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dirty="0"/>
              <a:t>Haga clic para modificar el estilo de texto del patrón</a:t>
            </a:r>
          </a:p>
        </p:txBody>
      </p:sp>
      <p:sp>
        <p:nvSpPr>
          <p:cNvPr id="4" name="Marcador de fecha 3"/>
          <p:cNvSpPr>
            <a:spLocks noGrp="1"/>
          </p:cNvSpPr>
          <p:nvPr>
            <p:ph type="dt" sz="half" idx="10"/>
          </p:nvPr>
        </p:nvSpPr>
        <p:spPr/>
        <p:txBody>
          <a:bodyPr/>
          <a:lstStyle>
            <a:lvl1pPr>
              <a:defRPr>
                <a:solidFill>
                  <a:schemeClr val="bg1">
                    <a:lumMod val="95000"/>
                  </a:schemeClr>
                </a:solidFill>
              </a:defRPr>
            </a:lvl1pPr>
          </a:lstStyle>
          <a:p>
            <a:fld id="{5F9B8B9C-6A09-4137-8BDB-319979AA6242}" type="datetimeFigureOut">
              <a:rPr lang="es-ES" smtClean="0"/>
              <a:pPr/>
              <a:t>04/08/2022</a:t>
            </a:fld>
            <a:endParaRPr lang="es-ES" dirty="0"/>
          </a:p>
        </p:txBody>
      </p:sp>
    </p:spTree>
    <p:extLst>
      <p:ext uri="{BB962C8B-B14F-4D97-AF65-F5344CB8AC3E}">
        <p14:creationId xmlns:p14="http://schemas.microsoft.com/office/powerpoint/2010/main" val="232166430"/>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fondo blanc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88526" y="2811780"/>
            <a:ext cx="3498074" cy="610077"/>
          </a:xfrm>
        </p:spPr>
        <p:txBody>
          <a:bodyPr anchor="b">
            <a:normAutofit/>
          </a:bodyPr>
          <a:lstStyle>
            <a:lvl1pPr>
              <a:defRPr sz="1400" b="1">
                <a:solidFill>
                  <a:srgbClr val="E23200"/>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3588526" y="3442098"/>
            <a:ext cx="3498074" cy="1125140"/>
          </a:xfrm>
        </p:spPr>
        <p:txBody>
          <a:bodyPr/>
          <a:lstStyle>
            <a:lvl1pPr marL="0" indent="0" algn="l">
              <a:buNone/>
              <a:defRPr sz="1800">
                <a:solidFill>
                  <a:schemeClr val="tx1">
                    <a:lumMod val="65000"/>
                    <a:lumOff val="3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1"/>
            <a:r>
              <a:rPr lang="es-ES" dirty="0"/>
              <a:t>Haga clic para modificar el estilo de texto del patrón</a:t>
            </a:r>
          </a:p>
        </p:txBody>
      </p:sp>
      <p:sp>
        <p:nvSpPr>
          <p:cNvPr id="14" name="Título 1"/>
          <p:cNvSpPr txBox="1">
            <a:spLocks/>
          </p:cNvSpPr>
          <p:nvPr userDrawn="1"/>
        </p:nvSpPr>
        <p:spPr>
          <a:xfrm>
            <a:off x="3588526" y="2397537"/>
            <a:ext cx="3498074" cy="414244"/>
          </a:xfrm>
          <a:prstGeom prst="rect">
            <a:avLst/>
          </a:prstGeom>
        </p:spPr>
        <p:txBody>
          <a:bodyPr vert="horz" lIns="91440" tIns="45720" rIns="91440" bIns="45720" rtlCol="0" anchor="b">
            <a:normAutofit fontScale="92500" lnSpcReduction="10000"/>
          </a:bodyPr>
          <a:lstStyle>
            <a:lvl1pPr algn="l" defTabSz="685800" rtl="0" eaLnBrk="1" latinLnBrk="0" hangingPunct="1">
              <a:lnSpc>
                <a:spcPct val="90000"/>
              </a:lnSpc>
              <a:spcBef>
                <a:spcPct val="0"/>
              </a:spcBef>
              <a:buNone/>
              <a:defRPr sz="1400" b="1" kern="1200">
                <a:solidFill>
                  <a:srgbClr val="00A666"/>
                </a:solidFill>
                <a:latin typeface="Montserrat" panose="00000500000000000000" pitchFamily="2" charset="0"/>
                <a:ea typeface="+mj-ea"/>
                <a:cs typeface="+mj-cs"/>
              </a:defRPr>
            </a:lvl1pPr>
          </a:lstStyle>
          <a:p>
            <a:pPr>
              <a:buClrTx/>
              <a:buFontTx/>
            </a:pPr>
            <a:r>
              <a:rPr lang="es-ES" b="0" dirty="0">
                <a:solidFill>
                  <a:srgbClr val="E23200"/>
                </a:solidFill>
              </a:rPr>
              <a:t>HAGA CLIC PARA MODIFICAR EL ESTILO DE TÍTULO DEL PATRÓN</a:t>
            </a:r>
          </a:p>
        </p:txBody>
      </p:sp>
      <p:pic>
        <p:nvPicPr>
          <p:cNvPr id="13" name="Google Shape;156;p11"/>
          <p:cNvPicPr preferRelativeResize="0"/>
          <p:nvPr userDrawn="1"/>
        </p:nvPicPr>
        <p:blipFill>
          <a:blip r:embed="rId2">
            <a:alphaModFix/>
          </a:blip>
          <a:stretch>
            <a:fillRect/>
          </a:stretch>
        </p:blipFill>
        <p:spPr>
          <a:xfrm>
            <a:off x="558000" y="565200"/>
            <a:ext cx="2656798" cy="3985198"/>
          </a:xfrm>
          <a:prstGeom prst="rect">
            <a:avLst/>
          </a:prstGeom>
          <a:noFill/>
          <a:ln>
            <a:noFill/>
          </a:ln>
        </p:spPr>
      </p:pic>
      <p:pic>
        <p:nvPicPr>
          <p:cNvPr id="15" name="Google Shape;157;p11"/>
          <p:cNvPicPr preferRelativeResize="0"/>
          <p:nvPr userDrawn="1"/>
        </p:nvPicPr>
        <p:blipFill>
          <a:blip r:embed="rId3">
            <a:alphaModFix/>
          </a:blip>
          <a:stretch>
            <a:fillRect/>
          </a:stretch>
        </p:blipFill>
        <p:spPr>
          <a:xfrm>
            <a:off x="187200" y="2887200"/>
            <a:ext cx="1692001" cy="892800"/>
          </a:xfrm>
          <a:prstGeom prst="rect">
            <a:avLst/>
          </a:prstGeom>
          <a:noFill/>
          <a:ln>
            <a:noFill/>
          </a:ln>
        </p:spPr>
      </p:pic>
      <p:pic>
        <p:nvPicPr>
          <p:cNvPr id="16" name="Google Shape;158;p11"/>
          <p:cNvPicPr preferRelativeResize="0"/>
          <p:nvPr userDrawn="1"/>
        </p:nvPicPr>
        <p:blipFill>
          <a:blip r:embed="rId4">
            <a:alphaModFix/>
          </a:blip>
          <a:stretch>
            <a:fillRect/>
          </a:stretch>
        </p:blipFill>
        <p:spPr>
          <a:xfrm>
            <a:off x="2530800" y="860400"/>
            <a:ext cx="399600" cy="424800"/>
          </a:xfrm>
          <a:prstGeom prst="rect">
            <a:avLst/>
          </a:prstGeom>
          <a:noFill/>
          <a:ln>
            <a:noFill/>
          </a:ln>
        </p:spPr>
      </p:pic>
      <p:sp>
        <p:nvSpPr>
          <p:cNvPr id="17" name="Google Shape;159;p11"/>
          <p:cNvSpPr/>
          <p:nvPr userDrawn="1"/>
        </p:nvSpPr>
        <p:spPr>
          <a:xfrm>
            <a:off x="3214875" y="4548850"/>
            <a:ext cx="120900" cy="119100"/>
          </a:xfrm>
          <a:prstGeom prst="rect">
            <a:avLst/>
          </a:prstGeom>
          <a:solidFill>
            <a:srgbClr val="E51B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120267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y objetos sin marcador 2">
    <p:spTree>
      <p:nvGrpSpPr>
        <p:cNvPr id="1" name=""/>
        <p:cNvGrpSpPr/>
        <p:nvPr/>
      </p:nvGrpSpPr>
      <p:grpSpPr>
        <a:xfrm>
          <a:off x="0" y="0"/>
          <a:ext cx="0" cy="0"/>
          <a:chOff x="0" y="0"/>
          <a:chExt cx="0" cy="0"/>
        </a:xfrm>
      </p:grpSpPr>
      <p:sp>
        <p:nvSpPr>
          <p:cNvPr id="2" name="Título 1"/>
          <p:cNvSpPr>
            <a:spLocks noGrp="1"/>
          </p:cNvSpPr>
          <p:nvPr>
            <p:ph type="title"/>
          </p:nvPr>
        </p:nvSpPr>
        <p:spPr>
          <a:xfrm>
            <a:off x="1122505" y="682674"/>
            <a:ext cx="7751433"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122505" y="3762390"/>
            <a:ext cx="7751433"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122505" y="1381197"/>
            <a:ext cx="7751433"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1122505" y="2388836"/>
            <a:ext cx="7751433"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1122505" y="3305293"/>
            <a:ext cx="775143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7237"/>
            <a:ext cx="1076325" cy="4048125"/>
          </a:xfrm>
          <a:prstGeom prst="rect">
            <a:avLst/>
          </a:prstGeom>
        </p:spPr>
      </p:pic>
    </p:spTree>
    <p:extLst>
      <p:ext uri="{BB962C8B-B14F-4D97-AF65-F5344CB8AC3E}">
        <p14:creationId xmlns:p14="http://schemas.microsoft.com/office/powerpoint/2010/main" val="407128784"/>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6"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1384792276"/>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2330263" cy="4358879"/>
          </a:xfrm>
        </p:spPr>
        <p:txBody>
          <a:bodyPr vert="eaVert"/>
          <a:lstStyle/>
          <a:p>
            <a:r>
              <a:rPr lang="es-ES" dirty="0"/>
              <a:t>Haga clic para modificar el estilo de título del patrón</a:t>
            </a:r>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9"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4257275232"/>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953250" y="126683"/>
            <a:ext cx="2057400" cy="273844"/>
          </a:xfrm>
        </p:spPr>
        <p:txBody>
          <a:bodyPr/>
          <a:lstStyle>
            <a:lvl1pPr algn="r">
              <a:defRPr sz="800" b="1"/>
            </a:lvl1pPr>
          </a:lstStyle>
          <a:p>
            <a:fld id="{5F9B8B9C-6A09-4137-8BDB-319979AA6242}" type="datetimeFigureOut">
              <a:rPr lang="es-ES" smtClean="0"/>
              <a:pPr/>
              <a:t>04/08/2022</a:t>
            </a:fld>
            <a:endParaRPr lang="es-ES"/>
          </a:p>
        </p:txBody>
      </p:sp>
    </p:spTree>
    <p:extLst>
      <p:ext uri="{BB962C8B-B14F-4D97-AF65-F5344CB8AC3E}">
        <p14:creationId xmlns:p14="http://schemas.microsoft.com/office/powerpoint/2010/main" val="1868860378"/>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ver" preserve="1" userDrawn="1">
  <p:cSld name="Cover">
    <p:bg>
      <p:bgPr>
        <a:solidFill>
          <a:schemeClr val="bg1"/>
        </a:solidFill>
        <a:effectLst/>
      </p:bgPr>
    </p:bg>
    <p:spTree>
      <p:nvGrpSpPr>
        <p:cNvPr id="1" name="Shape 7"/>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3" name="Marcador de contenido 2"/>
          <p:cNvSpPr>
            <a:spLocks noGrp="1"/>
          </p:cNvSpPr>
          <p:nvPr>
            <p:ph sz="half" idx="16"/>
          </p:nvPr>
        </p:nvSpPr>
        <p:spPr>
          <a:xfrm>
            <a:off x="655347" y="1504950"/>
            <a:ext cx="3271195" cy="1722344"/>
          </a:xfrm>
        </p:spPr>
        <p:txBody>
          <a:bodyPr>
            <a:noAutofit/>
          </a:bodyPr>
          <a:lstStyle>
            <a:lvl1pPr marL="0" indent="0">
              <a:buNone/>
              <a:defRPr lang="es-ES" sz="1600" b="1" dirty="0" smtClean="0">
                <a:solidFill>
                  <a:schemeClr val="bg1">
                    <a:lumMod val="95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Tree>
    <p:extLst>
      <p:ext uri="{BB962C8B-B14F-4D97-AF65-F5344CB8AC3E}">
        <p14:creationId xmlns:p14="http://schemas.microsoft.com/office/powerpoint/2010/main" val="27962103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89" y="0"/>
            <a:ext cx="8919544" cy="5029200"/>
          </a:xfrm>
          <a:prstGeom prst="rect">
            <a:avLst/>
          </a:prstGeom>
        </p:spPr>
      </p:pic>
      <p:sp>
        <p:nvSpPr>
          <p:cNvPr id="8"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9"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Tree>
    <p:extLst>
      <p:ext uri="{BB962C8B-B14F-4D97-AF65-F5344CB8AC3E}">
        <p14:creationId xmlns:p14="http://schemas.microsoft.com/office/powerpoint/2010/main" val="4615045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1797802" y="274638"/>
            <a:ext cx="6717547" cy="993775"/>
          </a:xfrm>
        </p:spPr>
        <p:txBody>
          <a:bodyPr/>
          <a:lstStyle/>
          <a:p>
            <a:r>
              <a:rPr lang="es-ES"/>
              <a:t>Haga clic para modificar el estilo de título del patrón</a:t>
            </a:r>
          </a:p>
        </p:txBody>
      </p:sp>
      <p:sp>
        <p:nvSpPr>
          <p:cNvPr id="3" name="Marcador de contenido 2"/>
          <p:cNvSpPr>
            <a:spLocks noGrp="1"/>
          </p:cNvSpPr>
          <p:nvPr>
            <p:ph idx="1"/>
          </p:nvPr>
        </p:nvSpPr>
        <p:spPr>
          <a:xfrm>
            <a:off x="1797802" y="1370013"/>
            <a:ext cx="6717547" cy="3262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71525"/>
            <a:ext cx="1524000" cy="3867150"/>
          </a:xfrm>
          <a:prstGeom prst="rect">
            <a:avLst/>
          </a:prstGeom>
        </p:spPr>
      </p:pic>
    </p:spTree>
    <p:extLst>
      <p:ext uri="{BB962C8B-B14F-4D97-AF65-F5344CB8AC3E}">
        <p14:creationId xmlns:p14="http://schemas.microsoft.com/office/powerpoint/2010/main" val="40723495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700"/>
            <a:ext cx="7886700" cy="2139950"/>
          </a:xfrm>
        </p:spPr>
        <p:txBody>
          <a:bodyPr anchor="b">
            <a:normAutofit/>
          </a:bodyPr>
          <a:lstStyle>
            <a:lvl1pPr>
              <a:defRPr sz="3600"/>
            </a:lvl1pPr>
          </a:lstStyle>
          <a:p>
            <a:r>
              <a:rPr lang="es-ES" dirty="0"/>
              <a:t>Haga clic para modificar el estilo de título del patrón</a:t>
            </a:r>
          </a:p>
        </p:txBody>
      </p:sp>
      <p:sp>
        <p:nvSpPr>
          <p:cNvPr id="3" name="Marcador de texto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3974A03-90E8-4E4C-8DC9-FE3701CFB90E}" type="datetimeFigureOut">
              <a:rPr lang="es-ES" smtClean="0"/>
              <a:t>04/08/2022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BDCC6D-5F3A-40B0-8349-00902C7E8B96}" type="slidenum">
              <a:rPr lang="es-ES" smtClean="0"/>
              <a:t>‹Nº›</a:t>
            </a:fld>
            <a:endParaRPr lang="es-ES"/>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71913" y="789486"/>
            <a:ext cx="4638675" cy="2057400"/>
          </a:xfrm>
          <a:prstGeom prst="rect">
            <a:avLst/>
          </a:prstGeom>
        </p:spPr>
      </p:pic>
    </p:spTree>
    <p:extLst>
      <p:ext uri="{BB962C8B-B14F-4D97-AF65-F5344CB8AC3E}">
        <p14:creationId xmlns:p14="http://schemas.microsoft.com/office/powerpoint/2010/main" val="33687932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628650" y="1370013"/>
            <a:ext cx="3867150" cy="3262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370013"/>
            <a:ext cx="3867150" cy="3262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3974A03-90E8-4E4C-8DC9-FE3701CFB90E}" type="datetimeFigureOut">
              <a:rPr lang="es-ES" smtClean="0"/>
              <a:t>04/08/2022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22960803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274638"/>
            <a:ext cx="7886700" cy="993775"/>
          </a:xfrm>
        </p:spPr>
        <p:txBody>
          <a:bodyPr/>
          <a:lstStyle/>
          <a:p>
            <a:r>
              <a:rPr lang="es-ES"/>
              <a:t>Haga clic para modificar el estilo de título del patrón</a:t>
            </a:r>
          </a:p>
        </p:txBody>
      </p:sp>
      <p:sp>
        <p:nvSpPr>
          <p:cNvPr id="3" name="Marcador de texto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1879600"/>
            <a:ext cx="3868737" cy="27622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1879600"/>
            <a:ext cx="3887788" cy="27622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3974A03-90E8-4E4C-8DC9-FE3701CFB90E}" type="datetimeFigureOut">
              <a:rPr lang="es-ES" smtClean="0"/>
              <a:t>04/08/2022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10893741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3974A03-90E8-4E4C-8DC9-FE3701CFB90E}" type="datetimeFigureOut">
              <a:rPr lang="es-ES" smtClean="0"/>
              <a:t>04/08/2022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186874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estra gradacion ELIMINAR">
    <p:spTree>
      <p:nvGrpSpPr>
        <p:cNvPr id="1" name=""/>
        <p:cNvGrpSpPr/>
        <p:nvPr/>
      </p:nvGrpSpPr>
      <p:grpSpPr>
        <a:xfrm>
          <a:off x="0" y="0"/>
          <a:ext cx="0" cy="0"/>
          <a:chOff x="0" y="0"/>
          <a:chExt cx="0" cy="0"/>
        </a:xfrm>
      </p:grpSpPr>
      <p:sp>
        <p:nvSpPr>
          <p:cNvPr id="2" name="Título 1"/>
          <p:cNvSpPr>
            <a:spLocks noGrp="1"/>
          </p:cNvSpPr>
          <p:nvPr>
            <p:ph type="title"/>
          </p:nvPr>
        </p:nvSpPr>
        <p:spPr>
          <a:xfrm>
            <a:off x="1526583" y="405201"/>
            <a:ext cx="7347355"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526583" y="3484917"/>
            <a:ext cx="7347355"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526583" y="1103724"/>
            <a:ext cx="7347355"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1526583" y="2111363"/>
            <a:ext cx="7347355"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1526583" y="3027820"/>
            <a:ext cx="7347355"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Google Shape;203;p14"/>
          <p:cNvPicPr preferRelativeResize="0"/>
          <p:nvPr userDrawn="1"/>
        </p:nvPicPr>
        <p:blipFill rotWithShape="1">
          <a:blip r:embed="rId2">
            <a:alphaModFix/>
          </a:blip>
          <a:srcRect l="22487"/>
          <a:stretch/>
        </p:blipFill>
        <p:spPr>
          <a:xfrm>
            <a:off x="0" y="405201"/>
            <a:ext cx="1383221" cy="3779384"/>
          </a:xfrm>
          <a:prstGeom prst="rect">
            <a:avLst/>
          </a:prstGeom>
          <a:noFill/>
          <a:ln>
            <a:noFill/>
          </a:ln>
        </p:spPr>
      </p:pic>
    </p:spTree>
    <p:extLst>
      <p:ext uri="{BB962C8B-B14F-4D97-AF65-F5344CB8AC3E}">
        <p14:creationId xmlns:p14="http://schemas.microsoft.com/office/powerpoint/2010/main" val="1472961981"/>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974A03-90E8-4E4C-8DC9-FE3701CFB90E}" type="datetimeFigureOut">
              <a:rPr lang="es-ES" smtClean="0"/>
              <a:t>04/08/2022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22313786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3974A03-90E8-4E4C-8DC9-FE3701CFB90E}" type="datetimeFigureOut">
              <a:rPr lang="es-ES" smtClean="0"/>
              <a:t>04/08/2022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33633416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3974A03-90E8-4E4C-8DC9-FE3701CFB90E}" type="datetimeFigureOut">
              <a:rPr lang="es-ES" smtClean="0"/>
              <a:t>04/08/2022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1279573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3974A03-90E8-4E4C-8DC9-FE3701CFB90E}" type="datetimeFigureOut">
              <a:rPr lang="es-ES" smtClean="0"/>
              <a:t>04/08/2022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37933079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4638"/>
            <a:ext cx="1971675" cy="4357687"/>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28650" y="274638"/>
            <a:ext cx="5762625" cy="435768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3974A03-90E8-4E4C-8DC9-FE3701CFB90E}" type="datetimeFigureOut">
              <a:rPr lang="es-ES" smtClean="0"/>
              <a:t>04/08/2022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262487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31470" y="588332"/>
            <a:ext cx="8454401" cy="406956"/>
          </a:xfrm>
        </p:spPr>
        <p:txBody>
          <a:bodyPr>
            <a:normAutofit/>
          </a:bodyPr>
          <a:lstStyle>
            <a:lvl1pPr>
              <a:defRPr sz="1800" b="1"/>
            </a:lvl1pPr>
          </a:lstStyle>
          <a:p>
            <a:r>
              <a:rPr lang="es-MX"/>
              <a:t>Haz clic para modificar el estilo de título del patrón</a:t>
            </a:r>
            <a:endParaRPr lang="es-ES" dirty="0"/>
          </a:p>
        </p:txBody>
      </p:sp>
      <p:sp>
        <p:nvSpPr>
          <p:cNvPr id="3" name="Marcador de contenido 2"/>
          <p:cNvSpPr>
            <a:spLocks noGrp="1"/>
          </p:cNvSpPr>
          <p:nvPr>
            <p:ph idx="1"/>
          </p:nvPr>
        </p:nvSpPr>
        <p:spPr>
          <a:xfrm>
            <a:off x="331470" y="1080564"/>
            <a:ext cx="4194810" cy="352191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6" name="Marcador de contenido 2"/>
          <p:cNvSpPr>
            <a:spLocks noGrp="1"/>
          </p:cNvSpPr>
          <p:nvPr>
            <p:ph idx="13"/>
          </p:nvPr>
        </p:nvSpPr>
        <p:spPr>
          <a:xfrm>
            <a:off x="4762500" y="1080564"/>
            <a:ext cx="4111438" cy="352191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11"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80914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atro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89381" y="1081870"/>
            <a:ext cx="1729797" cy="1072828"/>
          </a:xfrm>
        </p:spPr>
        <p:txBody>
          <a:bodyPr anchor="t">
            <a:normAutofit/>
          </a:bodyPr>
          <a:lstStyle>
            <a:lvl1pPr algn="r">
              <a:defRPr sz="1200" b="1">
                <a:solidFill>
                  <a:srgbClr val="00A666"/>
                </a:solidFill>
              </a:defRPr>
            </a:lvl1pPr>
          </a:lstStyle>
          <a:p>
            <a:r>
              <a:rPr lang="es-MX"/>
              <a:t>Haz clic para modificar el estilo de título del patrón</a:t>
            </a:r>
            <a:endParaRPr lang="es-ES" dirty="0"/>
          </a:p>
        </p:txBody>
      </p:sp>
      <p:pic>
        <p:nvPicPr>
          <p:cNvPr id="8" name="Google Shape;189;p13"/>
          <p:cNvPicPr preferRelativeResize="0"/>
          <p:nvPr userDrawn="1"/>
        </p:nvPicPr>
        <p:blipFill>
          <a:blip r:embed="rId2">
            <a:alphaModFix/>
          </a:blip>
          <a:stretch>
            <a:fillRect/>
          </a:stretch>
        </p:blipFill>
        <p:spPr>
          <a:xfrm>
            <a:off x="389382" y="650749"/>
            <a:ext cx="265175" cy="237075"/>
          </a:xfrm>
          <a:prstGeom prst="rect">
            <a:avLst/>
          </a:prstGeom>
          <a:noFill/>
          <a:ln>
            <a:noFill/>
          </a:ln>
        </p:spPr>
      </p:pic>
      <p:sp>
        <p:nvSpPr>
          <p:cNvPr id="32" name="Marcador de texto 3"/>
          <p:cNvSpPr>
            <a:spLocks noGrp="1"/>
          </p:cNvSpPr>
          <p:nvPr>
            <p:ph type="body" sz="half" idx="2"/>
          </p:nvPr>
        </p:nvSpPr>
        <p:spPr>
          <a:xfrm>
            <a:off x="2247471"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33" name="Marcador de texto 3"/>
          <p:cNvSpPr>
            <a:spLocks noGrp="1"/>
          </p:cNvSpPr>
          <p:nvPr>
            <p:ph type="body" sz="half" idx="16"/>
          </p:nvPr>
        </p:nvSpPr>
        <p:spPr>
          <a:xfrm>
            <a:off x="4526847"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34" name="Marcador de texto 3"/>
          <p:cNvSpPr>
            <a:spLocks noGrp="1"/>
          </p:cNvSpPr>
          <p:nvPr>
            <p:ph type="body" sz="half" idx="17"/>
          </p:nvPr>
        </p:nvSpPr>
        <p:spPr>
          <a:xfrm>
            <a:off x="6806223"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35" name="Marcador de contenido 2"/>
          <p:cNvSpPr>
            <a:spLocks noGrp="1"/>
          </p:cNvSpPr>
          <p:nvPr>
            <p:ph sz="half" idx="14"/>
          </p:nvPr>
        </p:nvSpPr>
        <p:spPr>
          <a:xfrm>
            <a:off x="2247469"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36" name="Marcador de contenido 2"/>
          <p:cNvSpPr>
            <a:spLocks noGrp="1"/>
          </p:cNvSpPr>
          <p:nvPr>
            <p:ph sz="half" idx="18"/>
          </p:nvPr>
        </p:nvSpPr>
        <p:spPr>
          <a:xfrm>
            <a:off x="4526845"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37" name="Marcador de contenido 2"/>
          <p:cNvSpPr>
            <a:spLocks noGrp="1"/>
          </p:cNvSpPr>
          <p:nvPr>
            <p:ph sz="half" idx="19"/>
          </p:nvPr>
        </p:nvSpPr>
        <p:spPr>
          <a:xfrm>
            <a:off x="6806221"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1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20" name="Imagen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pic>
        <p:nvPicPr>
          <p:cNvPr id="21" name="Google Shape;129;p9"/>
          <p:cNvPicPr preferRelativeResize="0"/>
          <p:nvPr userDrawn="1"/>
        </p:nvPicPr>
        <p:blipFill>
          <a:blip r:embed="rId4">
            <a:alphaModFix/>
          </a:blip>
          <a:stretch>
            <a:fillRect/>
          </a:stretch>
        </p:blipFill>
        <p:spPr>
          <a:xfrm>
            <a:off x="8655361" y="331354"/>
            <a:ext cx="301947" cy="322412"/>
          </a:xfrm>
          <a:prstGeom prst="rect">
            <a:avLst/>
          </a:prstGeom>
          <a:noFill/>
          <a:ln>
            <a:noFill/>
          </a:ln>
        </p:spPr>
      </p:pic>
    </p:spTree>
    <p:extLst>
      <p:ext uri="{BB962C8B-B14F-4D97-AF65-F5344CB8AC3E}">
        <p14:creationId xmlns:p14="http://schemas.microsoft.com/office/powerpoint/2010/main" val="19813136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4.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70062" y="273844"/>
            <a:ext cx="8603876" cy="994172"/>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270062" y="1369219"/>
            <a:ext cx="8603876" cy="3263504"/>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6"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5998619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741" r:id="rId5"/>
    <p:sldLayoutId id="2147483743" r:id="rId6"/>
    <p:sldLayoutId id="2147483742"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Lst>
  <p:hf sldNum="0" hdr="0" ftr="0" dt="0"/>
  <p:txStyles>
    <p:titleStyle>
      <a:lvl1pPr algn="l" defTabSz="685800" rtl="0" eaLnBrk="1" latinLnBrk="0" hangingPunct="1">
        <a:lnSpc>
          <a:spcPct val="90000"/>
        </a:lnSpc>
        <a:spcBef>
          <a:spcPct val="0"/>
        </a:spcBef>
        <a:buNone/>
        <a:defRPr sz="3200" b="0" kern="1200">
          <a:solidFill>
            <a:schemeClr val="tx1">
              <a:lumMod val="65000"/>
              <a:lumOff val="35000"/>
            </a:schemeClr>
          </a:solidFill>
          <a:latin typeface="Montserrat"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70062" y="273844"/>
            <a:ext cx="8603876" cy="994172"/>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270062" y="1369219"/>
            <a:ext cx="8603876" cy="3263504"/>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
        <p:nvSpPr>
          <p:cNvPr id="6"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25435789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44" r:id="rId5"/>
    <p:sldLayoutId id="2147483745" r:id="rId6"/>
    <p:sldLayoutId id="214748374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Lst>
  <p:hf sldNum="0" hdr="0" ftr="0" dt="0"/>
  <p:txStyles>
    <p:titleStyle>
      <a:lvl1pPr algn="l" defTabSz="685800" rtl="0" eaLnBrk="1" latinLnBrk="0" hangingPunct="1">
        <a:lnSpc>
          <a:spcPct val="90000"/>
        </a:lnSpc>
        <a:spcBef>
          <a:spcPct val="0"/>
        </a:spcBef>
        <a:buNone/>
        <a:defRPr sz="3200" b="0" kern="1200">
          <a:solidFill>
            <a:schemeClr val="tx1">
              <a:lumMod val="65000"/>
              <a:lumOff val="35000"/>
            </a:schemeClr>
          </a:solidFill>
          <a:latin typeface="Montserrat"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70062" y="273844"/>
            <a:ext cx="8603876" cy="994172"/>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270062" y="1369219"/>
            <a:ext cx="8603876" cy="3263504"/>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04/08/2022</a:t>
            </a:fld>
            <a:endParaRPr lang="es-ES" dirty="0"/>
          </a:p>
        </p:txBody>
      </p:sp>
    </p:spTree>
    <p:extLst>
      <p:ext uri="{BB962C8B-B14F-4D97-AF65-F5344CB8AC3E}">
        <p14:creationId xmlns:p14="http://schemas.microsoft.com/office/powerpoint/2010/main" val="379205881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47" r:id="rId5"/>
    <p:sldLayoutId id="2147483748" r:id="rId6"/>
    <p:sldLayoutId id="2147483749"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Lst>
  <p:hf sldNum="0" hdr="0" ftr="0" dt="0"/>
  <p:txStyles>
    <p:titleStyle>
      <a:lvl1pPr algn="l" defTabSz="685800" rtl="0" eaLnBrk="1" latinLnBrk="0" hangingPunct="1">
        <a:lnSpc>
          <a:spcPct val="90000"/>
        </a:lnSpc>
        <a:spcBef>
          <a:spcPct val="0"/>
        </a:spcBef>
        <a:buNone/>
        <a:defRPr sz="2000" b="1" kern="1200">
          <a:solidFill>
            <a:srgbClr val="E23200"/>
          </a:solidFill>
          <a:latin typeface="Montserrat"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latin typeface="Montserrat" panose="00000500000000000000" pitchFamily="2" charset="0"/>
              </a:defRPr>
            </a:lvl1pPr>
          </a:lstStyle>
          <a:p>
            <a:fld id="{43974A03-90E8-4E4C-8DC9-FE3701CFB90E}" type="datetimeFigureOut">
              <a:rPr lang="es-ES" smtClean="0"/>
              <a:pPr/>
              <a:t>04/08/2022</a:t>
            </a:fld>
            <a:endParaRPr lang="es-ES"/>
          </a:p>
        </p:txBody>
      </p:sp>
      <p:sp>
        <p:nvSpPr>
          <p:cNvPr id="5" name="Marcador de pie de página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2" charset="0"/>
              </a:defRPr>
            </a:lvl1pPr>
          </a:lstStyle>
          <a:p>
            <a:endParaRPr lang="es-ES"/>
          </a:p>
        </p:txBody>
      </p:sp>
      <p:sp>
        <p:nvSpPr>
          <p:cNvPr id="6" name="Marcador de número de diapositiva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latin typeface="Montserrat" panose="00000500000000000000" pitchFamily="2" charset="0"/>
              </a:defRPr>
            </a:lvl1pPr>
          </a:lstStyle>
          <a:p>
            <a:fld id="{07BDCC6D-5F3A-40B0-8349-00902C7E8B96}" type="slidenum">
              <a:rPr lang="es-ES" smtClean="0"/>
              <a:pPr/>
              <a:t>‹Nº›</a:t>
            </a:fld>
            <a:endParaRPr lang="es-ES"/>
          </a:p>
        </p:txBody>
      </p:sp>
    </p:spTree>
    <p:extLst>
      <p:ext uri="{BB962C8B-B14F-4D97-AF65-F5344CB8AC3E}">
        <p14:creationId xmlns:p14="http://schemas.microsoft.com/office/powerpoint/2010/main" val="219628761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2000" b="1" kern="1200">
          <a:solidFill>
            <a:schemeClr val="tx1">
              <a:lumMod val="65000"/>
              <a:lumOff val="35000"/>
            </a:schemeClr>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65000"/>
              <a:lumOff val="35000"/>
            </a:schemeClr>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65000"/>
              <a:lumOff val="35000"/>
            </a:schemeClr>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65000"/>
              <a:lumOff val="35000"/>
            </a:schemeClr>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31"/>
        <p:cNvGrpSpPr/>
        <p:nvPr/>
      </p:nvGrpSpPr>
      <p:grpSpPr>
        <a:xfrm>
          <a:off x="0" y="0"/>
          <a:ext cx="0" cy="0"/>
          <a:chOff x="0" y="0"/>
          <a:chExt cx="0" cy="0"/>
        </a:xfrm>
      </p:grpSpPr>
      <p:sp>
        <p:nvSpPr>
          <p:cNvPr id="2" name="Título 1"/>
          <p:cNvSpPr>
            <a:spLocks noGrp="1"/>
          </p:cNvSpPr>
          <p:nvPr>
            <p:ph type="ctrTitle"/>
          </p:nvPr>
        </p:nvSpPr>
        <p:spPr>
          <a:xfrm>
            <a:off x="277906" y="1676400"/>
            <a:ext cx="8588188" cy="1790700"/>
          </a:xfrm>
        </p:spPr>
        <p:txBody>
          <a:bodyPr>
            <a:normAutofit/>
          </a:bodyPr>
          <a:lstStyle/>
          <a:p>
            <a:r>
              <a:rPr lang="es-MX" sz="2800" dirty="0">
                <a:solidFill>
                  <a:schemeClr val="tx1">
                    <a:lumMod val="50000"/>
                    <a:lumOff val="50000"/>
                  </a:schemeClr>
                </a:solidFill>
                <a:latin typeface="Montserrat"/>
              </a:rPr>
              <a:t>Presentación actas y acuerdos</a:t>
            </a:r>
            <a:br>
              <a:rPr lang="es-MX" sz="2800" dirty="0"/>
            </a:br>
            <a:r>
              <a:rPr lang="es-MX" sz="2800" b="0" dirty="0">
                <a:solidFill>
                  <a:schemeClr val="tx1">
                    <a:lumMod val="50000"/>
                    <a:lumOff val="50000"/>
                  </a:schemeClr>
                </a:solidFill>
                <a:latin typeface="Montserrat"/>
              </a:rPr>
              <a:t>Reunión CNO 673</a:t>
            </a:r>
            <a:br>
              <a:rPr lang="es-MX" sz="2800" b="0" dirty="0"/>
            </a:br>
            <a:r>
              <a:rPr lang="es-MX" sz="2800" b="0" dirty="0">
                <a:solidFill>
                  <a:schemeClr val="tx1">
                    <a:lumMod val="50000"/>
                    <a:lumOff val="50000"/>
                  </a:schemeClr>
                </a:solidFill>
                <a:latin typeface="Montserrat"/>
              </a:rPr>
              <a:t>4 de agosto de 2022</a:t>
            </a:r>
            <a:endParaRPr lang="es-ES" sz="2800" b="0" dirty="0">
              <a:solidFill>
                <a:schemeClr val="tx1">
                  <a:lumMod val="50000"/>
                  <a:lumOff val="50000"/>
                </a:schemeClr>
              </a:solidFill>
              <a:latin typeface="Montserrat"/>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467" y="561394"/>
            <a:ext cx="1352550" cy="8191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p:txBody>
          <a:bodyPr>
            <a:normAutofit fontScale="90000"/>
          </a:bodyPr>
          <a:lstStyle/>
          <a:p>
            <a:r>
              <a:rPr lang="es-CO" b="0" dirty="0">
                <a:latin typeface="Montserrat"/>
              </a:rPr>
              <a:t>Por el cual se aprueba la actualización de los procedimientos para solicitar el cambio de parámetros técnicos de las plantas de generación, activos de uso del STN, activos de conexión al STN y sistemas de almacenamiento de energía con baterías SAEB. </a:t>
            </a:r>
            <a:endParaRPr lang="es-CO" b="0"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4"/>
          </p:nvPr>
        </p:nvSpPr>
        <p:spPr>
          <a:xfrm>
            <a:off x="1122505" y="1734457"/>
            <a:ext cx="7751433" cy="837292"/>
          </a:xfrm>
        </p:spPr>
        <p:txBody>
          <a:bodyPr vert="horz" lIns="91440" tIns="45720" rIns="91440" bIns="45720" rtlCol="0" anchor="t">
            <a:noAutofit/>
          </a:bodyPr>
          <a:lstStyle/>
          <a:p>
            <a:r>
              <a:rPr lang="es-CO" dirty="0">
                <a:latin typeface="Montserrat Medium"/>
              </a:rPr>
              <a:t>Cumplimiento:       Resolución CREG 025 de 1995</a:t>
            </a:r>
          </a:p>
          <a:p>
            <a:r>
              <a:rPr lang="es-CO" dirty="0">
                <a:latin typeface="Montserrat Medium"/>
              </a:rPr>
              <a:t>Concepto:                Subcomité de Plantas</a:t>
            </a:r>
          </a:p>
          <a:p>
            <a:r>
              <a:rPr lang="es-CO" dirty="0">
                <a:latin typeface="Montserrat Medium"/>
              </a:rPr>
              <a:t>Recomendación:   Comité de Operación</a:t>
            </a:r>
          </a:p>
        </p:txBody>
      </p:sp>
      <p:sp>
        <p:nvSpPr>
          <p:cNvPr id="5" name="TextBox 4">
            <a:extLst>
              <a:ext uri="{FF2B5EF4-FFF2-40B4-BE49-F238E27FC236}">
                <a16:creationId xmlns:a16="http://schemas.microsoft.com/office/drawing/2014/main" id="{8BFE6DC1-F4C1-299E-8177-F27540C060B1}"/>
              </a:ext>
            </a:extLst>
          </p:cNvPr>
          <p:cNvSpPr txBox="1"/>
          <p:nvPr/>
        </p:nvSpPr>
        <p:spPr>
          <a:xfrm>
            <a:off x="2199883" y="2348630"/>
            <a:ext cx="5821612"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US" dirty="0">
              <a:solidFill>
                <a:schemeClr val="bg1">
                  <a:lumMod val="50000"/>
                </a:schemeClr>
              </a:solidFill>
              <a:latin typeface="Montserrat"/>
            </a:endParaRPr>
          </a:p>
          <a:p>
            <a:pPr algn="just"/>
            <a:endParaRPr lang="en-US" dirty="0">
              <a:solidFill>
                <a:schemeClr val="bg1">
                  <a:lumMod val="50000"/>
                </a:schemeClr>
              </a:solidFill>
              <a:latin typeface="Montserrat"/>
            </a:endParaRPr>
          </a:p>
          <a:p>
            <a:pPr algn="just"/>
            <a:endParaRPr lang="en-US" dirty="0">
              <a:solidFill>
                <a:schemeClr val="bg1">
                  <a:lumMod val="50000"/>
                </a:schemeClr>
              </a:solidFill>
              <a:latin typeface="Montserrat"/>
            </a:endParaRPr>
          </a:p>
          <a:p>
            <a:pPr algn="just"/>
            <a:r>
              <a:rPr lang="en-US" dirty="0">
                <a:solidFill>
                  <a:schemeClr val="bg1">
                    <a:lumMod val="50000"/>
                  </a:schemeClr>
                </a:solidFill>
                <a:latin typeface="Montserrat"/>
              </a:rPr>
              <a:t>Se </a:t>
            </a:r>
            <a:r>
              <a:rPr lang="en-US" dirty="0" err="1">
                <a:solidFill>
                  <a:schemeClr val="bg1">
                    <a:lumMod val="50000"/>
                  </a:schemeClr>
                </a:solidFill>
                <a:latin typeface="Montserrat"/>
              </a:rPr>
              <a:t>incluye</a:t>
            </a:r>
            <a:r>
              <a:rPr lang="en-US" dirty="0">
                <a:solidFill>
                  <a:schemeClr val="bg1">
                    <a:lumMod val="50000"/>
                  </a:schemeClr>
                </a:solidFill>
                <a:latin typeface="Montserrat"/>
              </a:rPr>
              <a:t> la </a:t>
            </a:r>
            <a:r>
              <a:rPr lang="en-US" dirty="0" err="1">
                <a:solidFill>
                  <a:schemeClr val="bg1">
                    <a:lumMod val="50000"/>
                  </a:schemeClr>
                </a:solidFill>
                <a:latin typeface="Montserrat"/>
              </a:rPr>
              <a:t>regla</a:t>
            </a:r>
            <a:r>
              <a:rPr lang="en-US" dirty="0">
                <a:solidFill>
                  <a:schemeClr val="bg1">
                    <a:lumMod val="50000"/>
                  </a:schemeClr>
                </a:solidFill>
                <a:latin typeface="Montserrat"/>
              </a:rPr>
              <a:t> que </a:t>
            </a:r>
            <a:r>
              <a:rPr lang="en-US" dirty="0" err="1">
                <a:solidFill>
                  <a:schemeClr val="bg1">
                    <a:lumMod val="50000"/>
                  </a:schemeClr>
                </a:solidFill>
                <a:latin typeface="Montserrat"/>
              </a:rPr>
              <a:t>aplica</a:t>
            </a:r>
            <a:r>
              <a:rPr lang="en-US" dirty="0">
                <a:solidFill>
                  <a:schemeClr val="bg1">
                    <a:lumMod val="50000"/>
                  </a:schemeClr>
                </a:solidFill>
                <a:latin typeface="Montserrat"/>
              </a:rPr>
              <a:t> </a:t>
            </a:r>
            <a:r>
              <a:rPr lang="en-US" dirty="0" err="1">
                <a:solidFill>
                  <a:schemeClr val="bg1">
                    <a:lumMod val="50000"/>
                  </a:schemeClr>
                </a:solidFill>
                <a:latin typeface="Montserrat"/>
              </a:rPr>
              <a:t>cuando</a:t>
            </a:r>
            <a:r>
              <a:rPr lang="en-US" dirty="0">
                <a:solidFill>
                  <a:schemeClr val="bg1">
                    <a:lumMod val="50000"/>
                  </a:schemeClr>
                </a:solidFill>
                <a:latin typeface="Montserrat"/>
              </a:rPr>
              <a:t> hay </a:t>
            </a:r>
            <a:r>
              <a:rPr lang="en-US" dirty="0" err="1">
                <a:solidFill>
                  <a:schemeClr val="bg1">
                    <a:lumMod val="50000"/>
                  </a:schemeClr>
                </a:solidFill>
                <a:latin typeface="Montserrat"/>
              </a:rPr>
              <a:t>modificación</a:t>
            </a:r>
            <a:r>
              <a:rPr lang="en-US" dirty="0">
                <a:solidFill>
                  <a:schemeClr val="bg1">
                    <a:lumMod val="50000"/>
                  </a:schemeClr>
                </a:solidFill>
                <a:latin typeface="Montserrat"/>
              </a:rPr>
              <a:t> de la </a:t>
            </a:r>
            <a:r>
              <a:rPr lang="en-US" dirty="0" err="1">
                <a:solidFill>
                  <a:schemeClr val="bg1">
                    <a:lumMod val="50000"/>
                  </a:schemeClr>
                </a:solidFill>
                <a:latin typeface="Montserrat"/>
              </a:rPr>
              <a:t>capacidad</a:t>
            </a:r>
            <a:r>
              <a:rPr lang="en-US" dirty="0">
                <a:solidFill>
                  <a:schemeClr val="bg1">
                    <a:lumMod val="50000"/>
                  </a:schemeClr>
                </a:solidFill>
                <a:latin typeface="Montserrat"/>
              </a:rPr>
              <a:t> </a:t>
            </a:r>
            <a:r>
              <a:rPr lang="en-US" dirty="0" err="1">
                <a:solidFill>
                  <a:schemeClr val="bg1">
                    <a:lumMod val="50000"/>
                  </a:schemeClr>
                </a:solidFill>
                <a:latin typeface="Montserrat"/>
              </a:rPr>
              <a:t>efectiva</a:t>
            </a:r>
            <a:r>
              <a:rPr lang="en-US" dirty="0">
                <a:solidFill>
                  <a:schemeClr val="bg1">
                    <a:lumMod val="50000"/>
                  </a:schemeClr>
                </a:solidFill>
                <a:latin typeface="Montserrat"/>
              </a:rPr>
              <a:t> </a:t>
            </a:r>
            <a:r>
              <a:rPr lang="en-US" dirty="0" err="1">
                <a:solidFill>
                  <a:schemeClr val="bg1">
                    <a:lumMod val="50000"/>
                  </a:schemeClr>
                </a:solidFill>
                <a:latin typeface="Montserrat"/>
              </a:rPr>
              <a:t>neta</a:t>
            </a:r>
            <a:r>
              <a:rPr lang="en-US" dirty="0">
                <a:solidFill>
                  <a:schemeClr val="bg1">
                    <a:lumMod val="50000"/>
                  </a:schemeClr>
                </a:solidFill>
                <a:latin typeface="Montserrat"/>
              </a:rPr>
              <a:t>, </a:t>
            </a:r>
            <a:r>
              <a:rPr lang="en-US" dirty="0" err="1">
                <a:solidFill>
                  <a:schemeClr val="bg1">
                    <a:lumMod val="50000"/>
                  </a:schemeClr>
                </a:solidFill>
                <a:latin typeface="Montserrat"/>
              </a:rPr>
              <a:t>como</a:t>
            </a:r>
            <a:r>
              <a:rPr lang="en-US" dirty="0">
                <a:solidFill>
                  <a:schemeClr val="bg1">
                    <a:lumMod val="50000"/>
                  </a:schemeClr>
                </a:solidFill>
                <a:latin typeface="Montserrat"/>
              </a:rPr>
              <a:t> </a:t>
            </a:r>
            <a:r>
              <a:rPr lang="en-US" dirty="0" err="1">
                <a:solidFill>
                  <a:schemeClr val="bg1">
                    <a:lumMod val="50000"/>
                  </a:schemeClr>
                </a:solidFill>
                <a:latin typeface="Montserrat"/>
              </a:rPr>
              <a:t>consecuencia</a:t>
            </a:r>
            <a:r>
              <a:rPr lang="en-US" dirty="0">
                <a:solidFill>
                  <a:schemeClr val="bg1">
                    <a:lumMod val="50000"/>
                  </a:schemeClr>
                </a:solidFill>
                <a:latin typeface="Montserrat"/>
              </a:rPr>
              <a:t> del </a:t>
            </a:r>
            <a:r>
              <a:rPr lang="en-US" dirty="0" err="1">
                <a:solidFill>
                  <a:schemeClr val="bg1">
                    <a:lumMod val="50000"/>
                  </a:schemeClr>
                </a:solidFill>
                <a:latin typeface="Montserrat"/>
              </a:rPr>
              <a:t>Acuerdo</a:t>
            </a:r>
            <a:r>
              <a:rPr lang="en-US" dirty="0">
                <a:solidFill>
                  <a:schemeClr val="bg1">
                    <a:lumMod val="50000"/>
                  </a:schemeClr>
                </a:solidFill>
                <a:latin typeface="Montserrat"/>
              </a:rPr>
              <a:t> 1330.</a:t>
            </a:r>
          </a:p>
        </p:txBody>
      </p:sp>
    </p:spTree>
    <p:extLst>
      <p:ext uri="{BB962C8B-B14F-4D97-AF65-F5344CB8AC3E}">
        <p14:creationId xmlns:p14="http://schemas.microsoft.com/office/powerpoint/2010/main" val="24293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p:txBody>
          <a:bodyPr>
            <a:normAutofit/>
          </a:bodyPr>
          <a:lstStyle/>
          <a:p>
            <a:r>
              <a:rPr lang="es-CO" b="0" dirty="0">
                <a:latin typeface="Montserrat"/>
              </a:rPr>
              <a:t>Por el cual se actualiza el procedimiento para la realización de las pruebas de potencia reactiva de unidades de generación sincrónicas despachadas </a:t>
            </a:r>
            <a:r>
              <a:rPr lang="es-CO" b="0">
                <a:latin typeface="Montserrat"/>
              </a:rPr>
              <a:t>centralmente</a:t>
            </a:r>
            <a:endParaRPr lang="es-CO" b="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4"/>
          </p:nvPr>
        </p:nvSpPr>
        <p:spPr/>
        <p:txBody>
          <a:bodyPr vert="horz" lIns="91440" tIns="45720" rIns="91440" bIns="45720" rtlCol="0" anchor="t">
            <a:noAutofit/>
          </a:bodyPr>
          <a:lstStyle/>
          <a:p>
            <a:r>
              <a:rPr lang="es-CO" dirty="0">
                <a:latin typeface="Montserrat Medium"/>
              </a:rPr>
              <a:t>Cumplimiento:       Resolución CREG 025 de 1995</a:t>
            </a:r>
          </a:p>
          <a:p>
            <a:r>
              <a:rPr lang="es-CO" dirty="0">
                <a:latin typeface="Montserrat Medium"/>
              </a:rPr>
              <a:t>Concepto:                Subcomité de </a:t>
            </a:r>
            <a:r>
              <a:rPr lang="es-CO">
                <a:latin typeface="Montserrat Medium"/>
              </a:rPr>
              <a:t>Controles</a:t>
            </a:r>
          </a:p>
          <a:p>
            <a:r>
              <a:rPr lang="es-CO" dirty="0">
                <a:latin typeface="Montserrat Medium"/>
              </a:rPr>
              <a:t>Recomendación:   Comité de Operación</a:t>
            </a:r>
          </a:p>
        </p:txBody>
      </p:sp>
      <p:sp>
        <p:nvSpPr>
          <p:cNvPr id="5" name="TextBox 4">
            <a:extLst>
              <a:ext uri="{FF2B5EF4-FFF2-40B4-BE49-F238E27FC236}">
                <a16:creationId xmlns:a16="http://schemas.microsoft.com/office/drawing/2014/main" id="{C3D3E484-D9B6-4FE2-0A90-3C853C598658}"/>
              </a:ext>
            </a:extLst>
          </p:cNvPr>
          <p:cNvSpPr txBox="1"/>
          <p:nvPr/>
        </p:nvSpPr>
        <p:spPr>
          <a:xfrm>
            <a:off x="2066795" y="2571749"/>
            <a:ext cx="627084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solidFill>
                  <a:schemeClr val="bg1">
                    <a:lumMod val="50000"/>
                  </a:schemeClr>
                </a:solidFill>
                <a:latin typeface="Montserrat"/>
              </a:rPr>
              <a:t>Se </a:t>
            </a:r>
            <a:r>
              <a:rPr lang="en-US" dirty="0" err="1">
                <a:solidFill>
                  <a:schemeClr val="bg1">
                    <a:lumMod val="50000"/>
                  </a:schemeClr>
                </a:solidFill>
                <a:latin typeface="Montserrat"/>
              </a:rPr>
              <a:t>aclara</a:t>
            </a:r>
            <a:r>
              <a:rPr lang="en-US" dirty="0">
                <a:solidFill>
                  <a:schemeClr val="bg1">
                    <a:lumMod val="50000"/>
                  </a:schemeClr>
                </a:solidFill>
                <a:latin typeface="Montserrat"/>
              </a:rPr>
              <a:t> </a:t>
            </a:r>
            <a:r>
              <a:rPr lang="en-US" dirty="0" err="1">
                <a:solidFill>
                  <a:schemeClr val="bg1">
                    <a:lumMod val="50000"/>
                  </a:schemeClr>
                </a:solidFill>
                <a:latin typeface="Montserrat"/>
              </a:rPr>
              <a:t>el</a:t>
            </a:r>
            <a:r>
              <a:rPr lang="en-US" dirty="0">
                <a:solidFill>
                  <a:schemeClr val="bg1">
                    <a:lumMod val="50000"/>
                  </a:schemeClr>
                </a:solidFill>
                <a:latin typeface="Montserrat"/>
              </a:rPr>
              <a:t> </a:t>
            </a:r>
            <a:r>
              <a:rPr lang="en-US" dirty="0" err="1">
                <a:solidFill>
                  <a:schemeClr val="bg1">
                    <a:lumMod val="50000"/>
                  </a:schemeClr>
                </a:solidFill>
                <a:latin typeface="Montserrat"/>
              </a:rPr>
              <a:t>procedimiento</a:t>
            </a:r>
            <a:r>
              <a:rPr lang="en-US" dirty="0">
                <a:solidFill>
                  <a:schemeClr val="bg1">
                    <a:lumMod val="50000"/>
                  </a:schemeClr>
                </a:solidFill>
                <a:latin typeface="Montserrat"/>
              </a:rPr>
              <a:t> de </a:t>
            </a:r>
            <a:r>
              <a:rPr lang="en-US" dirty="0" err="1">
                <a:solidFill>
                  <a:schemeClr val="bg1">
                    <a:lumMod val="50000"/>
                  </a:schemeClr>
                </a:solidFill>
                <a:latin typeface="Montserrat"/>
              </a:rPr>
              <a:t>cambio</a:t>
            </a:r>
            <a:r>
              <a:rPr lang="en-US" dirty="0">
                <a:solidFill>
                  <a:schemeClr val="bg1">
                    <a:lumMod val="50000"/>
                  </a:schemeClr>
                </a:solidFill>
                <a:latin typeface="Montserrat"/>
              </a:rPr>
              <a:t> de </a:t>
            </a:r>
            <a:r>
              <a:rPr lang="en-US" dirty="0" err="1">
                <a:solidFill>
                  <a:schemeClr val="bg1">
                    <a:lumMod val="50000"/>
                  </a:schemeClr>
                </a:solidFill>
                <a:latin typeface="Montserrat"/>
              </a:rPr>
              <a:t>parámetros</a:t>
            </a:r>
            <a:r>
              <a:rPr lang="en-US" dirty="0">
                <a:solidFill>
                  <a:schemeClr val="bg1">
                    <a:lumMod val="50000"/>
                  </a:schemeClr>
                </a:solidFill>
                <a:latin typeface="Montserrat"/>
              </a:rPr>
              <a:t>, </a:t>
            </a:r>
            <a:r>
              <a:rPr lang="en-US" dirty="0" err="1">
                <a:solidFill>
                  <a:schemeClr val="bg1">
                    <a:lumMod val="50000"/>
                  </a:schemeClr>
                </a:solidFill>
                <a:latin typeface="Montserrat"/>
              </a:rPr>
              <a:t>cuando</a:t>
            </a:r>
            <a:r>
              <a:rPr lang="en-US" dirty="0">
                <a:solidFill>
                  <a:schemeClr val="bg1">
                    <a:lumMod val="50000"/>
                  </a:schemeClr>
                </a:solidFill>
                <a:latin typeface="Montserrat"/>
              </a:rPr>
              <a:t> </a:t>
            </a:r>
            <a:r>
              <a:rPr lang="en-US" dirty="0" err="1">
                <a:solidFill>
                  <a:schemeClr val="bg1">
                    <a:lumMod val="50000"/>
                  </a:schemeClr>
                </a:solidFill>
                <a:latin typeface="Montserrat"/>
              </a:rPr>
              <a:t>por</a:t>
            </a:r>
            <a:r>
              <a:rPr lang="en-US" dirty="0">
                <a:solidFill>
                  <a:schemeClr val="bg1">
                    <a:lumMod val="50000"/>
                  </a:schemeClr>
                </a:solidFill>
                <a:latin typeface="Montserrat"/>
              </a:rPr>
              <a:t> </a:t>
            </a:r>
            <a:r>
              <a:rPr lang="en-US" dirty="0" err="1">
                <a:solidFill>
                  <a:schemeClr val="bg1">
                    <a:lumMod val="50000"/>
                  </a:schemeClr>
                </a:solidFill>
                <a:latin typeface="Montserrat"/>
              </a:rPr>
              <a:t>cambios</a:t>
            </a:r>
            <a:r>
              <a:rPr lang="en-US" dirty="0">
                <a:solidFill>
                  <a:schemeClr val="bg1">
                    <a:lumMod val="50000"/>
                  </a:schemeClr>
                </a:solidFill>
                <a:latin typeface="Montserrat"/>
              </a:rPr>
              <a:t> </a:t>
            </a:r>
            <a:r>
              <a:rPr lang="en-US" dirty="0" err="1">
                <a:solidFill>
                  <a:schemeClr val="bg1">
                    <a:lumMod val="50000"/>
                  </a:schemeClr>
                </a:solidFill>
                <a:latin typeface="Montserrat"/>
              </a:rPr>
              <a:t>en</a:t>
            </a:r>
            <a:r>
              <a:rPr lang="en-US" dirty="0">
                <a:solidFill>
                  <a:schemeClr val="bg1">
                    <a:lumMod val="50000"/>
                  </a:schemeClr>
                </a:solidFill>
                <a:latin typeface="Montserrat"/>
              </a:rPr>
              <a:t> la </a:t>
            </a:r>
            <a:r>
              <a:rPr lang="en-US" dirty="0" err="1">
                <a:solidFill>
                  <a:schemeClr val="bg1">
                    <a:lumMod val="50000"/>
                  </a:schemeClr>
                </a:solidFill>
                <a:latin typeface="Montserrat"/>
              </a:rPr>
              <a:t>capacidad</a:t>
            </a:r>
            <a:r>
              <a:rPr lang="en-US" dirty="0">
                <a:solidFill>
                  <a:schemeClr val="bg1">
                    <a:lumMod val="50000"/>
                  </a:schemeClr>
                </a:solidFill>
                <a:latin typeface="Montserrat"/>
              </a:rPr>
              <a:t> </a:t>
            </a:r>
            <a:r>
              <a:rPr lang="en-US" dirty="0" err="1">
                <a:solidFill>
                  <a:schemeClr val="bg1">
                    <a:lumMod val="50000"/>
                  </a:schemeClr>
                </a:solidFill>
                <a:latin typeface="Montserrat"/>
              </a:rPr>
              <a:t>efectiva</a:t>
            </a:r>
            <a:r>
              <a:rPr lang="en-US" dirty="0">
                <a:solidFill>
                  <a:schemeClr val="bg1">
                    <a:lumMod val="50000"/>
                  </a:schemeClr>
                </a:solidFill>
                <a:latin typeface="Montserrat"/>
              </a:rPr>
              <a:t> </a:t>
            </a:r>
            <a:r>
              <a:rPr lang="en-US" dirty="0" err="1">
                <a:solidFill>
                  <a:schemeClr val="bg1">
                    <a:lumMod val="50000"/>
                  </a:schemeClr>
                </a:solidFill>
                <a:latin typeface="Montserrat"/>
              </a:rPr>
              <a:t>neta</a:t>
            </a:r>
            <a:r>
              <a:rPr lang="en-US" dirty="0">
                <a:solidFill>
                  <a:schemeClr val="bg1">
                    <a:lumMod val="50000"/>
                  </a:schemeClr>
                </a:solidFill>
                <a:latin typeface="Montserrat"/>
              </a:rPr>
              <a:t> o </a:t>
            </a:r>
            <a:r>
              <a:rPr lang="en-US" dirty="0" err="1">
                <a:solidFill>
                  <a:schemeClr val="bg1">
                    <a:lumMod val="50000"/>
                  </a:schemeClr>
                </a:solidFill>
                <a:latin typeface="Montserrat"/>
              </a:rPr>
              <a:t>mínimo</a:t>
            </a:r>
            <a:r>
              <a:rPr lang="en-US" dirty="0">
                <a:solidFill>
                  <a:schemeClr val="bg1">
                    <a:lumMod val="50000"/>
                  </a:schemeClr>
                </a:solidFill>
                <a:latin typeface="Montserrat"/>
              </a:rPr>
              <a:t> </a:t>
            </a:r>
            <a:r>
              <a:rPr lang="en-US" dirty="0" err="1">
                <a:solidFill>
                  <a:schemeClr val="bg1">
                    <a:lumMod val="50000"/>
                  </a:schemeClr>
                </a:solidFill>
                <a:latin typeface="Montserrat"/>
              </a:rPr>
              <a:t>técnico</a:t>
            </a:r>
            <a:r>
              <a:rPr lang="en-US" dirty="0">
                <a:solidFill>
                  <a:schemeClr val="bg1">
                    <a:lumMod val="50000"/>
                  </a:schemeClr>
                </a:solidFill>
                <a:latin typeface="Montserrat"/>
              </a:rPr>
              <a:t> se </a:t>
            </a:r>
            <a:r>
              <a:rPr lang="en-US" dirty="0" err="1">
                <a:solidFill>
                  <a:schemeClr val="bg1">
                    <a:lumMod val="50000"/>
                  </a:schemeClr>
                </a:solidFill>
                <a:latin typeface="Montserrat"/>
              </a:rPr>
              <a:t>requiere</a:t>
            </a:r>
            <a:r>
              <a:rPr lang="en-US" dirty="0">
                <a:solidFill>
                  <a:schemeClr val="bg1">
                    <a:lumMod val="50000"/>
                  </a:schemeClr>
                </a:solidFill>
                <a:latin typeface="Montserrat"/>
              </a:rPr>
              <a:t> o no </a:t>
            </a:r>
            <a:r>
              <a:rPr lang="en-US" dirty="0" err="1">
                <a:solidFill>
                  <a:schemeClr val="bg1">
                    <a:lumMod val="50000"/>
                  </a:schemeClr>
                </a:solidFill>
                <a:latin typeface="Montserrat"/>
              </a:rPr>
              <a:t>hacer</a:t>
            </a:r>
            <a:r>
              <a:rPr lang="en-US" dirty="0">
                <a:solidFill>
                  <a:schemeClr val="bg1">
                    <a:lumMod val="50000"/>
                  </a:schemeClr>
                </a:solidFill>
                <a:latin typeface="Montserrat"/>
              </a:rPr>
              <a:t> las </a:t>
            </a:r>
            <a:r>
              <a:rPr lang="en-US" dirty="0" err="1">
                <a:solidFill>
                  <a:schemeClr val="bg1">
                    <a:lumMod val="50000"/>
                  </a:schemeClr>
                </a:solidFill>
                <a:latin typeface="Montserrat"/>
              </a:rPr>
              <a:t>pruebas</a:t>
            </a:r>
            <a:r>
              <a:rPr lang="en-US" dirty="0">
                <a:solidFill>
                  <a:schemeClr val="bg1">
                    <a:lumMod val="50000"/>
                  </a:schemeClr>
                </a:solidFill>
                <a:latin typeface="Montserrat"/>
              </a:rPr>
              <a:t> de </a:t>
            </a:r>
            <a:r>
              <a:rPr lang="en-US" dirty="0" err="1">
                <a:solidFill>
                  <a:schemeClr val="bg1">
                    <a:lumMod val="50000"/>
                  </a:schemeClr>
                </a:solidFill>
                <a:latin typeface="Montserrat"/>
              </a:rPr>
              <a:t>potencia</a:t>
            </a:r>
            <a:r>
              <a:rPr lang="en-US" dirty="0">
                <a:solidFill>
                  <a:schemeClr val="bg1">
                    <a:lumMod val="50000"/>
                  </a:schemeClr>
                </a:solidFill>
                <a:latin typeface="Montserrat"/>
              </a:rPr>
              <a:t> </a:t>
            </a:r>
            <a:r>
              <a:rPr lang="en-US" dirty="0" err="1">
                <a:solidFill>
                  <a:schemeClr val="bg1">
                    <a:lumMod val="50000"/>
                  </a:schemeClr>
                </a:solidFill>
                <a:latin typeface="Montserrat"/>
              </a:rPr>
              <a:t>reactiva</a:t>
            </a:r>
            <a:r>
              <a:rPr lang="en-US" dirty="0">
                <a:solidFill>
                  <a:schemeClr val="bg1">
                    <a:lumMod val="50000"/>
                  </a:schemeClr>
                </a:solidFill>
                <a:latin typeface="Montserrat"/>
              </a:rPr>
              <a:t>.</a:t>
            </a:r>
          </a:p>
        </p:txBody>
      </p:sp>
    </p:spTree>
    <p:extLst>
      <p:ext uri="{BB962C8B-B14F-4D97-AF65-F5344CB8AC3E}">
        <p14:creationId xmlns:p14="http://schemas.microsoft.com/office/powerpoint/2010/main" val="300254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a:xfrm>
            <a:off x="1122505" y="573072"/>
            <a:ext cx="7751433" cy="714677"/>
          </a:xfrm>
        </p:spPr>
        <p:txBody>
          <a:bodyPr>
            <a:normAutofit fontScale="90000"/>
          </a:bodyPr>
          <a:lstStyle/>
          <a:p>
            <a:r>
              <a:rPr lang="es-CO" b="0" dirty="0">
                <a:latin typeface="Montserrat"/>
              </a:rPr>
              <a:t>Por el cual se actualiza la integración de la lista de personas habilitadas para emitir el dictamen técnico de las series de irradiación solar horizontal y temperatura ambiente y la verificación de las constantes de la ecuación correspondiente a las pérdidas por temperatura ambiente de las plantas solares fotovoltaicas.</a:t>
            </a:r>
            <a:endParaRPr lang="es-CO" b="0"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4"/>
          </p:nvPr>
        </p:nvSpPr>
        <p:spPr/>
        <p:txBody>
          <a:bodyPr vert="horz" lIns="91440" tIns="45720" rIns="91440" bIns="45720" rtlCol="0" anchor="t">
            <a:noAutofit/>
          </a:bodyPr>
          <a:lstStyle/>
          <a:p>
            <a:r>
              <a:rPr lang="es-CO">
                <a:latin typeface="Montserrat Medium"/>
              </a:rPr>
              <a:t>Cumplimiento:       Resolución CREG 201 de 2017</a:t>
            </a:r>
          </a:p>
          <a:p>
            <a:r>
              <a:rPr lang="es-CO">
                <a:latin typeface="Montserrat Medium"/>
              </a:rPr>
              <a:t>Concepto:                SURER</a:t>
            </a:r>
          </a:p>
          <a:p>
            <a:r>
              <a:rPr lang="es-CO" dirty="0">
                <a:latin typeface="Montserrat Medium"/>
              </a:rPr>
              <a:t>Recomendación:   Comité de Operación</a:t>
            </a:r>
          </a:p>
        </p:txBody>
      </p:sp>
      <p:pic>
        <p:nvPicPr>
          <p:cNvPr id="3" name="Picture 5" descr="Text&#10;&#10;Description automatically generated">
            <a:extLst>
              <a:ext uri="{FF2B5EF4-FFF2-40B4-BE49-F238E27FC236}">
                <a16:creationId xmlns:a16="http://schemas.microsoft.com/office/drawing/2014/main" id="{8C628F2E-745A-9487-2D0E-6F46AA56EA7B}"/>
              </a:ext>
            </a:extLst>
          </p:cNvPr>
          <p:cNvPicPr>
            <a:picLocks noChangeAspect="1"/>
          </p:cNvPicPr>
          <p:nvPr/>
        </p:nvPicPr>
        <p:blipFill>
          <a:blip r:embed="rId2"/>
          <a:stretch>
            <a:fillRect/>
          </a:stretch>
        </p:blipFill>
        <p:spPr>
          <a:xfrm>
            <a:off x="1759906" y="2483524"/>
            <a:ext cx="6982476" cy="1452541"/>
          </a:xfrm>
          <a:prstGeom prst="rect">
            <a:avLst/>
          </a:prstGeom>
        </p:spPr>
      </p:pic>
    </p:spTree>
    <p:extLst>
      <p:ext uri="{BB962C8B-B14F-4D97-AF65-F5344CB8AC3E}">
        <p14:creationId xmlns:p14="http://schemas.microsoft.com/office/powerpoint/2010/main" val="1663331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a:xfrm>
            <a:off x="1122505" y="573072"/>
            <a:ext cx="7751433" cy="714677"/>
          </a:xfrm>
        </p:spPr>
        <p:txBody>
          <a:bodyPr>
            <a:normAutofit/>
          </a:bodyPr>
          <a:lstStyle/>
          <a:p>
            <a:r>
              <a:rPr lang="es-CO" b="0" dirty="0">
                <a:latin typeface="Montserrat"/>
              </a:rPr>
              <a:t>Por el cual se actualiza la conformación del Consejo Nacional de Operación para el año 2022</a:t>
            </a:r>
            <a:endParaRPr lang="es-CO" b="0"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4"/>
          </p:nvPr>
        </p:nvSpPr>
        <p:spPr>
          <a:xfrm>
            <a:off x="1122505" y="1381197"/>
            <a:ext cx="7751433" cy="328933"/>
          </a:xfrm>
        </p:spPr>
        <p:txBody>
          <a:bodyPr vert="horz" lIns="91440" tIns="45720" rIns="91440" bIns="45720" rtlCol="0" anchor="t">
            <a:noAutofit/>
          </a:bodyPr>
          <a:lstStyle/>
          <a:p>
            <a:r>
              <a:rPr lang="es-CO" dirty="0">
                <a:latin typeface="Montserrat Medium"/>
              </a:rPr>
              <a:t>Cumplimiento:       </a:t>
            </a:r>
            <a:r>
              <a:rPr lang="es-CO">
                <a:latin typeface="Montserrat Medium"/>
              </a:rPr>
              <a:t>Ley 2099 de 2021 y Acuerdo 1511 de 2022</a:t>
            </a:r>
          </a:p>
          <a:p>
            <a:endParaRPr lang="es-CO" dirty="0">
              <a:latin typeface="Montserrat Medium"/>
            </a:endParaRPr>
          </a:p>
        </p:txBody>
      </p:sp>
      <p:pic>
        <p:nvPicPr>
          <p:cNvPr id="5" name="Picture 5" descr="A picture containing graphical user interface&#10;&#10;Description automatically generated">
            <a:extLst>
              <a:ext uri="{FF2B5EF4-FFF2-40B4-BE49-F238E27FC236}">
                <a16:creationId xmlns:a16="http://schemas.microsoft.com/office/drawing/2014/main" id="{8721EE7A-2A6E-38D0-A95F-0CA4535CDBDF}"/>
              </a:ext>
            </a:extLst>
          </p:cNvPr>
          <p:cNvPicPr>
            <a:picLocks noChangeAspect="1"/>
          </p:cNvPicPr>
          <p:nvPr/>
        </p:nvPicPr>
        <p:blipFill>
          <a:blip r:embed="rId2"/>
          <a:stretch>
            <a:fillRect/>
          </a:stretch>
        </p:blipFill>
        <p:spPr>
          <a:xfrm>
            <a:off x="1318763" y="1916097"/>
            <a:ext cx="7260398" cy="423701"/>
          </a:xfrm>
          <a:prstGeom prst="rect">
            <a:avLst/>
          </a:prstGeom>
        </p:spPr>
      </p:pic>
      <p:pic>
        <p:nvPicPr>
          <p:cNvPr id="6" name="Picture 6">
            <a:extLst>
              <a:ext uri="{FF2B5EF4-FFF2-40B4-BE49-F238E27FC236}">
                <a16:creationId xmlns:a16="http://schemas.microsoft.com/office/drawing/2014/main" id="{61A60897-B601-28AF-E71C-8EFB6A51A703}"/>
              </a:ext>
            </a:extLst>
          </p:cNvPr>
          <p:cNvPicPr>
            <a:picLocks noChangeAspect="1"/>
          </p:cNvPicPr>
          <p:nvPr/>
        </p:nvPicPr>
        <p:blipFill>
          <a:blip r:embed="rId3"/>
          <a:stretch>
            <a:fillRect/>
          </a:stretch>
        </p:blipFill>
        <p:spPr>
          <a:xfrm>
            <a:off x="1395870" y="2430862"/>
            <a:ext cx="7033364" cy="1064654"/>
          </a:xfrm>
          <a:prstGeom prst="rect">
            <a:avLst/>
          </a:prstGeom>
        </p:spPr>
      </p:pic>
    </p:spTree>
    <p:extLst>
      <p:ext uri="{BB962C8B-B14F-4D97-AF65-F5344CB8AC3E}">
        <p14:creationId xmlns:p14="http://schemas.microsoft.com/office/powerpoint/2010/main" val="2234112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78038725-C843-7546-B526-9982660F7644}"/>
              </a:ext>
            </a:extLst>
          </p:cNvPr>
          <p:cNvSpPr>
            <a:spLocks noGrp="1"/>
          </p:cNvSpPr>
          <p:nvPr>
            <p:ph sz="half" idx="16"/>
          </p:nvPr>
        </p:nvSpPr>
        <p:spPr/>
        <p:txBody>
          <a:bodyPr/>
          <a:lstStyle/>
          <a:p>
            <a:pPr algn="ctr"/>
            <a:r>
              <a:rPr lang="es-CO" sz="4000" dirty="0"/>
              <a:t>Gracias</a:t>
            </a:r>
          </a:p>
        </p:txBody>
      </p:sp>
    </p:spTree>
    <p:extLst>
      <p:ext uri="{BB962C8B-B14F-4D97-AF65-F5344CB8AC3E}">
        <p14:creationId xmlns:p14="http://schemas.microsoft.com/office/powerpoint/2010/main" val="377301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C9736-6631-104F-8EBD-E558BBCF7626}"/>
              </a:ext>
            </a:extLst>
          </p:cNvPr>
          <p:cNvSpPr>
            <a:spLocks noGrp="1"/>
          </p:cNvSpPr>
          <p:nvPr>
            <p:ph type="title"/>
          </p:nvPr>
        </p:nvSpPr>
        <p:spPr/>
        <p:txBody>
          <a:bodyPr/>
          <a:lstStyle/>
          <a:p>
            <a:r>
              <a:rPr lang="es-CO" dirty="0"/>
              <a:t>Actas</a:t>
            </a:r>
          </a:p>
        </p:txBody>
      </p:sp>
      <p:sp>
        <p:nvSpPr>
          <p:cNvPr id="3" name="Marcador de texto 2">
            <a:extLst>
              <a:ext uri="{FF2B5EF4-FFF2-40B4-BE49-F238E27FC236}">
                <a16:creationId xmlns:a16="http://schemas.microsoft.com/office/drawing/2014/main" id="{64C60364-5939-5E4B-8B20-ABEFFC94AE33}"/>
              </a:ext>
            </a:extLst>
          </p:cNvPr>
          <p:cNvSpPr>
            <a:spLocks noGrp="1"/>
          </p:cNvSpPr>
          <p:nvPr>
            <p:ph type="body" idx="1"/>
          </p:nvPr>
        </p:nvSpPr>
        <p:spPr/>
        <p:txBody>
          <a:bodyPr/>
          <a:lstStyle/>
          <a:p>
            <a:endParaRPr lang="es-CO"/>
          </a:p>
        </p:txBody>
      </p:sp>
    </p:spTree>
    <p:extLst>
      <p:ext uri="{BB962C8B-B14F-4D97-AF65-F5344CB8AC3E}">
        <p14:creationId xmlns:p14="http://schemas.microsoft.com/office/powerpoint/2010/main" val="4079654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1A750C-2F10-0247-B97D-E0044B544089}"/>
              </a:ext>
            </a:extLst>
          </p:cNvPr>
          <p:cNvSpPr>
            <a:spLocks noGrp="1"/>
          </p:cNvSpPr>
          <p:nvPr>
            <p:ph type="title"/>
          </p:nvPr>
        </p:nvSpPr>
        <p:spPr>
          <a:xfrm>
            <a:off x="1526583" y="50800"/>
            <a:ext cx="7347355" cy="254000"/>
          </a:xfrm>
        </p:spPr>
        <p:txBody>
          <a:bodyPr>
            <a:noAutofit/>
          </a:bodyPr>
          <a:lstStyle/>
          <a:p>
            <a:r>
              <a:rPr lang="es-CO" sz="2400" dirty="0"/>
              <a:t>Actas pendientes</a:t>
            </a:r>
          </a:p>
        </p:txBody>
      </p:sp>
      <p:sp>
        <p:nvSpPr>
          <p:cNvPr id="4" name="Marcador de contenido 3">
            <a:extLst>
              <a:ext uri="{FF2B5EF4-FFF2-40B4-BE49-F238E27FC236}">
                <a16:creationId xmlns:a16="http://schemas.microsoft.com/office/drawing/2014/main" id="{CF07B7EE-0D03-5C4A-A7A9-4ED476FCD530}"/>
              </a:ext>
            </a:extLst>
          </p:cNvPr>
          <p:cNvSpPr>
            <a:spLocks noGrp="1"/>
          </p:cNvSpPr>
          <p:nvPr>
            <p:ph sz="half" idx="13"/>
          </p:nvPr>
        </p:nvSpPr>
        <p:spPr>
          <a:xfrm>
            <a:off x="914400" y="442687"/>
            <a:ext cx="8171543" cy="4093028"/>
          </a:xfrm>
        </p:spPr>
        <p:txBody>
          <a:bodyPr/>
          <a:lstStyle/>
          <a:p>
            <a:pPr marL="457200" lvl="2" indent="-457200" algn="just">
              <a:buFont typeface="Wingdings" panose="05000000000000000000" pitchFamily="2" charset="2"/>
              <a:buChar char="§"/>
            </a:pPr>
            <a:endParaRPr lang="es-MX" altLang="es-CO" sz="2000" b="1" dirty="0">
              <a:solidFill>
                <a:schemeClr val="tx1"/>
              </a:solidFill>
            </a:endParaRPr>
          </a:p>
          <a:p>
            <a:pPr marL="457200" lvl="2" indent="-457200" algn="just">
              <a:buFont typeface="Wingdings" panose="05000000000000000000" pitchFamily="2" charset="2"/>
              <a:buChar char="§"/>
            </a:pPr>
            <a:r>
              <a:rPr lang="es-MX" altLang="es-CO" sz="2000" b="1" dirty="0">
                <a:solidFill>
                  <a:schemeClr val="tx1"/>
                </a:solidFill>
              </a:rPr>
              <a:t>ACTA 669: Publicada para comentarios el 4 de julio. Comentarios de ISAGEN, ENERTOTAL, EDELSUROESTE, XM, TEBSA, GECELCA y PROELECTRICA.</a:t>
            </a:r>
          </a:p>
          <a:p>
            <a:pPr marL="457200" lvl="2" indent="-457200" algn="just">
              <a:buFont typeface="Wingdings" panose="05000000000000000000" pitchFamily="2" charset="2"/>
              <a:buChar char="§"/>
            </a:pPr>
            <a:endParaRPr lang="es-MX" altLang="es-CO" sz="2000" b="1" dirty="0">
              <a:solidFill>
                <a:schemeClr val="tx1"/>
              </a:solidFill>
            </a:endParaRPr>
          </a:p>
          <a:p>
            <a:pPr marL="457200" lvl="2" indent="-457200" algn="just">
              <a:buFont typeface="Wingdings" panose="05000000000000000000" pitchFamily="2" charset="2"/>
              <a:buChar char="§"/>
            </a:pPr>
            <a:r>
              <a:rPr lang="es-MX" altLang="es-CO" sz="2000" b="1" dirty="0">
                <a:solidFill>
                  <a:schemeClr val="tx1"/>
                </a:solidFill>
              </a:rPr>
              <a:t>ACTA 670: Publicada para comentarios el 4 de julio. Comentarios de ISAGEN, CELSIA y EPM.</a:t>
            </a:r>
          </a:p>
          <a:p>
            <a:pPr marL="457200" lvl="2" indent="-457200" algn="just">
              <a:buFont typeface="Wingdings" panose="05000000000000000000" pitchFamily="2" charset="2"/>
              <a:buChar char="§"/>
            </a:pPr>
            <a:endParaRPr lang="es-MX" altLang="es-CO" sz="2000" b="1" dirty="0">
              <a:solidFill>
                <a:schemeClr val="tx1"/>
              </a:solidFill>
            </a:endParaRPr>
          </a:p>
          <a:p>
            <a:pPr marL="457200" lvl="2" indent="-457200" algn="just">
              <a:buFont typeface="Wingdings" panose="05000000000000000000" pitchFamily="2" charset="2"/>
              <a:buChar char="§"/>
            </a:pPr>
            <a:r>
              <a:rPr lang="es-MX" altLang="es-CO" sz="2000" b="1" dirty="0">
                <a:solidFill>
                  <a:schemeClr val="tx1"/>
                </a:solidFill>
              </a:rPr>
              <a:t>ACTA 671: Publicada para comentarios el 2 de agosto. Comentarios de PROELECTRICA, EPM, ISAGEN y XM.</a:t>
            </a:r>
          </a:p>
          <a:p>
            <a:pPr marL="457200" lvl="2" indent="-457200" algn="just">
              <a:buFont typeface="Wingdings" panose="05000000000000000000" pitchFamily="2" charset="2"/>
              <a:buChar char="§"/>
            </a:pPr>
            <a:endParaRPr lang="es-MX" altLang="es-CO" sz="2000" b="1" dirty="0">
              <a:solidFill>
                <a:schemeClr val="tx1"/>
              </a:solidFill>
            </a:endParaRPr>
          </a:p>
          <a:p>
            <a:pPr marL="457200" lvl="2" indent="-457200" algn="just">
              <a:buFont typeface="Wingdings" panose="05000000000000000000" pitchFamily="2" charset="2"/>
              <a:buChar char="§"/>
            </a:pPr>
            <a:r>
              <a:rPr lang="es-MX" altLang="es-CO" sz="2000" b="1" dirty="0">
                <a:solidFill>
                  <a:schemeClr val="tx1"/>
                </a:solidFill>
              </a:rPr>
              <a:t>ACTA 672: Publicada para comentarios el 2 de agosto. Comentarios de PROELECTRICA, ISAGEN y EPM.</a:t>
            </a:r>
          </a:p>
          <a:p>
            <a:pPr marL="457200" lvl="2" indent="-457200" algn="just">
              <a:buFont typeface="Wingdings" panose="05000000000000000000" pitchFamily="2" charset="2"/>
              <a:buChar char="§"/>
            </a:pPr>
            <a:endParaRPr lang="es-MX" altLang="es-CO" sz="2000" b="1" dirty="0">
              <a:solidFill>
                <a:schemeClr val="tx1"/>
              </a:solidFill>
            </a:endParaRPr>
          </a:p>
          <a:p>
            <a:pPr marL="457200" lvl="2" indent="-457200" algn="just">
              <a:buFont typeface="Wingdings" panose="05000000000000000000" pitchFamily="2" charset="2"/>
              <a:buChar char="§"/>
            </a:pPr>
            <a:endParaRPr lang="es-MX" altLang="es-CO" sz="1800" b="1" dirty="0">
              <a:solidFill>
                <a:schemeClr val="tx1"/>
              </a:solidFill>
            </a:endParaRPr>
          </a:p>
          <a:p>
            <a:pPr marL="457200" lvl="2" indent="-457200" algn="just">
              <a:buFont typeface="Wingdings" panose="05000000000000000000" pitchFamily="2" charset="2"/>
              <a:buChar char="§"/>
            </a:pPr>
            <a:endParaRPr lang="es-MX" altLang="es-CO" dirty="0">
              <a:solidFill>
                <a:schemeClr val="bg1">
                  <a:lumMod val="65000"/>
                </a:schemeClr>
              </a:solidFill>
              <a:latin typeface="Montserrat SemiBold"/>
            </a:endParaRPr>
          </a:p>
          <a:p>
            <a:pPr marL="457200" lvl="2" indent="-457200" algn="just">
              <a:buFont typeface="Wingdings" panose="05000000000000000000" pitchFamily="2" charset="2"/>
              <a:buChar char="§"/>
            </a:pPr>
            <a:endParaRPr lang="es-MX" altLang="es-CO" dirty="0">
              <a:solidFill>
                <a:schemeClr val="bg1">
                  <a:lumMod val="65000"/>
                </a:schemeClr>
              </a:solidFill>
              <a:latin typeface="Montserrat SemiBold"/>
            </a:endParaRPr>
          </a:p>
          <a:p>
            <a:pPr marL="0" lvl="2" indent="0" algn="just">
              <a:buNone/>
            </a:pPr>
            <a:endParaRPr lang="es-MX" altLang="es-CO" dirty="0">
              <a:solidFill>
                <a:schemeClr val="bg1">
                  <a:lumMod val="65000"/>
                </a:schemeClr>
              </a:solidFill>
              <a:latin typeface="Montserrat SemiBold"/>
            </a:endParaRPr>
          </a:p>
          <a:p>
            <a:r>
              <a:rPr lang="es-CO" dirty="0"/>
              <a:t>S</a:t>
            </a:r>
          </a:p>
        </p:txBody>
      </p:sp>
    </p:spTree>
    <p:extLst>
      <p:ext uri="{BB962C8B-B14F-4D97-AF65-F5344CB8AC3E}">
        <p14:creationId xmlns:p14="http://schemas.microsoft.com/office/powerpoint/2010/main" val="168786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B532EE-B2C0-A547-B425-B30FB1984F2F}"/>
              </a:ext>
            </a:extLst>
          </p:cNvPr>
          <p:cNvSpPr>
            <a:spLocks noGrp="1"/>
          </p:cNvSpPr>
          <p:nvPr>
            <p:ph type="title"/>
          </p:nvPr>
        </p:nvSpPr>
        <p:spPr/>
        <p:txBody>
          <a:bodyPr/>
          <a:lstStyle/>
          <a:p>
            <a:r>
              <a:rPr lang="es-CO" dirty="0"/>
              <a:t>Acuerdos</a:t>
            </a:r>
          </a:p>
        </p:txBody>
      </p:sp>
      <p:sp>
        <p:nvSpPr>
          <p:cNvPr id="3" name="Marcador de texto 2">
            <a:extLst>
              <a:ext uri="{FF2B5EF4-FFF2-40B4-BE49-F238E27FC236}">
                <a16:creationId xmlns:a16="http://schemas.microsoft.com/office/drawing/2014/main" id="{19D6C449-18D5-294D-B6BB-7EF5798E77FF}"/>
              </a:ext>
            </a:extLst>
          </p:cNvPr>
          <p:cNvSpPr>
            <a:spLocks noGrp="1"/>
          </p:cNvSpPr>
          <p:nvPr>
            <p:ph type="body" idx="1"/>
          </p:nvPr>
        </p:nvSpPr>
        <p:spPr/>
        <p:txBody>
          <a:bodyPr/>
          <a:lstStyle/>
          <a:p>
            <a:endParaRPr lang="es-CO"/>
          </a:p>
        </p:txBody>
      </p:sp>
    </p:spTree>
    <p:extLst>
      <p:ext uri="{BB962C8B-B14F-4D97-AF65-F5344CB8AC3E}">
        <p14:creationId xmlns:p14="http://schemas.microsoft.com/office/powerpoint/2010/main" val="4144615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p:txBody>
          <a:bodyPr>
            <a:normAutofit/>
          </a:bodyPr>
          <a:lstStyle/>
          <a:p>
            <a:r>
              <a:rPr lang="es-CO" b="0" dirty="0">
                <a:latin typeface="Montserrat"/>
              </a:rPr>
              <a:t>Por el cual se aprueba la incorporación de un cambio en el factor de conversión de la central hidroeléctrica </a:t>
            </a:r>
            <a:r>
              <a:rPr lang="es-CO" b="0" dirty="0" err="1">
                <a:latin typeface="Montserrat"/>
              </a:rPr>
              <a:t>Laguneta</a:t>
            </a:r>
            <a:r>
              <a:rPr lang="es-CO" b="0" dirty="0">
                <a:latin typeface="Montserrat"/>
              </a:rPr>
              <a:t>.</a:t>
            </a:r>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4"/>
          </p:nvPr>
        </p:nvSpPr>
        <p:spPr/>
        <p:txBody>
          <a:bodyPr/>
          <a:lstStyle/>
          <a:p>
            <a:r>
              <a:rPr lang="es-CO" dirty="0"/>
              <a:t>Cumplimiento:		Acuerdo 1413 y 1419 de 2021</a:t>
            </a:r>
          </a:p>
          <a:p>
            <a:r>
              <a:rPr lang="es-CO" dirty="0"/>
              <a:t>Concepto:		SURER y Subcomité de Plantas</a:t>
            </a:r>
          </a:p>
          <a:p>
            <a:r>
              <a:rPr lang="es-CO" dirty="0"/>
              <a:t>Recomendación:		Comité de Operación</a:t>
            </a:r>
          </a:p>
        </p:txBody>
      </p:sp>
      <p:pic>
        <p:nvPicPr>
          <p:cNvPr id="3" name="Picture 4" descr="Table&#10;&#10;Description automatically generated">
            <a:extLst>
              <a:ext uri="{FF2B5EF4-FFF2-40B4-BE49-F238E27FC236}">
                <a16:creationId xmlns:a16="http://schemas.microsoft.com/office/drawing/2014/main" id="{4B120675-7B74-266A-87B7-0A81E10C41E9}"/>
              </a:ext>
            </a:extLst>
          </p:cNvPr>
          <p:cNvPicPr>
            <a:picLocks noChangeAspect="1"/>
          </p:cNvPicPr>
          <p:nvPr/>
        </p:nvPicPr>
        <p:blipFill>
          <a:blip r:embed="rId2"/>
          <a:stretch>
            <a:fillRect/>
          </a:stretch>
        </p:blipFill>
        <p:spPr>
          <a:xfrm>
            <a:off x="2026085" y="2572442"/>
            <a:ext cx="5945165" cy="1306021"/>
          </a:xfrm>
          <a:prstGeom prst="rect">
            <a:avLst/>
          </a:prstGeom>
        </p:spPr>
      </p:pic>
    </p:spTree>
    <p:extLst>
      <p:ext uri="{BB962C8B-B14F-4D97-AF65-F5344CB8AC3E}">
        <p14:creationId xmlns:p14="http://schemas.microsoft.com/office/powerpoint/2010/main" val="1844174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p:txBody>
          <a:bodyPr>
            <a:normAutofit fontScale="90000"/>
          </a:bodyPr>
          <a:lstStyle/>
          <a:p>
            <a:r>
              <a:rPr lang="es-CO" b="0" dirty="0">
                <a:latin typeface="Montserrat"/>
              </a:rPr>
              <a:t>Por el cual se aprueba la incorporación del cambio en los límites de generación y absorción de potencia reactiva de las unidades 2, 4 y 5 de la planta de generación Guavio y las respectivas curvas de carga.</a:t>
            </a:r>
            <a:endParaRPr lang="es-CO" b="0"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4"/>
          </p:nvPr>
        </p:nvSpPr>
        <p:spPr/>
        <p:txBody>
          <a:bodyPr vert="horz" lIns="91440" tIns="45720" rIns="91440" bIns="45720" rtlCol="0" anchor="t">
            <a:noAutofit/>
          </a:bodyPr>
          <a:lstStyle/>
          <a:p>
            <a:r>
              <a:rPr lang="es-CO">
                <a:latin typeface="Montserrat Medium"/>
              </a:rPr>
              <a:t>Cumplimiento:       Acuerdo 1413 y 1480 de 2021</a:t>
            </a:r>
          </a:p>
          <a:p>
            <a:r>
              <a:rPr lang="es-CO">
                <a:latin typeface="Montserrat Medium"/>
              </a:rPr>
              <a:t>Concepto:                Subcomité de Controles</a:t>
            </a:r>
          </a:p>
          <a:p>
            <a:r>
              <a:rPr lang="es-CO">
                <a:latin typeface="Montserrat Medium"/>
              </a:rPr>
              <a:t>Recomendación:   Comité de Operación</a:t>
            </a:r>
          </a:p>
        </p:txBody>
      </p:sp>
      <p:pic>
        <p:nvPicPr>
          <p:cNvPr id="3" name="Picture 4" descr="Table&#10;&#10;Description automatically generated">
            <a:extLst>
              <a:ext uri="{FF2B5EF4-FFF2-40B4-BE49-F238E27FC236}">
                <a16:creationId xmlns:a16="http://schemas.microsoft.com/office/drawing/2014/main" id="{3BB46025-E40D-E247-ED41-0013A4DA11C2}"/>
              </a:ext>
            </a:extLst>
          </p:cNvPr>
          <p:cNvPicPr>
            <a:picLocks noChangeAspect="1"/>
          </p:cNvPicPr>
          <p:nvPr/>
        </p:nvPicPr>
        <p:blipFill>
          <a:blip r:embed="rId2"/>
          <a:stretch>
            <a:fillRect/>
          </a:stretch>
        </p:blipFill>
        <p:spPr>
          <a:xfrm>
            <a:off x="1093501" y="2182103"/>
            <a:ext cx="3150295" cy="2276730"/>
          </a:xfrm>
          <a:prstGeom prst="rect">
            <a:avLst/>
          </a:prstGeom>
        </p:spPr>
      </p:pic>
      <p:pic>
        <p:nvPicPr>
          <p:cNvPr id="5" name="Picture 5" descr="Table&#10;&#10;Description automatically generated">
            <a:extLst>
              <a:ext uri="{FF2B5EF4-FFF2-40B4-BE49-F238E27FC236}">
                <a16:creationId xmlns:a16="http://schemas.microsoft.com/office/drawing/2014/main" id="{CCFEDA15-8CD8-717E-B11F-1179903F6793}"/>
              </a:ext>
            </a:extLst>
          </p:cNvPr>
          <p:cNvPicPr>
            <a:picLocks noChangeAspect="1"/>
          </p:cNvPicPr>
          <p:nvPr/>
        </p:nvPicPr>
        <p:blipFill>
          <a:blip r:embed="rId3"/>
          <a:stretch>
            <a:fillRect/>
          </a:stretch>
        </p:blipFill>
        <p:spPr>
          <a:xfrm>
            <a:off x="4390373" y="2264513"/>
            <a:ext cx="2743200" cy="958941"/>
          </a:xfrm>
          <a:prstGeom prst="rect">
            <a:avLst/>
          </a:prstGeom>
        </p:spPr>
      </p:pic>
      <p:pic>
        <p:nvPicPr>
          <p:cNvPr id="6" name="Picture 6" descr="Chart, scatter chart&#10;&#10;Description automatically generated">
            <a:extLst>
              <a:ext uri="{FF2B5EF4-FFF2-40B4-BE49-F238E27FC236}">
                <a16:creationId xmlns:a16="http://schemas.microsoft.com/office/drawing/2014/main" id="{3EF80ECF-A9C0-21C5-6D37-96A44EE5024C}"/>
              </a:ext>
            </a:extLst>
          </p:cNvPr>
          <p:cNvPicPr>
            <a:picLocks noChangeAspect="1"/>
          </p:cNvPicPr>
          <p:nvPr/>
        </p:nvPicPr>
        <p:blipFill>
          <a:blip r:embed="rId4"/>
          <a:stretch>
            <a:fillRect/>
          </a:stretch>
        </p:blipFill>
        <p:spPr>
          <a:xfrm>
            <a:off x="3721013" y="3250768"/>
            <a:ext cx="1811578" cy="1710843"/>
          </a:xfrm>
          <a:prstGeom prst="rect">
            <a:avLst/>
          </a:prstGeom>
        </p:spPr>
      </p:pic>
      <p:pic>
        <p:nvPicPr>
          <p:cNvPr id="7" name="Picture 7" descr="Chart&#10;&#10;Description automatically generated">
            <a:extLst>
              <a:ext uri="{FF2B5EF4-FFF2-40B4-BE49-F238E27FC236}">
                <a16:creationId xmlns:a16="http://schemas.microsoft.com/office/drawing/2014/main" id="{B43530B0-35B9-C400-17B1-FBB94036A440}"/>
              </a:ext>
            </a:extLst>
          </p:cNvPr>
          <p:cNvPicPr>
            <a:picLocks noChangeAspect="1"/>
          </p:cNvPicPr>
          <p:nvPr/>
        </p:nvPicPr>
        <p:blipFill>
          <a:blip r:embed="rId5"/>
          <a:stretch>
            <a:fillRect/>
          </a:stretch>
        </p:blipFill>
        <p:spPr>
          <a:xfrm>
            <a:off x="5529458" y="3264623"/>
            <a:ext cx="1803749" cy="1683131"/>
          </a:xfrm>
          <a:prstGeom prst="rect">
            <a:avLst/>
          </a:prstGeom>
        </p:spPr>
      </p:pic>
      <p:pic>
        <p:nvPicPr>
          <p:cNvPr id="8" name="Picture 8" descr="Chart, scatter chart&#10;&#10;Description automatically generated">
            <a:extLst>
              <a:ext uri="{FF2B5EF4-FFF2-40B4-BE49-F238E27FC236}">
                <a16:creationId xmlns:a16="http://schemas.microsoft.com/office/drawing/2014/main" id="{A00E4445-AC9F-BE52-42FC-AB311AEFCE27}"/>
              </a:ext>
            </a:extLst>
          </p:cNvPr>
          <p:cNvPicPr>
            <a:picLocks noChangeAspect="1"/>
          </p:cNvPicPr>
          <p:nvPr/>
        </p:nvPicPr>
        <p:blipFill>
          <a:blip r:embed="rId6"/>
          <a:stretch>
            <a:fillRect/>
          </a:stretch>
        </p:blipFill>
        <p:spPr>
          <a:xfrm>
            <a:off x="7302673" y="3249094"/>
            <a:ext cx="1776347" cy="1718103"/>
          </a:xfrm>
          <a:prstGeom prst="rect">
            <a:avLst/>
          </a:prstGeom>
        </p:spPr>
      </p:pic>
    </p:spTree>
    <p:extLst>
      <p:ext uri="{BB962C8B-B14F-4D97-AF65-F5344CB8AC3E}">
        <p14:creationId xmlns:p14="http://schemas.microsoft.com/office/powerpoint/2010/main" val="1905262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p:txBody>
          <a:bodyPr>
            <a:normAutofit/>
          </a:bodyPr>
          <a:lstStyle/>
          <a:p>
            <a:r>
              <a:rPr lang="es-CO" b="0" dirty="0">
                <a:latin typeface="Montserrat"/>
              </a:rPr>
              <a:t>Por el cual se aprueba la modificación del mínimo técnico del servicio de AGC de la unidad 1 de la central hidroeléctrica PORCE II.</a:t>
            </a:r>
            <a:endParaRPr lang="es-CO" b="0"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4"/>
          </p:nvPr>
        </p:nvSpPr>
        <p:spPr/>
        <p:txBody>
          <a:bodyPr vert="horz" lIns="91440" tIns="45720" rIns="91440" bIns="45720" rtlCol="0" anchor="t">
            <a:noAutofit/>
          </a:bodyPr>
          <a:lstStyle/>
          <a:p>
            <a:r>
              <a:rPr lang="es-CO" dirty="0">
                <a:latin typeface="Montserrat Medium"/>
              </a:rPr>
              <a:t>Cumplimiento:       Acuerdo 1413 y </a:t>
            </a:r>
            <a:r>
              <a:rPr lang="es-CO">
                <a:latin typeface="Montserrat Medium"/>
              </a:rPr>
              <a:t>1428</a:t>
            </a:r>
            <a:r>
              <a:rPr lang="es-CO" dirty="0">
                <a:latin typeface="Montserrat Medium"/>
              </a:rPr>
              <a:t> de 2021</a:t>
            </a:r>
          </a:p>
          <a:p>
            <a:r>
              <a:rPr lang="es-CO" dirty="0">
                <a:latin typeface="Montserrat Medium"/>
              </a:rPr>
              <a:t>Concepto:                Subcomité de Controles</a:t>
            </a:r>
          </a:p>
          <a:p>
            <a:r>
              <a:rPr lang="es-CO" dirty="0">
                <a:latin typeface="Montserrat Medium"/>
              </a:rPr>
              <a:t>Recomendación:   Comité de Operación</a:t>
            </a:r>
          </a:p>
        </p:txBody>
      </p:sp>
      <p:pic>
        <p:nvPicPr>
          <p:cNvPr id="9" name="Picture 9" descr="Table&#10;&#10;Description automatically generated">
            <a:extLst>
              <a:ext uri="{FF2B5EF4-FFF2-40B4-BE49-F238E27FC236}">
                <a16:creationId xmlns:a16="http://schemas.microsoft.com/office/drawing/2014/main" id="{B3F0AD3C-EA9C-9FA9-63B4-73E0B8CC2DB4}"/>
              </a:ext>
            </a:extLst>
          </p:cNvPr>
          <p:cNvPicPr>
            <a:picLocks noChangeAspect="1"/>
          </p:cNvPicPr>
          <p:nvPr/>
        </p:nvPicPr>
        <p:blipFill>
          <a:blip r:embed="rId2"/>
          <a:stretch>
            <a:fillRect/>
          </a:stretch>
        </p:blipFill>
        <p:spPr>
          <a:xfrm>
            <a:off x="1454585" y="2311359"/>
            <a:ext cx="7088165" cy="1898645"/>
          </a:xfrm>
          <a:prstGeom prst="rect">
            <a:avLst/>
          </a:prstGeom>
        </p:spPr>
      </p:pic>
    </p:spTree>
    <p:extLst>
      <p:ext uri="{BB962C8B-B14F-4D97-AF65-F5344CB8AC3E}">
        <p14:creationId xmlns:p14="http://schemas.microsoft.com/office/powerpoint/2010/main" val="2314487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p:txBody>
          <a:bodyPr>
            <a:normAutofit/>
          </a:bodyPr>
          <a:lstStyle/>
          <a:p>
            <a:r>
              <a:rPr lang="es-CO" b="0" dirty="0">
                <a:latin typeface="Montserrat"/>
              </a:rPr>
              <a:t>Por el cual se aprueba la incorporación de un cambio de los modelos del generador asociado a las unidades 1 y 3 de la planta de generación La Tasajera.</a:t>
            </a:r>
            <a:endParaRPr lang="es-CO" b="0"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4"/>
          </p:nvPr>
        </p:nvSpPr>
        <p:spPr/>
        <p:txBody>
          <a:bodyPr vert="horz" lIns="91440" tIns="45720" rIns="91440" bIns="45720" rtlCol="0" anchor="t">
            <a:noAutofit/>
          </a:bodyPr>
          <a:lstStyle/>
          <a:p>
            <a:r>
              <a:rPr lang="es-CO">
                <a:latin typeface="Montserrat Medium"/>
              </a:rPr>
              <a:t>Cumplimiento:       Acuerdo 1358 de 2020 y 1413 de 2021</a:t>
            </a:r>
          </a:p>
          <a:p>
            <a:r>
              <a:rPr lang="es-CO" dirty="0">
                <a:latin typeface="Montserrat Medium"/>
              </a:rPr>
              <a:t>Concepto:                Subcomité de Controles</a:t>
            </a:r>
          </a:p>
          <a:p>
            <a:r>
              <a:rPr lang="es-CO" dirty="0">
                <a:latin typeface="Montserrat Medium"/>
              </a:rPr>
              <a:t>Recomendación:   Comité de Operación</a:t>
            </a:r>
          </a:p>
        </p:txBody>
      </p:sp>
      <p:pic>
        <p:nvPicPr>
          <p:cNvPr id="3" name="Picture 4" descr="Graphical user interface, application, Word&#10;&#10;Description automatically generated">
            <a:extLst>
              <a:ext uri="{FF2B5EF4-FFF2-40B4-BE49-F238E27FC236}">
                <a16:creationId xmlns:a16="http://schemas.microsoft.com/office/drawing/2014/main" id="{EA45EFB9-F665-BF80-D580-8A1695C6C415}"/>
              </a:ext>
            </a:extLst>
          </p:cNvPr>
          <p:cNvPicPr>
            <a:picLocks noChangeAspect="1"/>
          </p:cNvPicPr>
          <p:nvPr/>
        </p:nvPicPr>
        <p:blipFill>
          <a:blip r:embed="rId2"/>
          <a:stretch>
            <a:fillRect/>
          </a:stretch>
        </p:blipFill>
        <p:spPr>
          <a:xfrm>
            <a:off x="1302589" y="2735596"/>
            <a:ext cx="7393487" cy="692999"/>
          </a:xfrm>
          <a:prstGeom prst="rect">
            <a:avLst/>
          </a:prstGeom>
        </p:spPr>
      </p:pic>
    </p:spTree>
    <p:extLst>
      <p:ext uri="{BB962C8B-B14F-4D97-AF65-F5344CB8AC3E}">
        <p14:creationId xmlns:p14="http://schemas.microsoft.com/office/powerpoint/2010/main" val="1630614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p:txBody>
          <a:bodyPr>
            <a:normAutofit/>
          </a:bodyPr>
          <a:lstStyle/>
          <a:p>
            <a:r>
              <a:rPr lang="es-CO" b="0" dirty="0">
                <a:latin typeface="Montserrat"/>
              </a:rPr>
              <a:t>Por el cual se deroga el Acuerdo 1327 de 2020 "Procedimiento de realización del Análisis Energético y de Potencia.</a:t>
            </a:r>
            <a:endParaRPr lang="es-CO" b="0"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4"/>
          </p:nvPr>
        </p:nvSpPr>
        <p:spPr/>
        <p:txBody>
          <a:bodyPr vert="horz" lIns="91440" tIns="45720" rIns="91440" bIns="45720" rtlCol="0" anchor="t">
            <a:noAutofit/>
          </a:bodyPr>
          <a:lstStyle/>
          <a:p>
            <a:r>
              <a:rPr lang="es-CO">
                <a:latin typeface="Montserrat Medium"/>
              </a:rPr>
              <a:t>Cumplimiento:       Resolución CREG 209 de 2020</a:t>
            </a:r>
          </a:p>
          <a:p>
            <a:r>
              <a:rPr lang="es-CO">
                <a:latin typeface="Montserrat Medium"/>
              </a:rPr>
              <a:t>Concepto:                Subcomité de Planeamiento Operativo</a:t>
            </a:r>
          </a:p>
          <a:p>
            <a:r>
              <a:rPr lang="es-CO" dirty="0">
                <a:latin typeface="Montserrat Medium"/>
              </a:rPr>
              <a:t>Recomendación:   Comité de Operación</a:t>
            </a:r>
          </a:p>
        </p:txBody>
      </p:sp>
      <p:pic>
        <p:nvPicPr>
          <p:cNvPr id="5" name="Picture 5" descr="A picture containing logo&#10;&#10;Description automatically generated">
            <a:extLst>
              <a:ext uri="{FF2B5EF4-FFF2-40B4-BE49-F238E27FC236}">
                <a16:creationId xmlns:a16="http://schemas.microsoft.com/office/drawing/2014/main" id="{C45B0E80-5019-7F39-51EA-BF34ACFED1C3}"/>
              </a:ext>
            </a:extLst>
          </p:cNvPr>
          <p:cNvPicPr>
            <a:picLocks noChangeAspect="1"/>
          </p:cNvPicPr>
          <p:nvPr/>
        </p:nvPicPr>
        <p:blipFill>
          <a:blip r:embed="rId2"/>
          <a:stretch>
            <a:fillRect/>
          </a:stretch>
        </p:blipFill>
        <p:spPr>
          <a:xfrm>
            <a:off x="1183975" y="2663391"/>
            <a:ext cx="7593121" cy="538589"/>
          </a:xfrm>
          <a:prstGeom prst="rect">
            <a:avLst/>
          </a:prstGeom>
        </p:spPr>
      </p:pic>
    </p:spTree>
    <p:extLst>
      <p:ext uri="{BB962C8B-B14F-4D97-AF65-F5344CB8AC3E}">
        <p14:creationId xmlns:p14="http://schemas.microsoft.com/office/powerpoint/2010/main" val="1747013487"/>
      </p:ext>
    </p:extLst>
  </p:cSld>
  <p:clrMapOvr>
    <a:masterClrMapping/>
  </p:clrMapOvr>
</p:sld>
</file>

<file path=ppt/theme/theme1.xml><?xml version="1.0" encoding="utf-8"?>
<a:theme xmlns:a="http://schemas.openxmlformats.org/drawingml/2006/main" name="CNO Turques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Actas y Acuerdos CNO 637" id="{BD140605-B4BE-5F48-BE69-42F15162F8B5}" vid="{E5F92007-F3B1-F141-8623-B94E5F1D4EFB}"/>
    </a:ext>
  </a:extLst>
</a:theme>
</file>

<file path=ppt/theme/theme2.xml><?xml version="1.0" encoding="utf-8"?>
<a:theme xmlns:a="http://schemas.openxmlformats.org/drawingml/2006/main" name="CNO Ver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Actas y Acuerdos CNO 637" id="{BD140605-B4BE-5F48-BE69-42F15162F8B5}" vid="{50B29184-2449-9245-AE03-B109DC9FF63C}"/>
    </a:ext>
  </a:extLst>
</a:theme>
</file>

<file path=ppt/theme/theme3.xml><?xml version="1.0" encoding="utf-8"?>
<a:theme xmlns:a="http://schemas.openxmlformats.org/drawingml/2006/main" name="CNO Naranj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Actas y Acuerdos CNO 637" id="{BD140605-B4BE-5F48-BE69-42F15162F8B5}" vid="{1D713156-C711-124C-A2FC-5CBF00A63049}"/>
    </a:ext>
  </a:extLst>
</a:theme>
</file>

<file path=ppt/theme/theme4.xml><?xml version="1.0" encoding="utf-8"?>
<a:theme xmlns:a="http://schemas.openxmlformats.org/drawingml/2006/main" name="Recursos ext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Actas y Acuerdos CNO 637" id="{BD140605-B4BE-5F48-BE69-42F15162F8B5}" vid="{7C2886EB-C829-BF40-865C-4FE0D3B9FF17}"/>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CNO Turquesa</Template>
  <TotalTime>7729</TotalTime>
  <Words>588</Words>
  <Application>Microsoft Office PowerPoint</Application>
  <PresentationFormat>Presentación en pantalla (16:9)</PresentationFormat>
  <Paragraphs>58</Paragraphs>
  <Slides>14</Slides>
  <Notes>1</Notes>
  <HiddenSlides>0</HiddenSlides>
  <MMClips>0</MMClips>
  <ScaleCrop>false</ScaleCrop>
  <HeadingPairs>
    <vt:vector size="6" baseType="variant">
      <vt:variant>
        <vt:lpstr>Fuentes usadas</vt:lpstr>
      </vt:variant>
      <vt:variant>
        <vt:i4>5</vt:i4>
      </vt:variant>
      <vt:variant>
        <vt:lpstr>Tema</vt:lpstr>
      </vt:variant>
      <vt:variant>
        <vt:i4>4</vt:i4>
      </vt:variant>
      <vt:variant>
        <vt:lpstr>Títulos de diapositiva</vt:lpstr>
      </vt:variant>
      <vt:variant>
        <vt:i4>14</vt:i4>
      </vt:variant>
    </vt:vector>
  </HeadingPairs>
  <TitlesOfParts>
    <vt:vector size="23" baseType="lpstr">
      <vt:lpstr>Montserrat</vt:lpstr>
      <vt:lpstr>Arial</vt:lpstr>
      <vt:lpstr>Wingdings</vt:lpstr>
      <vt:lpstr>Montserrat Medium</vt:lpstr>
      <vt:lpstr>Montserrat SemiBold</vt:lpstr>
      <vt:lpstr>CNO Turquesa</vt:lpstr>
      <vt:lpstr>CNO Verde</vt:lpstr>
      <vt:lpstr>CNO Naranja</vt:lpstr>
      <vt:lpstr>Recursos extra</vt:lpstr>
      <vt:lpstr>Presentación actas y acuerdos Reunión CNO 673 4 de agosto de 2022</vt:lpstr>
      <vt:lpstr>Actas</vt:lpstr>
      <vt:lpstr>Actas pendientes</vt:lpstr>
      <vt:lpstr>Acuerdos</vt:lpstr>
      <vt:lpstr>Por el cual se aprueba la incorporación de un cambio en el factor de conversión de la central hidroeléctrica Laguneta.</vt:lpstr>
      <vt:lpstr>Por el cual se aprueba la incorporación del cambio en los límites de generación y absorción de potencia reactiva de las unidades 2, 4 y 5 de la planta de generación Guavio y las respectivas curvas de carga.</vt:lpstr>
      <vt:lpstr>Por el cual se aprueba la modificación del mínimo técnico del servicio de AGC de la unidad 1 de la central hidroeléctrica PORCE II.</vt:lpstr>
      <vt:lpstr>Por el cual se aprueba la incorporación de un cambio de los modelos del generador asociado a las unidades 1 y 3 de la planta de generación La Tasajera.</vt:lpstr>
      <vt:lpstr>Por el cual se deroga el Acuerdo 1327 de 2020 "Procedimiento de realización del Análisis Energético y de Potencia.</vt:lpstr>
      <vt:lpstr>Por el cual se aprueba la actualización de los procedimientos para solicitar el cambio de parámetros técnicos de las plantas de generación, activos de uso del STN, activos de conexión al STN y sistemas de almacenamiento de energía con baterías SAEB. </vt:lpstr>
      <vt:lpstr>Por el cual se actualiza el procedimiento para la realización de las pruebas de potencia reactiva de unidades de generación sincrónicas despachadas centralmente</vt:lpstr>
      <vt:lpstr>Por el cual se actualiza la integración de la lista de personas habilitadas para emitir el dictamen técnico de las series de irradiación solar horizontal y temperatura ambiente y la verificación de las constantes de la ecuación correspondiente a las pérdidas por temperatura ambiente de las plantas solares fotovoltaicas.</vt:lpstr>
      <vt:lpstr>Por el cual se actualiza la conformación del Consejo Nacional de Operación para el año 2022</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actas y acuerdos Reunión CNO 645 7 de octubre de 2021</dc:title>
  <dc:creator>Adriana Perez</dc:creator>
  <cp:lastModifiedBy>Alberto Olarte</cp:lastModifiedBy>
  <cp:revision>198</cp:revision>
  <dcterms:created xsi:type="dcterms:W3CDTF">2021-10-06T02:04:35Z</dcterms:created>
  <dcterms:modified xsi:type="dcterms:W3CDTF">2022-08-04T12:43:33Z</dcterms:modified>
</cp:coreProperties>
</file>