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722" r:id="rId2"/>
    <p:sldMasterId id="2147483703" r:id="rId3"/>
    <p:sldMasterId id="2147483750" r:id="rId4"/>
  </p:sldMasterIdLst>
  <p:notesMasterIdLst>
    <p:notesMasterId r:id="rId21"/>
  </p:notesMasterIdLst>
  <p:handoutMasterIdLst>
    <p:handoutMasterId r:id="rId22"/>
  </p:handoutMasterIdLst>
  <p:sldIdLst>
    <p:sldId id="256" r:id="rId5"/>
    <p:sldId id="270" r:id="rId6"/>
    <p:sldId id="272" r:id="rId7"/>
    <p:sldId id="271" r:id="rId8"/>
    <p:sldId id="263" r:id="rId9"/>
    <p:sldId id="282" r:id="rId10"/>
    <p:sldId id="264" r:id="rId11"/>
    <p:sldId id="283" r:id="rId12"/>
    <p:sldId id="265" r:id="rId13"/>
    <p:sldId id="284" r:id="rId14"/>
    <p:sldId id="273" r:id="rId15"/>
    <p:sldId id="285" r:id="rId16"/>
    <p:sldId id="286" r:id="rId17"/>
    <p:sldId id="288" r:id="rId18"/>
    <p:sldId id="287" r:id="rId19"/>
    <p:sldId id="269" r:id="rId20"/>
  </p:sldIdLst>
  <p:sldSz cx="9144000" cy="5143500" type="screen16x9"/>
  <p:notesSz cx="6858000" cy="9144000"/>
  <p:embeddedFontLst>
    <p:embeddedFont>
      <p:font typeface="Montserrat" panose="00000500000000000000" pitchFamily="2" charset="0"/>
      <p:regular r:id="rId23"/>
      <p:bold r:id="rId24"/>
      <p:italic r:id="rId25"/>
      <p:boldItalic r:id="rId26"/>
    </p:embeddedFont>
    <p:embeddedFont>
      <p:font typeface="Montserrat Medium" panose="00000600000000000000" pitchFamily="2" charset="0"/>
      <p:regular r:id="rId27"/>
      <p:italic r:id="rId28"/>
    </p:embeddedFont>
    <p:embeddedFont>
      <p:font typeface="Montserrat SemiBold" panose="000007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gNwCjQo9vD23ktInygd651gS1FA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1C73"/>
    <a:srgbClr val="00A666"/>
    <a:srgbClr val="0887A2"/>
    <a:srgbClr val="E23200"/>
    <a:srgbClr val="64BCD4"/>
    <a:srgbClr val="96C1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63" autoAdjust="0"/>
    <p:restoredTop sz="94660"/>
  </p:normalViewPr>
  <p:slideViewPr>
    <p:cSldViewPr snapToGrid="0">
      <p:cViewPr>
        <p:scale>
          <a:sx n="100" d="100"/>
          <a:sy n="100" d="100"/>
        </p:scale>
        <p:origin x="76" y="-18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278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39" Type="http://schemas.openxmlformats.org/officeDocument/2006/relationships/viewProps" Target="viewProps.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D66872-C6D3-4791-88D7-AD35B94AD44D}" type="datetimeFigureOut">
              <a:rPr lang="es-ES" smtClean="0"/>
              <a:t>02/12/2021</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1915C4-04A0-4DBB-AD22-E98B963EF824}" type="slidenum">
              <a:rPr lang="es-ES" smtClean="0"/>
              <a:t>‹Nº›</a:t>
            </a:fld>
            <a:endParaRPr lang="es-ES"/>
          </a:p>
        </p:txBody>
      </p:sp>
    </p:spTree>
    <p:extLst>
      <p:ext uri="{BB962C8B-B14F-4D97-AF65-F5344CB8AC3E}">
        <p14:creationId xmlns:p14="http://schemas.microsoft.com/office/powerpoint/2010/main" val="37605477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74106710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Google Shape;2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 name="Google Shape;3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5878194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3.xml"/><Relationship Id="rId4" Type="http://schemas.openxmlformats.org/officeDocument/2006/relationships/image" Target="../media/image3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510" y="477"/>
            <a:ext cx="8926435" cy="5040630"/>
          </a:xfrm>
          <a:prstGeom prst="rect">
            <a:avLst/>
          </a:prstGeom>
        </p:spPr>
      </p:pic>
      <p:sp>
        <p:nvSpPr>
          <p:cNvPr id="2" name="Título 1"/>
          <p:cNvSpPr>
            <a:spLocks noGrp="1"/>
          </p:cNvSpPr>
          <p:nvPr>
            <p:ph type="ctrTitle" hasCustomPrompt="1"/>
          </p:nvPr>
        </p:nvSpPr>
        <p:spPr>
          <a:xfrm>
            <a:off x="277906" y="1474232"/>
            <a:ext cx="8588188" cy="1790700"/>
          </a:xfrm>
        </p:spPr>
        <p:txBody>
          <a:bodyPr anchor="b">
            <a:normAutofit/>
          </a:bodyPr>
          <a:lstStyle>
            <a:lvl1pPr algn="l">
              <a:defRPr sz="3600" b="1">
                <a:solidFill>
                  <a:schemeClr val="tx1">
                    <a:lumMod val="65000"/>
                    <a:lumOff val="35000"/>
                  </a:schemeClr>
                </a:solidFill>
                <a:latin typeface="Montserrat" panose="00000500000000000000" pitchFamily="2" charset="0"/>
              </a:defRPr>
            </a:lvl1pPr>
          </a:lstStyle>
          <a:p>
            <a:r>
              <a:rPr lang="es-ES" dirty="0"/>
              <a:t>HAGA CLIC PARA MODIFICAR EL ESTILO DE TÍTULO DEL PATRÓN</a:t>
            </a:r>
          </a:p>
        </p:txBody>
      </p:sp>
      <p:sp>
        <p:nvSpPr>
          <p:cNvPr id="3" name="Subtítulo 2"/>
          <p:cNvSpPr>
            <a:spLocks noGrp="1"/>
          </p:cNvSpPr>
          <p:nvPr>
            <p:ph type="subTitle" idx="1"/>
          </p:nvPr>
        </p:nvSpPr>
        <p:spPr>
          <a:xfrm>
            <a:off x="277906" y="3333988"/>
            <a:ext cx="8588188" cy="1241822"/>
          </a:xfrm>
        </p:spPr>
        <p:txBody>
          <a:bodyPr>
            <a:normAutofit/>
          </a:bodyPr>
          <a:lstStyle>
            <a:lvl1pPr marL="0" indent="0" algn="l">
              <a:buNone/>
              <a:defRPr sz="1800">
                <a:solidFill>
                  <a:schemeClr val="tx1">
                    <a:lumMod val="65000"/>
                    <a:lumOff val="35000"/>
                  </a:schemeClr>
                </a:solidFill>
                <a:latin typeface="Montserrat" panose="000005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MX"/>
              <a:t>Haz clic para editar el estilo de subtítulo del patrón</a:t>
            </a:r>
            <a:endParaRPr lang="es-ES" dirty="0"/>
          </a:p>
        </p:txBody>
      </p:sp>
      <p:sp>
        <p:nvSpPr>
          <p:cNvPr id="7" name="Marcador de fecha 3"/>
          <p:cNvSpPr>
            <a:spLocks noGrp="1"/>
          </p:cNvSpPr>
          <p:nvPr>
            <p:ph type="dt" sz="half" idx="2"/>
          </p:nvPr>
        </p:nvSpPr>
        <p:spPr>
          <a:xfrm>
            <a:off x="4626909" y="4671536"/>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02/12/2021</a:t>
            </a:fld>
            <a:endParaRPr lang="es-ES" dirty="0"/>
          </a:p>
        </p:txBody>
      </p:sp>
      <p:sp>
        <p:nvSpPr>
          <p:cNvPr id="9" name="Marcador de número de diapositiva 5"/>
          <p:cNvSpPr>
            <a:spLocks noGrp="1"/>
          </p:cNvSpPr>
          <p:nvPr>
            <p:ph type="sldNum" sz="quarter" idx="4"/>
          </p:nvPr>
        </p:nvSpPr>
        <p:spPr>
          <a:xfrm>
            <a:off x="6816538" y="4671536"/>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288092791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ítulo y objetos niveles de texto">
    <p:spTree>
      <p:nvGrpSpPr>
        <p:cNvPr id="1" name=""/>
        <p:cNvGrpSpPr/>
        <p:nvPr/>
      </p:nvGrpSpPr>
      <p:grpSpPr>
        <a:xfrm>
          <a:off x="0" y="0"/>
          <a:ext cx="0" cy="0"/>
          <a:chOff x="0" y="0"/>
          <a:chExt cx="0" cy="0"/>
        </a:xfrm>
      </p:grpSpPr>
      <p:sp>
        <p:nvSpPr>
          <p:cNvPr id="2" name="Título 1"/>
          <p:cNvSpPr>
            <a:spLocks noGrp="1"/>
          </p:cNvSpPr>
          <p:nvPr>
            <p:ph type="title"/>
          </p:nvPr>
        </p:nvSpPr>
        <p:spPr>
          <a:xfrm>
            <a:off x="335280" y="563160"/>
            <a:ext cx="8537590" cy="606861"/>
          </a:xfrm>
        </p:spPr>
        <p:txBody>
          <a:bodyPr>
            <a:normAutofit/>
          </a:bodyPr>
          <a:lstStyle>
            <a:lvl1pPr>
              <a:defRPr sz="2400"/>
            </a:lvl1pPr>
          </a:lstStyle>
          <a:p>
            <a:r>
              <a:rPr lang="es-MX"/>
              <a:t>Haz clic para modificar el estilo de título del patrón</a:t>
            </a:r>
            <a:endParaRPr lang="es-ES" dirty="0"/>
          </a:p>
        </p:txBody>
      </p:sp>
      <p:sp>
        <p:nvSpPr>
          <p:cNvPr id="10" name="Marcador de contenido 2"/>
          <p:cNvSpPr>
            <a:spLocks noGrp="1"/>
          </p:cNvSpPr>
          <p:nvPr>
            <p:ph idx="13" hasCustomPrompt="1"/>
          </p:nvPr>
        </p:nvSpPr>
        <p:spPr>
          <a:xfrm>
            <a:off x="335280" y="1341120"/>
            <a:ext cx="8537848" cy="3437739"/>
          </a:xfrm>
        </p:spPr>
        <p:txBody>
          <a:bodyPr/>
          <a:lstStyle>
            <a:lvl1pPr>
              <a:defRPr sz="1200" b="1">
                <a:latin typeface="Montserrat" panose="00000500000000000000" pitchFamily="2" charset="0"/>
              </a:defRPr>
            </a:lvl1pPr>
            <a:lvl2pPr>
              <a:defRPr sz="1200" b="1">
                <a:solidFill>
                  <a:srgbClr val="00A666"/>
                </a:solidFill>
              </a:defRPr>
            </a:lvl2pPr>
            <a:lvl3pPr>
              <a:defRPr sz="1100">
                <a:solidFill>
                  <a:srgbClr val="00A666"/>
                </a:solidFill>
              </a:defRPr>
            </a:lvl3pPr>
            <a:lvl4pPr>
              <a:defRPr sz="1100" b="1">
                <a:solidFill>
                  <a:schemeClr val="tx1">
                    <a:lumMod val="65000"/>
                    <a:lumOff val="35000"/>
                  </a:schemeClr>
                </a:solidFill>
              </a:defRPr>
            </a:lvl4pPr>
            <a:lvl5pPr>
              <a:defRPr sz="1050" b="0">
                <a:solidFill>
                  <a:schemeClr val="tx1">
                    <a:lumMod val="65000"/>
                    <a:lumOff val="35000"/>
                  </a:schemeClr>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3"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 name="Google Shape;189;p13"/>
          <p:cNvPicPr preferRelativeResize="0"/>
          <p:nvPr userDrawn="1"/>
        </p:nvPicPr>
        <p:blipFill>
          <a:blip r:embed="rId2">
            <a:alphaModFix/>
          </a:blip>
          <a:stretch>
            <a:fillRect/>
          </a:stretch>
        </p:blipFill>
        <p:spPr>
          <a:xfrm>
            <a:off x="198882" y="673609"/>
            <a:ext cx="265175" cy="237075"/>
          </a:xfrm>
          <a:prstGeom prst="rect">
            <a:avLst/>
          </a:prstGeom>
          <a:noFill/>
          <a:ln>
            <a:noFill/>
          </a:ln>
        </p:spPr>
      </p:pic>
      <p:sp>
        <p:nvSpPr>
          <p:cNvPr id="11"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02/12/2021</a:t>
            </a:fld>
            <a:endParaRPr lang="es-ES" dirty="0"/>
          </a:p>
        </p:txBody>
      </p:sp>
      <p:sp>
        <p:nvSpPr>
          <p:cNvPr id="12"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4" name="Google Shape;129;p9"/>
          <p:cNvPicPr preferRelativeResize="0"/>
          <p:nvPr userDrawn="1"/>
        </p:nvPicPr>
        <p:blipFill>
          <a:blip r:embed="rId3">
            <a:alphaModFix/>
          </a:blip>
          <a:stretch>
            <a:fillRect/>
          </a:stretch>
        </p:blipFill>
        <p:spPr>
          <a:xfrm>
            <a:off x="8570923" y="139706"/>
            <a:ext cx="301947" cy="322412"/>
          </a:xfrm>
          <a:prstGeom prst="rect">
            <a:avLst/>
          </a:prstGeom>
          <a:noFill/>
          <a:ln>
            <a:noFill/>
          </a:ln>
        </p:spPr>
      </p:pic>
    </p:spTree>
    <p:extLst>
      <p:ext uri="{BB962C8B-B14F-4D97-AF65-F5344CB8AC3E}">
        <p14:creationId xmlns:p14="http://schemas.microsoft.com/office/powerpoint/2010/main" val="50450193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320040" y="816173"/>
            <a:ext cx="4194810" cy="1006316"/>
          </a:xfrm>
        </p:spPr>
        <p:txBody>
          <a:bodyPr>
            <a:normAutofit/>
          </a:bodyPr>
          <a:lstStyle>
            <a:lvl1pPr>
              <a:defRPr sz="1600" b="1"/>
            </a:lvl1pPr>
          </a:lstStyle>
          <a:p>
            <a:r>
              <a:rPr lang="es-MX"/>
              <a:t>Haz clic para modificar el estilo de título del patrón</a:t>
            </a:r>
            <a:endParaRPr lang="es-ES" dirty="0"/>
          </a:p>
        </p:txBody>
      </p:sp>
      <p:sp>
        <p:nvSpPr>
          <p:cNvPr id="3" name="Marcador de contenido 2"/>
          <p:cNvSpPr>
            <a:spLocks noGrp="1"/>
          </p:cNvSpPr>
          <p:nvPr>
            <p:ph sz="half" idx="1"/>
          </p:nvPr>
        </p:nvSpPr>
        <p:spPr>
          <a:xfrm>
            <a:off x="320040" y="1889759"/>
            <a:ext cx="4194810" cy="2567703"/>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dirty="0"/>
          </a:p>
        </p:txBody>
      </p:sp>
      <p:sp>
        <p:nvSpPr>
          <p:cNvPr id="4" name="Marcador de contenido 3"/>
          <p:cNvSpPr>
            <a:spLocks noGrp="1"/>
          </p:cNvSpPr>
          <p:nvPr>
            <p:ph sz="half" idx="2"/>
          </p:nvPr>
        </p:nvSpPr>
        <p:spPr>
          <a:xfrm>
            <a:off x="4629150" y="816172"/>
            <a:ext cx="4514850" cy="3641289"/>
          </a:xfrm>
        </p:spPr>
        <p:txBody>
          <a:bodyPr/>
          <a:lstStyle>
            <a:lvl1pPr marL="0" indent="0">
              <a:buNone/>
              <a:defRPr/>
            </a:lvl1pPr>
          </a:lstStyle>
          <a:p>
            <a:pPr lvl="0"/>
            <a:r>
              <a:rPr lang="es-MX"/>
              <a:t>Haga clic para modificar los estilos de texto del patrón</a:t>
            </a:r>
          </a:p>
        </p:txBody>
      </p:sp>
      <p:sp>
        <p:nvSpPr>
          <p:cNvPr id="12"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02/12/2021</a:t>
            </a:fld>
            <a:endParaRPr lang="es-ES" dirty="0"/>
          </a:p>
        </p:txBody>
      </p:sp>
      <p:sp>
        <p:nvSpPr>
          <p:cNvPr id="13"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5" name="Google Shape;129;p9"/>
          <p:cNvPicPr preferRelativeResize="0"/>
          <p:nvPr userDrawn="1"/>
        </p:nvPicPr>
        <p:blipFill>
          <a:blip r:embed="rId2">
            <a:alphaModFix/>
          </a:blip>
          <a:stretch>
            <a:fillRect/>
          </a:stretch>
        </p:blipFill>
        <p:spPr>
          <a:xfrm>
            <a:off x="320040" y="4742979"/>
            <a:ext cx="301947" cy="322412"/>
          </a:xfrm>
          <a:prstGeom prst="rect">
            <a:avLst/>
          </a:prstGeom>
          <a:noFill/>
          <a:ln>
            <a:noFill/>
          </a:ln>
        </p:spPr>
      </p:pic>
    </p:spTree>
    <p:extLst>
      <p:ext uri="{BB962C8B-B14F-4D97-AF65-F5344CB8AC3E}">
        <p14:creationId xmlns:p14="http://schemas.microsoft.com/office/powerpoint/2010/main" val="149642174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272444" y="273844"/>
            <a:ext cx="8601494" cy="994172"/>
          </a:xfrm>
        </p:spPr>
        <p:txBody>
          <a:bodyPr/>
          <a:lstStyle/>
          <a:p>
            <a:r>
              <a:rPr lang="es-MX"/>
              <a:t>Haz clic para modificar el estilo de título del patrón</a:t>
            </a:r>
            <a:endParaRPr lang="es-ES" dirty="0"/>
          </a:p>
        </p:txBody>
      </p:sp>
      <p:sp>
        <p:nvSpPr>
          <p:cNvPr id="3" name="Marcador de texto 2"/>
          <p:cNvSpPr>
            <a:spLocks noGrp="1"/>
          </p:cNvSpPr>
          <p:nvPr>
            <p:ph type="body" idx="1"/>
          </p:nvPr>
        </p:nvSpPr>
        <p:spPr>
          <a:xfrm>
            <a:off x="272443" y="1349080"/>
            <a:ext cx="4223917" cy="617934"/>
          </a:xfrm>
        </p:spPr>
        <p:txBody>
          <a:bodyPr anchor="b"/>
          <a:lstStyle>
            <a:lvl1pPr marL="0" indent="0">
              <a:buNone/>
              <a:defRPr sz="1800" b="1">
                <a:solidFill>
                  <a:srgbClr val="00A66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MX"/>
              <a:t>Haga clic para modificar los estilos de texto del patrón</a:t>
            </a:r>
          </a:p>
        </p:txBody>
      </p:sp>
      <p:sp>
        <p:nvSpPr>
          <p:cNvPr id="4" name="Marcador de contenido 3"/>
          <p:cNvSpPr>
            <a:spLocks noGrp="1"/>
          </p:cNvSpPr>
          <p:nvPr>
            <p:ph sz="half" idx="2"/>
          </p:nvPr>
        </p:nvSpPr>
        <p:spPr>
          <a:xfrm>
            <a:off x="272443" y="2099447"/>
            <a:ext cx="4223917" cy="24286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dirty="0"/>
          </a:p>
        </p:txBody>
      </p:sp>
      <p:sp>
        <p:nvSpPr>
          <p:cNvPr id="5" name="Marcador de texto 4"/>
          <p:cNvSpPr>
            <a:spLocks noGrp="1"/>
          </p:cNvSpPr>
          <p:nvPr>
            <p:ph type="body" sz="quarter" idx="3"/>
          </p:nvPr>
        </p:nvSpPr>
        <p:spPr>
          <a:xfrm>
            <a:off x="4629219" y="1349080"/>
            <a:ext cx="4244719" cy="617934"/>
          </a:xfrm>
        </p:spPr>
        <p:txBody>
          <a:bodyPr anchor="b"/>
          <a:lstStyle>
            <a:lvl1pPr marL="0" indent="0">
              <a:buNone/>
              <a:defRPr sz="1800" b="1">
                <a:solidFill>
                  <a:srgbClr val="0887A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MX"/>
              <a:t>Haga clic para modificar los estilos de texto del patrón</a:t>
            </a:r>
          </a:p>
        </p:txBody>
      </p:sp>
      <p:sp>
        <p:nvSpPr>
          <p:cNvPr id="6" name="Marcador de contenido 5"/>
          <p:cNvSpPr>
            <a:spLocks noGrp="1"/>
          </p:cNvSpPr>
          <p:nvPr>
            <p:ph sz="quarter" idx="4"/>
          </p:nvPr>
        </p:nvSpPr>
        <p:spPr>
          <a:xfrm>
            <a:off x="4629219" y="2099447"/>
            <a:ext cx="4244719" cy="24286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a:p>
        </p:txBody>
      </p:sp>
      <p:sp>
        <p:nvSpPr>
          <p:cNvPr id="17"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02/12/2021</a:t>
            </a:fld>
            <a:endParaRPr lang="es-ES" dirty="0"/>
          </a:p>
        </p:txBody>
      </p:sp>
      <p:sp>
        <p:nvSpPr>
          <p:cNvPr id="18"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9" name="Google Shape;188;p13"/>
          <p:cNvSpPr/>
          <p:nvPr userDrawn="1"/>
        </p:nvSpPr>
        <p:spPr>
          <a:xfrm>
            <a:off x="0" y="4788675"/>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A666"/>
              </a:solidFill>
            </a:endParaRPr>
          </a:p>
        </p:txBody>
      </p:sp>
      <p:pic>
        <p:nvPicPr>
          <p:cNvPr id="20" name="Imagen 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pic>
        <p:nvPicPr>
          <p:cNvPr id="21" name="Google Shape;129;p9"/>
          <p:cNvPicPr preferRelativeResize="0"/>
          <p:nvPr userDrawn="1"/>
        </p:nvPicPr>
        <p:blipFill>
          <a:blip r:embed="rId3">
            <a:alphaModFix/>
          </a:blip>
          <a:stretch>
            <a:fillRect/>
          </a:stretch>
        </p:blipFill>
        <p:spPr>
          <a:xfrm>
            <a:off x="2650864" y="4660518"/>
            <a:ext cx="301947" cy="322412"/>
          </a:xfrm>
          <a:prstGeom prst="rect">
            <a:avLst/>
          </a:prstGeom>
          <a:noFill/>
          <a:ln>
            <a:noFill/>
          </a:ln>
        </p:spPr>
      </p:pic>
    </p:spTree>
    <p:extLst>
      <p:ext uri="{BB962C8B-B14F-4D97-AF65-F5344CB8AC3E}">
        <p14:creationId xmlns:p14="http://schemas.microsoft.com/office/powerpoint/2010/main" val="106787172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87064" y="640080"/>
            <a:ext cx="6728286" cy="396240"/>
          </a:xfrm>
        </p:spPr>
        <p:txBody>
          <a:bodyPr anchor="b">
            <a:normAutofit/>
          </a:bodyPr>
          <a:lstStyle>
            <a:lvl1pPr>
              <a:defRPr sz="1800" b="1">
                <a:solidFill>
                  <a:srgbClr val="00A666"/>
                </a:solidFill>
                <a:latin typeface="Montserrat Medium" panose="00000600000000000000" pitchFamily="2" charset="0"/>
              </a:defRPr>
            </a:lvl1pPr>
          </a:lstStyle>
          <a:p>
            <a:r>
              <a:rPr lang="es-MX"/>
              <a:t>Haz clic para modificar el estilo de título del patrón</a:t>
            </a:r>
            <a:endParaRPr lang="es-ES" dirty="0"/>
          </a:p>
        </p:txBody>
      </p:sp>
      <p:sp>
        <p:nvSpPr>
          <p:cNvPr id="3" name="Marcador de contenido 2"/>
          <p:cNvSpPr>
            <a:spLocks noGrp="1"/>
          </p:cNvSpPr>
          <p:nvPr>
            <p:ph idx="1"/>
          </p:nvPr>
        </p:nvSpPr>
        <p:spPr>
          <a:xfrm>
            <a:off x="1813097" y="1756413"/>
            <a:ext cx="6702253" cy="2503121"/>
          </a:xfrm>
        </p:spPr>
        <p:txBody>
          <a:bodyPr/>
          <a:lstStyle>
            <a:lvl1pPr>
              <a:defRPr sz="1600"/>
            </a:lvl1pPr>
            <a:lvl2pPr>
              <a:defRPr sz="1400"/>
            </a:lvl2pPr>
            <a:lvl3pPr>
              <a:defRPr sz="1200"/>
            </a:lvl3pPr>
            <a:lvl4pPr>
              <a:defRPr sz="1100"/>
            </a:lvl4pPr>
            <a:lvl5pPr>
              <a:defRPr sz="1050" b="1">
                <a:solidFill>
                  <a:srgbClr val="00A666"/>
                </a:solidFill>
              </a:defRPr>
            </a:lvl5pPr>
            <a:lvl6pPr>
              <a:defRPr sz="1500"/>
            </a:lvl6pPr>
            <a:lvl7pPr>
              <a:defRPr sz="1500"/>
            </a:lvl7pPr>
            <a:lvl8pPr>
              <a:defRPr sz="1500"/>
            </a:lvl8pPr>
            <a:lvl9pPr>
              <a:defRPr sz="15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dirty="0"/>
          </a:p>
        </p:txBody>
      </p:sp>
      <p:sp>
        <p:nvSpPr>
          <p:cNvPr id="4" name="Marcador de texto 3"/>
          <p:cNvSpPr>
            <a:spLocks noGrp="1"/>
          </p:cNvSpPr>
          <p:nvPr>
            <p:ph type="body" sz="half" idx="2"/>
          </p:nvPr>
        </p:nvSpPr>
        <p:spPr>
          <a:xfrm>
            <a:off x="1784504" y="1093471"/>
            <a:ext cx="6754320" cy="521969"/>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MX"/>
              <a:t>Haga clic para modificar los estilos de texto del patrón</a:t>
            </a:r>
          </a:p>
        </p:txBody>
      </p:sp>
      <p:pic>
        <p:nvPicPr>
          <p:cNvPr id="9" name="Google Shape;189;p13"/>
          <p:cNvPicPr preferRelativeResize="0"/>
          <p:nvPr userDrawn="1"/>
        </p:nvPicPr>
        <p:blipFill>
          <a:blip r:embed="rId2">
            <a:alphaModFix/>
          </a:blip>
          <a:stretch>
            <a:fillRect/>
          </a:stretch>
        </p:blipFill>
        <p:spPr>
          <a:xfrm>
            <a:off x="1824527" y="342900"/>
            <a:ext cx="265175" cy="237075"/>
          </a:xfrm>
          <a:prstGeom prst="rect">
            <a:avLst/>
          </a:prstGeom>
          <a:noFill/>
          <a:ln>
            <a:noFill/>
          </a:ln>
        </p:spPr>
      </p:pic>
      <p:sp>
        <p:nvSpPr>
          <p:cNvPr id="12"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02/12/2021</a:t>
            </a:fld>
            <a:endParaRPr lang="es-ES" dirty="0"/>
          </a:p>
        </p:txBody>
      </p:sp>
      <p:sp>
        <p:nvSpPr>
          <p:cNvPr id="13"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4" name="Google Shape;188;p13"/>
          <p:cNvSpPr/>
          <p:nvPr userDrawn="1"/>
        </p:nvSpPr>
        <p:spPr>
          <a:xfrm>
            <a:off x="0" y="4788675"/>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A666"/>
              </a:solidFill>
            </a:endParaRPr>
          </a:p>
        </p:txBody>
      </p:sp>
      <p:pic>
        <p:nvPicPr>
          <p:cNvPr id="15" name="Imagen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spTree>
    <p:extLst>
      <p:ext uri="{BB962C8B-B14F-4D97-AF65-F5344CB8AC3E}">
        <p14:creationId xmlns:p14="http://schemas.microsoft.com/office/powerpoint/2010/main" val="15750721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18160" y="798610"/>
            <a:ext cx="3528060" cy="524352"/>
          </a:xfrm>
        </p:spPr>
        <p:txBody>
          <a:bodyPr anchor="t">
            <a:normAutofit/>
          </a:bodyPr>
          <a:lstStyle>
            <a:lvl1pPr>
              <a:defRPr sz="1400" b="1">
                <a:solidFill>
                  <a:srgbClr val="00A666"/>
                </a:solidFill>
              </a:defRPr>
            </a:lvl1pPr>
          </a:lstStyle>
          <a:p>
            <a:r>
              <a:rPr lang="es-MX"/>
              <a:t>Haz clic para modificar el estilo de título del patrón</a:t>
            </a:r>
            <a:endParaRPr lang="es-ES" dirty="0"/>
          </a:p>
        </p:txBody>
      </p:sp>
      <p:sp>
        <p:nvSpPr>
          <p:cNvPr id="3" name="Marcador de posición de imagen 2"/>
          <p:cNvSpPr>
            <a:spLocks noGrp="1"/>
          </p:cNvSpPr>
          <p:nvPr>
            <p:ph type="pic" idx="1"/>
          </p:nvPr>
        </p:nvSpPr>
        <p:spPr>
          <a:xfrm>
            <a:off x="4169331" y="798611"/>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MX"/>
              <a:t>Haz clic en el icono para agregar una imagen</a:t>
            </a:r>
            <a:endParaRPr lang="es-ES" dirty="0"/>
          </a:p>
        </p:txBody>
      </p:sp>
      <p:sp>
        <p:nvSpPr>
          <p:cNvPr id="4" name="Marcador de texto 3"/>
          <p:cNvSpPr>
            <a:spLocks noGrp="1"/>
          </p:cNvSpPr>
          <p:nvPr>
            <p:ph type="body" sz="half" idx="2"/>
          </p:nvPr>
        </p:nvSpPr>
        <p:spPr>
          <a:xfrm>
            <a:off x="518160" y="1399162"/>
            <a:ext cx="3528060" cy="306062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MX"/>
              <a:t>Haga clic para modificar los estilos de texto del patrón</a:t>
            </a:r>
          </a:p>
        </p:txBody>
      </p:sp>
      <p:sp>
        <p:nvSpPr>
          <p:cNvPr id="16"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02/12/2021</a:t>
            </a:fld>
            <a:endParaRPr lang="es-ES" dirty="0"/>
          </a:p>
        </p:txBody>
      </p:sp>
      <p:sp>
        <p:nvSpPr>
          <p:cNvPr id="17"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8" name="Google Shape;188;p13"/>
          <p:cNvSpPr/>
          <p:nvPr userDrawn="1"/>
        </p:nvSpPr>
        <p:spPr>
          <a:xfrm>
            <a:off x="0" y="4788675"/>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A666"/>
              </a:solidFill>
            </a:endParaRPr>
          </a:p>
        </p:txBody>
      </p:sp>
      <p:pic>
        <p:nvPicPr>
          <p:cNvPr id="19" name="Imagen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spTree>
    <p:extLst>
      <p:ext uri="{BB962C8B-B14F-4D97-AF65-F5344CB8AC3E}">
        <p14:creationId xmlns:p14="http://schemas.microsoft.com/office/powerpoint/2010/main" val="24262715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2216944"/>
            <a:ext cx="7886700" cy="994172"/>
          </a:xfrm>
        </p:spPr>
        <p:txBody>
          <a:bodyPr/>
          <a:lstStyle>
            <a:lvl1pPr>
              <a:defRPr b="1"/>
            </a:lvl1pPr>
          </a:lstStyle>
          <a:p>
            <a:r>
              <a:rPr lang="es-MX"/>
              <a:t>Haz clic para modificar el estilo de título del patrón</a:t>
            </a:r>
            <a:endParaRPr lang="es-ES"/>
          </a:p>
        </p:txBody>
      </p:sp>
      <p:sp>
        <p:nvSpPr>
          <p:cNvPr id="20"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02/12/2021</a:t>
            </a:fld>
            <a:endParaRPr lang="es-ES" dirty="0"/>
          </a:p>
        </p:txBody>
      </p:sp>
      <p:sp>
        <p:nvSpPr>
          <p:cNvPr id="21"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22" name="Google Shape;188;p13"/>
          <p:cNvSpPr/>
          <p:nvPr userDrawn="1"/>
        </p:nvSpPr>
        <p:spPr>
          <a:xfrm>
            <a:off x="0" y="4788675"/>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A666"/>
              </a:solidFill>
            </a:endParaRPr>
          </a:p>
        </p:txBody>
      </p:sp>
      <p:pic>
        <p:nvPicPr>
          <p:cNvPr id="23" name="Imagen 2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spTree>
    <p:extLst>
      <p:ext uri="{BB962C8B-B14F-4D97-AF65-F5344CB8AC3E}">
        <p14:creationId xmlns:p14="http://schemas.microsoft.com/office/powerpoint/2010/main" val="380678431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224" y="0"/>
            <a:ext cx="9051551" cy="5143500"/>
          </a:xfrm>
          <a:prstGeom prst="rect">
            <a:avLst/>
          </a:prstGeom>
        </p:spPr>
      </p:pic>
      <p:sp>
        <p:nvSpPr>
          <p:cNvPr id="2" name="Título 1"/>
          <p:cNvSpPr>
            <a:spLocks noGrp="1"/>
          </p:cNvSpPr>
          <p:nvPr>
            <p:ph type="title"/>
          </p:nvPr>
        </p:nvSpPr>
        <p:spPr>
          <a:xfrm>
            <a:off x="268941" y="1282304"/>
            <a:ext cx="8596594" cy="2139553"/>
          </a:xfrm>
        </p:spPr>
        <p:txBody>
          <a:bodyPr anchor="b">
            <a:normAutofit/>
          </a:bodyPr>
          <a:lstStyle>
            <a:lvl1pPr>
              <a:defRPr sz="4000" b="1">
                <a:solidFill>
                  <a:schemeClr val="bg1">
                    <a:lumMod val="95000"/>
                  </a:schemeClr>
                </a:solidFill>
              </a:defRPr>
            </a:lvl1pPr>
          </a:lstStyle>
          <a:p>
            <a:r>
              <a:rPr lang="es-MX"/>
              <a:t>Haz clic para modificar el estilo de título del patrón</a:t>
            </a:r>
            <a:endParaRPr lang="es-ES" dirty="0"/>
          </a:p>
        </p:txBody>
      </p:sp>
      <p:sp>
        <p:nvSpPr>
          <p:cNvPr id="3" name="Marcador de texto 2"/>
          <p:cNvSpPr>
            <a:spLocks noGrp="1"/>
          </p:cNvSpPr>
          <p:nvPr>
            <p:ph type="body" idx="1"/>
          </p:nvPr>
        </p:nvSpPr>
        <p:spPr>
          <a:xfrm>
            <a:off x="268941" y="3442098"/>
            <a:ext cx="8596594"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MX"/>
              <a:t>Haga clic para modificar los estilos de texto del patrón</a:t>
            </a:r>
          </a:p>
        </p:txBody>
      </p:sp>
      <p:sp>
        <p:nvSpPr>
          <p:cNvPr id="4" name="Marcador de fecha 3"/>
          <p:cNvSpPr>
            <a:spLocks noGrp="1"/>
          </p:cNvSpPr>
          <p:nvPr>
            <p:ph type="dt" sz="half" idx="10"/>
          </p:nvPr>
        </p:nvSpPr>
        <p:spPr/>
        <p:txBody>
          <a:bodyPr/>
          <a:lstStyle>
            <a:lvl1pPr>
              <a:defRPr>
                <a:solidFill>
                  <a:schemeClr val="bg1">
                    <a:lumMod val="95000"/>
                  </a:schemeClr>
                </a:solidFill>
              </a:defRPr>
            </a:lvl1pPr>
          </a:lstStyle>
          <a:p>
            <a:fld id="{5F9B8B9C-6A09-4137-8BDB-319979AA6242}" type="datetimeFigureOut">
              <a:rPr lang="es-ES" smtClean="0"/>
              <a:pPr/>
              <a:t>02/12/2021</a:t>
            </a:fld>
            <a:endParaRPr lang="es-ES" dirty="0"/>
          </a:p>
        </p:txBody>
      </p:sp>
      <p:sp>
        <p:nvSpPr>
          <p:cNvPr id="6" name="Marcador de número de diapositiva 5"/>
          <p:cNvSpPr>
            <a:spLocks noGrp="1"/>
          </p:cNvSpPr>
          <p:nvPr>
            <p:ph type="sldNum" sz="quarter" idx="12"/>
          </p:nvPr>
        </p:nvSpPr>
        <p:spPr/>
        <p:txBody>
          <a:bodyPr/>
          <a:lstStyle>
            <a:lvl1pPr>
              <a:defRPr>
                <a:solidFill>
                  <a:schemeClr val="bg1">
                    <a:lumMod val="95000"/>
                  </a:schemeClr>
                </a:solidFill>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338890328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fondo blanc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588526" y="2811780"/>
            <a:ext cx="3498074" cy="610077"/>
          </a:xfrm>
        </p:spPr>
        <p:txBody>
          <a:bodyPr anchor="b">
            <a:normAutofit/>
          </a:bodyPr>
          <a:lstStyle>
            <a:lvl1pPr>
              <a:defRPr sz="1400" b="1">
                <a:solidFill>
                  <a:srgbClr val="00A666"/>
                </a:solidFill>
              </a:defRPr>
            </a:lvl1pPr>
          </a:lstStyle>
          <a:p>
            <a:r>
              <a:rPr lang="es-ES" dirty="0"/>
              <a:t>HAGA CLIC PARA MODIFICAR EL ESTILO DE TÍTULO DEL PATRÓN</a:t>
            </a:r>
          </a:p>
        </p:txBody>
      </p:sp>
      <p:sp>
        <p:nvSpPr>
          <p:cNvPr id="3" name="Marcador de texto 2"/>
          <p:cNvSpPr>
            <a:spLocks noGrp="1"/>
          </p:cNvSpPr>
          <p:nvPr>
            <p:ph type="body" idx="1"/>
          </p:nvPr>
        </p:nvSpPr>
        <p:spPr>
          <a:xfrm>
            <a:off x="3588526" y="3442098"/>
            <a:ext cx="3498074" cy="1125140"/>
          </a:xfrm>
        </p:spPr>
        <p:txBody>
          <a:bodyPr/>
          <a:lstStyle>
            <a:lvl1pPr marL="0" indent="0" algn="l">
              <a:buNone/>
              <a:defRPr sz="1800">
                <a:solidFill>
                  <a:schemeClr val="tx1">
                    <a:lumMod val="65000"/>
                    <a:lumOff val="3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MX"/>
              <a:t>Haga clic para modificar los estilos de texto del patrón</a:t>
            </a:r>
          </a:p>
        </p:txBody>
      </p:sp>
      <p:sp>
        <p:nvSpPr>
          <p:cNvPr id="14" name="Título 1"/>
          <p:cNvSpPr txBox="1">
            <a:spLocks/>
          </p:cNvSpPr>
          <p:nvPr userDrawn="1"/>
        </p:nvSpPr>
        <p:spPr>
          <a:xfrm>
            <a:off x="3588526" y="2397537"/>
            <a:ext cx="3498074" cy="414244"/>
          </a:xfrm>
          <a:prstGeom prst="rect">
            <a:avLst/>
          </a:prstGeom>
        </p:spPr>
        <p:txBody>
          <a:bodyPr vert="horz" lIns="91440" tIns="45720" rIns="91440" bIns="45720" rtlCol="0" anchor="b">
            <a:normAutofit fontScale="92500" lnSpcReduction="10000"/>
          </a:bodyPr>
          <a:lstStyle>
            <a:lvl1pPr algn="l" defTabSz="685800" rtl="0" eaLnBrk="1" latinLnBrk="0" hangingPunct="1">
              <a:lnSpc>
                <a:spcPct val="90000"/>
              </a:lnSpc>
              <a:spcBef>
                <a:spcPct val="0"/>
              </a:spcBef>
              <a:buNone/>
              <a:defRPr sz="1400" b="1" kern="1200">
                <a:solidFill>
                  <a:srgbClr val="00A666"/>
                </a:solidFill>
                <a:latin typeface="Montserrat" panose="00000500000000000000" pitchFamily="2" charset="0"/>
                <a:ea typeface="+mj-ea"/>
                <a:cs typeface="+mj-cs"/>
              </a:defRPr>
            </a:lvl1pPr>
          </a:lstStyle>
          <a:p>
            <a:pPr>
              <a:buClrTx/>
              <a:buFontTx/>
            </a:pPr>
            <a:r>
              <a:rPr lang="es-ES" b="0" dirty="0">
                <a:solidFill>
                  <a:srgbClr val="00A666"/>
                </a:solidFill>
              </a:rPr>
              <a:t>HAGA CLIC PARA MODIFICAR EL ESTILO DE TÍTULO DEL PATRÓN</a:t>
            </a:r>
          </a:p>
        </p:txBody>
      </p:sp>
      <p:pic>
        <p:nvPicPr>
          <p:cNvPr id="30" name="Google Shape;128;p9"/>
          <p:cNvPicPr preferRelativeResize="0"/>
          <p:nvPr userDrawn="1"/>
        </p:nvPicPr>
        <p:blipFill>
          <a:blip r:embed="rId2">
            <a:alphaModFix/>
          </a:blip>
          <a:stretch>
            <a:fillRect/>
          </a:stretch>
        </p:blipFill>
        <p:spPr>
          <a:xfrm>
            <a:off x="559350" y="564600"/>
            <a:ext cx="2655526" cy="3984251"/>
          </a:xfrm>
          <a:prstGeom prst="rect">
            <a:avLst/>
          </a:prstGeom>
          <a:noFill/>
          <a:ln>
            <a:noFill/>
          </a:ln>
        </p:spPr>
      </p:pic>
      <p:pic>
        <p:nvPicPr>
          <p:cNvPr id="31" name="Google Shape;129;p9"/>
          <p:cNvPicPr preferRelativeResize="0"/>
          <p:nvPr userDrawn="1"/>
        </p:nvPicPr>
        <p:blipFill>
          <a:blip r:embed="rId3">
            <a:alphaModFix/>
          </a:blip>
          <a:stretch>
            <a:fillRect/>
          </a:stretch>
        </p:blipFill>
        <p:spPr>
          <a:xfrm>
            <a:off x="2530900" y="859300"/>
            <a:ext cx="399100" cy="426150"/>
          </a:xfrm>
          <a:prstGeom prst="rect">
            <a:avLst/>
          </a:prstGeom>
          <a:noFill/>
          <a:ln>
            <a:noFill/>
          </a:ln>
        </p:spPr>
      </p:pic>
      <p:pic>
        <p:nvPicPr>
          <p:cNvPr id="32" name="Google Shape;130;p9"/>
          <p:cNvPicPr preferRelativeResize="0"/>
          <p:nvPr userDrawn="1"/>
        </p:nvPicPr>
        <p:blipFill>
          <a:blip r:embed="rId4">
            <a:alphaModFix/>
          </a:blip>
          <a:stretch>
            <a:fillRect/>
          </a:stretch>
        </p:blipFill>
        <p:spPr>
          <a:xfrm>
            <a:off x="185700" y="2887140"/>
            <a:ext cx="1692598" cy="891936"/>
          </a:xfrm>
          <a:prstGeom prst="rect">
            <a:avLst/>
          </a:prstGeom>
          <a:noFill/>
          <a:ln>
            <a:noFill/>
          </a:ln>
        </p:spPr>
      </p:pic>
      <p:sp>
        <p:nvSpPr>
          <p:cNvPr id="33" name="Google Shape;131;p9"/>
          <p:cNvSpPr/>
          <p:nvPr userDrawn="1"/>
        </p:nvSpPr>
        <p:spPr>
          <a:xfrm>
            <a:off x="3214875" y="4548850"/>
            <a:ext cx="120900" cy="1191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6345111"/>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a:t>Haz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a:p>
        </p:txBody>
      </p:sp>
      <p:sp>
        <p:nvSpPr>
          <p:cNvPr id="14"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02/12/2021</a:t>
            </a:fld>
            <a:endParaRPr lang="es-ES" dirty="0"/>
          </a:p>
        </p:txBody>
      </p:sp>
      <p:sp>
        <p:nvSpPr>
          <p:cNvPr id="15"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6" name="Google Shape;188;p13"/>
          <p:cNvSpPr/>
          <p:nvPr userDrawn="1"/>
        </p:nvSpPr>
        <p:spPr>
          <a:xfrm>
            <a:off x="0" y="4788675"/>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A666"/>
              </a:solidFill>
            </a:endParaRPr>
          </a:p>
        </p:txBody>
      </p:sp>
      <p:pic>
        <p:nvPicPr>
          <p:cNvPr id="17" name="Imagen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spTree>
    <p:extLst>
      <p:ext uri="{BB962C8B-B14F-4D97-AF65-F5344CB8AC3E}">
        <p14:creationId xmlns:p14="http://schemas.microsoft.com/office/powerpoint/2010/main" val="2888113497"/>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273844"/>
            <a:ext cx="1971675" cy="4358879"/>
          </a:xfrm>
        </p:spPr>
        <p:txBody>
          <a:bodyPr vert="eaVert"/>
          <a:lstStyle/>
          <a:p>
            <a:r>
              <a:rPr lang="es-MX"/>
              <a:t>Haz clic para modificar el estilo de título del patrón</a:t>
            </a:r>
            <a:endParaRPr lang="es-ES"/>
          </a:p>
        </p:txBody>
      </p:sp>
      <p:sp>
        <p:nvSpPr>
          <p:cNvPr id="3" name="Marcador de texto vertical 2"/>
          <p:cNvSpPr>
            <a:spLocks noGrp="1"/>
          </p:cNvSpPr>
          <p:nvPr>
            <p:ph type="body" orient="vert" idx="1"/>
          </p:nvPr>
        </p:nvSpPr>
        <p:spPr>
          <a:xfrm>
            <a:off x="628650" y="273844"/>
            <a:ext cx="5800725" cy="4358879"/>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a:p>
        </p:txBody>
      </p:sp>
      <p:sp>
        <p:nvSpPr>
          <p:cNvPr id="7"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02/12/2021</a:t>
            </a:fld>
            <a:endParaRPr lang="es-ES" dirty="0"/>
          </a:p>
        </p:txBody>
      </p:sp>
      <p:sp>
        <p:nvSpPr>
          <p:cNvPr id="8"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2" name="Google Shape;188;p13"/>
          <p:cNvSpPr/>
          <p:nvPr userDrawn="1"/>
        </p:nvSpPr>
        <p:spPr>
          <a:xfrm>
            <a:off x="0" y="4788675"/>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A666"/>
              </a:solidFill>
            </a:endParaRPr>
          </a:p>
        </p:txBody>
      </p:sp>
      <p:pic>
        <p:nvPicPr>
          <p:cNvPr id="13" name="Imagen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spTree>
    <p:extLst>
      <p:ext uri="{BB962C8B-B14F-4D97-AF65-F5344CB8AC3E}">
        <p14:creationId xmlns:p14="http://schemas.microsoft.com/office/powerpoint/2010/main" val="136880791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ido indice">
    <p:spTree>
      <p:nvGrpSpPr>
        <p:cNvPr id="1" name=""/>
        <p:cNvGrpSpPr/>
        <p:nvPr/>
      </p:nvGrpSpPr>
      <p:grpSpPr>
        <a:xfrm>
          <a:off x="0" y="0"/>
          <a:ext cx="0" cy="0"/>
          <a:chOff x="0" y="0"/>
          <a:chExt cx="0" cy="0"/>
        </a:xfrm>
      </p:grpSpPr>
      <p:pic>
        <p:nvPicPr>
          <p:cNvPr id="5" name="Google Shape;96;p7"/>
          <p:cNvPicPr preferRelativeResize="0"/>
          <p:nvPr userDrawn="1"/>
        </p:nvPicPr>
        <p:blipFill>
          <a:blip r:embed="rId2">
            <a:alphaModFix/>
          </a:blip>
          <a:stretch>
            <a:fillRect/>
          </a:stretch>
        </p:blipFill>
        <p:spPr>
          <a:xfrm>
            <a:off x="3550350" y="95760"/>
            <a:ext cx="1226185" cy="3384428"/>
          </a:xfrm>
          <a:prstGeom prst="rect">
            <a:avLst/>
          </a:prstGeom>
          <a:noFill/>
          <a:ln>
            <a:noFill/>
          </a:ln>
        </p:spPr>
      </p:pic>
      <p:sp>
        <p:nvSpPr>
          <p:cNvPr id="6" name="Marcador de contenido 2"/>
          <p:cNvSpPr>
            <a:spLocks noGrp="1"/>
          </p:cNvSpPr>
          <p:nvPr>
            <p:ph idx="1" hasCustomPrompt="1"/>
          </p:nvPr>
        </p:nvSpPr>
        <p:spPr>
          <a:xfrm>
            <a:off x="312420" y="1467850"/>
            <a:ext cx="3390004" cy="3261314"/>
          </a:xfrm>
        </p:spPr>
        <p:txBody>
          <a:bodyPr/>
          <a:lstStyle>
            <a:lvl1pPr>
              <a:defRPr sz="1200" b="1">
                <a:latin typeface="Montserrat" panose="00000500000000000000" pitchFamily="2" charset="0"/>
              </a:defRPr>
            </a:lvl1pPr>
            <a:lvl2pPr>
              <a:defRPr sz="1200" b="1">
                <a:solidFill>
                  <a:srgbClr val="96C11E"/>
                </a:solidFill>
              </a:defRPr>
            </a:lvl2pPr>
            <a:lvl3pPr>
              <a:defRPr sz="1100">
                <a:solidFill>
                  <a:srgbClr val="96C11E"/>
                </a:solidFill>
              </a:defRPr>
            </a:lvl3pPr>
            <a:lvl4pPr>
              <a:defRPr sz="1100" b="1">
                <a:solidFill>
                  <a:schemeClr val="tx1">
                    <a:lumMod val="65000"/>
                    <a:lumOff val="35000"/>
                  </a:schemeClr>
                </a:solidFill>
              </a:defRPr>
            </a:lvl4pPr>
            <a:lvl5pPr>
              <a:defRPr sz="1050" b="0">
                <a:solidFill>
                  <a:schemeClr val="tx1">
                    <a:lumMod val="65000"/>
                    <a:lumOff val="35000"/>
                  </a:schemeClr>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9" name="Marcador de contenido 2"/>
          <p:cNvSpPr>
            <a:spLocks noGrp="1"/>
          </p:cNvSpPr>
          <p:nvPr>
            <p:ph sz="half" idx="11" hasCustomPrompt="1"/>
          </p:nvPr>
        </p:nvSpPr>
        <p:spPr>
          <a:xfrm>
            <a:off x="4627245" y="1467851"/>
            <a:ext cx="4246693" cy="406670"/>
          </a:xfrm>
        </p:spPr>
        <p:txBody>
          <a:bodyPr/>
          <a:lstStyle>
            <a:lvl1pPr marL="0" indent="0">
              <a:buNone/>
              <a:defRPr lang="es-ES" b="1" dirty="0" smtClean="0"/>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0" name="Marcador de contenido 2"/>
          <p:cNvSpPr>
            <a:spLocks noGrp="1"/>
          </p:cNvSpPr>
          <p:nvPr>
            <p:ph sz="half" idx="12"/>
          </p:nvPr>
        </p:nvSpPr>
        <p:spPr>
          <a:xfrm>
            <a:off x="4627245" y="1947911"/>
            <a:ext cx="4246693" cy="406670"/>
          </a:xfrm>
        </p:spPr>
        <p:txBody>
          <a:bodyPr/>
          <a:lstStyle>
            <a:lvl1pPr marL="0" indent="0">
              <a:buNone/>
              <a:defRPr lang="es-ES"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11" name="Marcador de contenido 2"/>
          <p:cNvSpPr>
            <a:spLocks noGrp="1"/>
          </p:cNvSpPr>
          <p:nvPr>
            <p:ph sz="half" idx="13" hasCustomPrompt="1"/>
          </p:nvPr>
        </p:nvSpPr>
        <p:spPr>
          <a:xfrm>
            <a:off x="4627245" y="2470857"/>
            <a:ext cx="4246693" cy="406670"/>
          </a:xfrm>
        </p:spPr>
        <p:txBody>
          <a:bodyPr>
            <a:noAutofit/>
          </a:bodyPr>
          <a:lstStyle>
            <a:lvl1pPr marL="0" indent="0">
              <a:buNone/>
              <a:defRPr lang="es-ES" sz="1100"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2" name="Marcador de contenido 2"/>
          <p:cNvSpPr>
            <a:spLocks noGrp="1"/>
          </p:cNvSpPr>
          <p:nvPr>
            <p:ph sz="half" idx="14"/>
          </p:nvPr>
        </p:nvSpPr>
        <p:spPr>
          <a:xfrm>
            <a:off x="4627245" y="2975522"/>
            <a:ext cx="4246693"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13" name="Marcador de contenido 2"/>
          <p:cNvSpPr>
            <a:spLocks noGrp="1"/>
          </p:cNvSpPr>
          <p:nvPr>
            <p:ph sz="half" idx="15"/>
          </p:nvPr>
        </p:nvSpPr>
        <p:spPr>
          <a:xfrm>
            <a:off x="4627245" y="3536317"/>
            <a:ext cx="4246693" cy="406670"/>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16"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02/12/2021</a:t>
            </a:fld>
            <a:endParaRPr lang="es-ES" dirty="0"/>
          </a:p>
        </p:txBody>
      </p:sp>
      <p:sp>
        <p:nvSpPr>
          <p:cNvPr id="17"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2284041284"/>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953250" y="126683"/>
            <a:ext cx="2057400" cy="273844"/>
          </a:xfrm>
        </p:spPr>
        <p:txBody>
          <a:bodyPr/>
          <a:lstStyle>
            <a:lvl1pPr algn="r">
              <a:defRPr sz="800" b="1"/>
            </a:lvl1pPr>
          </a:lstStyle>
          <a:p>
            <a:fld id="{5F9B8B9C-6A09-4137-8BDB-319979AA6242}" type="datetimeFigureOut">
              <a:rPr lang="es-ES" smtClean="0"/>
              <a:pPr/>
              <a:t>02/12/2021</a:t>
            </a:fld>
            <a:endParaRPr lang="es-ES"/>
          </a:p>
        </p:txBody>
      </p:sp>
    </p:spTree>
    <p:extLst>
      <p:ext uri="{BB962C8B-B14F-4D97-AF65-F5344CB8AC3E}">
        <p14:creationId xmlns:p14="http://schemas.microsoft.com/office/powerpoint/2010/main" val="2236295125"/>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ver" preserve="1" userDrawn="1">
  <p:cSld name="Cover">
    <p:bg>
      <p:bgPr>
        <a:solidFill>
          <a:schemeClr val="bg1"/>
        </a:solidFill>
        <a:effectLst/>
      </p:bgPr>
    </p:bg>
    <p:spTree>
      <p:nvGrpSpPr>
        <p:cNvPr id="1" name="Shape 7"/>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8" cy="5143500"/>
          </a:xfrm>
          <a:prstGeom prst="rect">
            <a:avLst/>
          </a:prstGeom>
        </p:spPr>
      </p:pic>
      <p:sp>
        <p:nvSpPr>
          <p:cNvPr id="3" name="Marcador de contenido 2"/>
          <p:cNvSpPr>
            <a:spLocks noGrp="1"/>
          </p:cNvSpPr>
          <p:nvPr>
            <p:ph sz="half" idx="16"/>
          </p:nvPr>
        </p:nvSpPr>
        <p:spPr>
          <a:xfrm>
            <a:off x="933252" y="2338667"/>
            <a:ext cx="4373853" cy="1558351"/>
          </a:xfrm>
        </p:spPr>
        <p:txBody>
          <a:bodyPr>
            <a:noAutofit/>
          </a:bodyPr>
          <a:lstStyle>
            <a:lvl1pPr marL="0" indent="0">
              <a:buNone/>
              <a:defRPr lang="es-ES" sz="1600" b="1" dirty="0" smtClean="0">
                <a:solidFill>
                  <a:schemeClr val="bg1">
                    <a:lumMod val="95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Tree>
    <p:extLst>
      <p:ext uri="{BB962C8B-B14F-4D97-AF65-F5344CB8AC3E}">
        <p14:creationId xmlns:p14="http://schemas.microsoft.com/office/powerpoint/2010/main" val="1381919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818" y="88288"/>
            <a:ext cx="8885445" cy="4931454"/>
          </a:xfrm>
          <a:prstGeom prst="rect">
            <a:avLst/>
          </a:prstGeom>
        </p:spPr>
      </p:pic>
      <p:sp>
        <p:nvSpPr>
          <p:cNvPr id="2" name="Título 1"/>
          <p:cNvSpPr>
            <a:spLocks noGrp="1"/>
          </p:cNvSpPr>
          <p:nvPr>
            <p:ph type="ctrTitle" hasCustomPrompt="1"/>
          </p:nvPr>
        </p:nvSpPr>
        <p:spPr>
          <a:xfrm>
            <a:off x="277906" y="1474232"/>
            <a:ext cx="8588188" cy="1790700"/>
          </a:xfrm>
        </p:spPr>
        <p:txBody>
          <a:bodyPr anchor="b">
            <a:normAutofit/>
          </a:bodyPr>
          <a:lstStyle>
            <a:lvl1pPr algn="l">
              <a:defRPr sz="3600" b="1">
                <a:solidFill>
                  <a:schemeClr val="tx1">
                    <a:lumMod val="65000"/>
                    <a:lumOff val="35000"/>
                  </a:schemeClr>
                </a:solidFill>
                <a:latin typeface="Montserrat" panose="00000500000000000000" pitchFamily="2" charset="0"/>
              </a:defRPr>
            </a:lvl1pPr>
          </a:lstStyle>
          <a:p>
            <a:r>
              <a:rPr lang="es-ES" dirty="0"/>
              <a:t>HAGA CLIC PARA MODIFICAR EL ESTILO DE TÍTULO DEL PATRÓN</a:t>
            </a:r>
          </a:p>
        </p:txBody>
      </p:sp>
      <p:sp>
        <p:nvSpPr>
          <p:cNvPr id="3" name="Subtítulo 2"/>
          <p:cNvSpPr>
            <a:spLocks noGrp="1"/>
          </p:cNvSpPr>
          <p:nvPr>
            <p:ph type="subTitle" idx="1"/>
          </p:nvPr>
        </p:nvSpPr>
        <p:spPr>
          <a:xfrm>
            <a:off x="277906" y="3333988"/>
            <a:ext cx="8588188" cy="1241822"/>
          </a:xfrm>
        </p:spPr>
        <p:txBody>
          <a:bodyPr>
            <a:normAutofit/>
          </a:bodyPr>
          <a:lstStyle>
            <a:lvl1pPr marL="0" indent="0" algn="l">
              <a:buNone/>
              <a:defRPr sz="1800">
                <a:solidFill>
                  <a:schemeClr val="tx1">
                    <a:lumMod val="65000"/>
                    <a:lumOff val="35000"/>
                  </a:schemeClr>
                </a:solidFill>
                <a:latin typeface="Montserrat" panose="000005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dirty="0"/>
              <a:t>Haga clic para modificar el estilo de subtítulo del patrón</a:t>
            </a:r>
          </a:p>
        </p:txBody>
      </p:sp>
      <p:sp>
        <p:nvSpPr>
          <p:cNvPr id="7" name="Marcador de fecha 3"/>
          <p:cNvSpPr>
            <a:spLocks noGrp="1"/>
          </p:cNvSpPr>
          <p:nvPr>
            <p:ph type="dt" sz="half" idx="2"/>
          </p:nvPr>
        </p:nvSpPr>
        <p:spPr>
          <a:xfrm>
            <a:off x="4626909" y="472273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02/12/2021</a:t>
            </a:fld>
            <a:endParaRPr lang="es-ES" dirty="0"/>
          </a:p>
        </p:txBody>
      </p:sp>
      <p:sp>
        <p:nvSpPr>
          <p:cNvPr id="9" name="Marcador de número de diapositiva 5"/>
          <p:cNvSpPr>
            <a:spLocks noGrp="1"/>
          </p:cNvSpPr>
          <p:nvPr>
            <p:ph type="sldNum" sz="quarter" idx="4"/>
          </p:nvPr>
        </p:nvSpPr>
        <p:spPr>
          <a:xfrm>
            <a:off x="6816538" y="472273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3360555799"/>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ido indice">
    <p:spTree>
      <p:nvGrpSpPr>
        <p:cNvPr id="1" name=""/>
        <p:cNvGrpSpPr/>
        <p:nvPr/>
      </p:nvGrpSpPr>
      <p:grpSpPr>
        <a:xfrm>
          <a:off x="0" y="0"/>
          <a:ext cx="0" cy="0"/>
          <a:chOff x="0" y="0"/>
          <a:chExt cx="0" cy="0"/>
        </a:xfrm>
      </p:grpSpPr>
      <p:pic>
        <p:nvPicPr>
          <p:cNvPr id="5" name="Google Shape;96;p7"/>
          <p:cNvPicPr preferRelativeResize="0"/>
          <p:nvPr userDrawn="1"/>
        </p:nvPicPr>
        <p:blipFill>
          <a:blip r:embed="rId2">
            <a:alphaModFix/>
          </a:blip>
          <a:stretch>
            <a:fillRect/>
          </a:stretch>
        </p:blipFill>
        <p:spPr>
          <a:xfrm>
            <a:off x="3550350" y="95760"/>
            <a:ext cx="1226185" cy="3384428"/>
          </a:xfrm>
          <a:prstGeom prst="rect">
            <a:avLst/>
          </a:prstGeom>
          <a:noFill/>
          <a:ln>
            <a:noFill/>
          </a:ln>
        </p:spPr>
      </p:pic>
      <p:sp>
        <p:nvSpPr>
          <p:cNvPr id="6" name="Marcador de contenido 2"/>
          <p:cNvSpPr>
            <a:spLocks noGrp="1"/>
          </p:cNvSpPr>
          <p:nvPr>
            <p:ph idx="1" hasCustomPrompt="1"/>
          </p:nvPr>
        </p:nvSpPr>
        <p:spPr>
          <a:xfrm>
            <a:off x="312420" y="1467850"/>
            <a:ext cx="3390004" cy="3261314"/>
          </a:xfrm>
        </p:spPr>
        <p:txBody>
          <a:bodyPr/>
          <a:lstStyle>
            <a:lvl1pPr>
              <a:defRPr sz="1200" b="1">
                <a:latin typeface="Montserrat" panose="00000500000000000000" pitchFamily="2" charset="0"/>
              </a:defRPr>
            </a:lvl1pPr>
            <a:lvl2pPr>
              <a:defRPr sz="1200" b="1">
                <a:solidFill>
                  <a:srgbClr val="96C11E"/>
                </a:solidFill>
              </a:defRPr>
            </a:lvl2pPr>
            <a:lvl3pPr>
              <a:defRPr sz="1100">
                <a:solidFill>
                  <a:srgbClr val="96C11E"/>
                </a:solidFill>
              </a:defRPr>
            </a:lvl3pPr>
            <a:lvl4pPr>
              <a:defRPr sz="1100" b="1">
                <a:solidFill>
                  <a:schemeClr val="tx1">
                    <a:lumMod val="65000"/>
                    <a:lumOff val="35000"/>
                  </a:schemeClr>
                </a:solidFill>
              </a:defRPr>
            </a:lvl4pPr>
            <a:lvl5pPr>
              <a:defRPr sz="1050" b="0">
                <a:solidFill>
                  <a:schemeClr val="tx1">
                    <a:lumMod val="65000"/>
                    <a:lumOff val="35000"/>
                  </a:schemeClr>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9" name="Marcador de contenido 2"/>
          <p:cNvSpPr>
            <a:spLocks noGrp="1"/>
          </p:cNvSpPr>
          <p:nvPr>
            <p:ph sz="half" idx="11" hasCustomPrompt="1"/>
          </p:nvPr>
        </p:nvSpPr>
        <p:spPr>
          <a:xfrm>
            <a:off x="4627245" y="1467851"/>
            <a:ext cx="4246693" cy="406670"/>
          </a:xfrm>
        </p:spPr>
        <p:txBody>
          <a:bodyPr/>
          <a:lstStyle>
            <a:lvl1pPr marL="0" indent="0">
              <a:buNone/>
              <a:defRPr lang="es-ES" b="1" dirty="0" smtClean="0"/>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0" name="Marcador de contenido 2"/>
          <p:cNvSpPr>
            <a:spLocks noGrp="1"/>
          </p:cNvSpPr>
          <p:nvPr>
            <p:ph sz="half" idx="12"/>
          </p:nvPr>
        </p:nvSpPr>
        <p:spPr>
          <a:xfrm>
            <a:off x="4627245" y="1947911"/>
            <a:ext cx="4246693" cy="406670"/>
          </a:xfrm>
        </p:spPr>
        <p:txBody>
          <a:bodyPr/>
          <a:lstStyle>
            <a:lvl1pPr marL="0" indent="0">
              <a:buNone/>
              <a:defRPr lang="es-ES"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1" name="Marcador de contenido 2"/>
          <p:cNvSpPr>
            <a:spLocks noGrp="1"/>
          </p:cNvSpPr>
          <p:nvPr>
            <p:ph sz="half" idx="13" hasCustomPrompt="1"/>
          </p:nvPr>
        </p:nvSpPr>
        <p:spPr>
          <a:xfrm>
            <a:off x="4627245" y="2470857"/>
            <a:ext cx="4246693" cy="406670"/>
          </a:xfrm>
        </p:spPr>
        <p:txBody>
          <a:bodyPr>
            <a:noAutofit/>
          </a:bodyPr>
          <a:lstStyle>
            <a:lvl1pPr marL="0" indent="0">
              <a:buNone/>
              <a:defRPr lang="es-ES" sz="1100"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2" name="Marcador de contenido 2"/>
          <p:cNvSpPr>
            <a:spLocks noGrp="1"/>
          </p:cNvSpPr>
          <p:nvPr>
            <p:ph sz="half" idx="14"/>
          </p:nvPr>
        </p:nvSpPr>
        <p:spPr>
          <a:xfrm>
            <a:off x="4627245" y="2975522"/>
            <a:ext cx="4246693"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3" name="Marcador de contenido 2"/>
          <p:cNvSpPr>
            <a:spLocks noGrp="1"/>
          </p:cNvSpPr>
          <p:nvPr>
            <p:ph sz="half" idx="15"/>
          </p:nvPr>
        </p:nvSpPr>
        <p:spPr>
          <a:xfrm>
            <a:off x="4627245" y="3536317"/>
            <a:ext cx="4246693" cy="406670"/>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6"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02/12/2021</a:t>
            </a:fld>
            <a:endParaRPr lang="es-ES" dirty="0"/>
          </a:p>
        </p:txBody>
      </p:sp>
      <p:sp>
        <p:nvSpPr>
          <p:cNvPr id="17"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3343695992"/>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339090" y="624840"/>
            <a:ext cx="8534848" cy="605075"/>
          </a:xfrm>
        </p:spPr>
        <p:txBody>
          <a:bodyPr/>
          <a:lstStyle/>
          <a:p>
            <a:r>
              <a:rPr lang="es-ES" dirty="0"/>
              <a:t>Haga clic para modificar el estilo de título del patrón</a:t>
            </a:r>
          </a:p>
        </p:txBody>
      </p:sp>
      <p:sp>
        <p:nvSpPr>
          <p:cNvPr id="3" name="Marcador de contenido 2"/>
          <p:cNvSpPr>
            <a:spLocks noGrp="1"/>
          </p:cNvSpPr>
          <p:nvPr>
            <p:ph idx="1"/>
          </p:nvPr>
        </p:nvSpPr>
        <p:spPr>
          <a:xfrm>
            <a:off x="339090" y="1503759"/>
            <a:ext cx="8534848" cy="326350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189;p13"/>
          <p:cNvPicPr preferRelativeResize="0"/>
          <p:nvPr userDrawn="1"/>
        </p:nvPicPr>
        <p:blipFill>
          <a:blip r:embed="rId2">
            <a:alphaModFix/>
          </a:blip>
          <a:stretch>
            <a:fillRect/>
          </a:stretch>
        </p:blipFill>
        <p:spPr>
          <a:xfrm>
            <a:off x="206502" y="1080877"/>
            <a:ext cx="265175" cy="237075"/>
          </a:xfrm>
          <a:prstGeom prst="rect">
            <a:avLst/>
          </a:prstGeom>
          <a:noFill/>
          <a:ln>
            <a:noFill/>
          </a:ln>
        </p:spPr>
      </p:pic>
      <p:sp>
        <p:nvSpPr>
          <p:cNvPr id="14"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02/12/2021</a:t>
            </a:fld>
            <a:endParaRPr lang="es-ES" dirty="0"/>
          </a:p>
        </p:txBody>
      </p:sp>
      <p:sp>
        <p:nvSpPr>
          <p:cNvPr id="15"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7" name="Google Shape;172;p12"/>
          <p:cNvPicPr preferRelativeResize="0"/>
          <p:nvPr userDrawn="1"/>
        </p:nvPicPr>
        <p:blipFill>
          <a:blip r:embed="rId3">
            <a:alphaModFix/>
          </a:blip>
          <a:stretch>
            <a:fillRect/>
          </a:stretch>
        </p:blipFill>
        <p:spPr>
          <a:xfrm>
            <a:off x="8629530" y="91433"/>
            <a:ext cx="199461" cy="212040"/>
          </a:xfrm>
          <a:prstGeom prst="rect">
            <a:avLst/>
          </a:prstGeom>
          <a:noFill/>
          <a:ln>
            <a:noFill/>
          </a:ln>
        </p:spPr>
      </p:pic>
    </p:spTree>
    <p:extLst>
      <p:ext uri="{BB962C8B-B14F-4D97-AF65-F5344CB8AC3E}">
        <p14:creationId xmlns:p14="http://schemas.microsoft.com/office/powerpoint/2010/main" val="468113657"/>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ítulo y objetos 2">
    <p:spTree>
      <p:nvGrpSpPr>
        <p:cNvPr id="1" name=""/>
        <p:cNvGrpSpPr/>
        <p:nvPr/>
      </p:nvGrpSpPr>
      <p:grpSpPr>
        <a:xfrm>
          <a:off x="0" y="0"/>
          <a:ext cx="0" cy="0"/>
          <a:chOff x="0" y="0"/>
          <a:chExt cx="0" cy="0"/>
        </a:xfrm>
      </p:grpSpPr>
      <p:sp>
        <p:nvSpPr>
          <p:cNvPr id="2" name="Título 1"/>
          <p:cNvSpPr>
            <a:spLocks noGrp="1"/>
          </p:cNvSpPr>
          <p:nvPr>
            <p:ph type="title"/>
          </p:nvPr>
        </p:nvSpPr>
        <p:spPr>
          <a:xfrm>
            <a:off x="645851" y="444891"/>
            <a:ext cx="7930655" cy="605075"/>
          </a:xfrm>
        </p:spPr>
        <p:txBody>
          <a:bodyPr>
            <a:normAutofit/>
          </a:bodyPr>
          <a:lstStyle>
            <a:lvl1pPr>
              <a:defRPr sz="1400" b="1">
                <a:solidFill>
                  <a:srgbClr val="96C11E"/>
                </a:solidFill>
              </a:defRPr>
            </a:lvl1pPr>
          </a:lstStyle>
          <a:p>
            <a:r>
              <a:rPr lang="es-ES" dirty="0"/>
              <a:t>Haga clic para modificar el estilo de título del patrón</a:t>
            </a:r>
          </a:p>
        </p:txBody>
      </p:sp>
      <p:sp>
        <p:nvSpPr>
          <p:cNvPr id="7"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Google Shape;205;p14"/>
          <p:cNvPicPr preferRelativeResize="0"/>
          <p:nvPr userDrawn="1"/>
        </p:nvPicPr>
        <p:blipFill>
          <a:blip r:embed="rId2">
            <a:alphaModFix/>
          </a:blip>
          <a:stretch>
            <a:fillRect/>
          </a:stretch>
        </p:blipFill>
        <p:spPr>
          <a:xfrm>
            <a:off x="512280" y="628892"/>
            <a:ext cx="265175" cy="237075"/>
          </a:xfrm>
          <a:prstGeom prst="rect">
            <a:avLst/>
          </a:prstGeom>
          <a:noFill/>
          <a:ln>
            <a:noFill/>
          </a:ln>
        </p:spPr>
      </p:pic>
      <p:sp>
        <p:nvSpPr>
          <p:cNvPr id="18" name="Marcador de contenido 2"/>
          <p:cNvSpPr>
            <a:spLocks noGrp="1"/>
          </p:cNvSpPr>
          <p:nvPr>
            <p:ph sz="half" idx="13" hasCustomPrompt="1"/>
          </p:nvPr>
        </p:nvSpPr>
        <p:spPr>
          <a:xfrm>
            <a:off x="418554" y="3524537"/>
            <a:ext cx="8246173" cy="406670"/>
          </a:xfrm>
        </p:spPr>
        <p:txBody>
          <a:bodyPr>
            <a:noAutofit/>
          </a:bodyPr>
          <a:lstStyle>
            <a:lvl1pPr marL="0" indent="0">
              <a:buNone/>
              <a:defRPr lang="es-ES" sz="1100"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418554" y="1143344"/>
            <a:ext cx="8246173"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418554" y="2150983"/>
            <a:ext cx="8246173"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418554" y="3067440"/>
            <a:ext cx="8246173"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pic>
        <p:nvPicPr>
          <p:cNvPr id="22" name="Imagen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931207"/>
            <a:ext cx="1884996" cy="836056"/>
          </a:xfrm>
          <a:prstGeom prst="rect">
            <a:avLst/>
          </a:prstGeom>
        </p:spPr>
      </p:pic>
      <p:sp>
        <p:nvSpPr>
          <p:cNvPr id="13"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02/12/2021</a:t>
            </a:fld>
            <a:endParaRPr lang="es-ES" dirty="0"/>
          </a:p>
        </p:txBody>
      </p:sp>
      <p:sp>
        <p:nvSpPr>
          <p:cNvPr id="14"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1410956278"/>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ítulo y objetos sin marcador 1">
    <p:spTree>
      <p:nvGrpSpPr>
        <p:cNvPr id="1" name=""/>
        <p:cNvGrpSpPr/>
        <p:nvPr/>
      </p:nvGrpSpPr>
      <p:grpSpPr>
        <a:xfrm>
          <a:off x="0" y="0"/>
          <a:ext cx="0" cy="0"/>
          <a:chOff x="0" y="0"/>
          <a:chExt cx="0" cy="0"/>
        </a:xfrm>
      </p:grpSpPr>
      <p:sp>
        <p:nvSpPr>
          <p:cNvPr id="2" name="Título 1"/>
          <p:cNvSpPr>
            <a:spLocks noGrp="1"/>
          </p:cNvSpPr>
          <p:nvPr>
            <p:ph type="title"/>
          </p:nvPr>
        </p:nvSpPr>
        <p:spPr>
          <a:xfrm>
            <a:off x="1277181" y="444891"/>
            <a:ext cx="7299326" cy="605075"/>
          </a:xfrm>
        </p:spPr>
        <p:txBody>
          <a:bodyPr>
            <a:normAutofit/>
          </a:bodyPr>
          <a:lstStyle>
            <a:lvl1pPr>
              <a:defRPr sz="1400" b="1">
                <a:solidFill>
                  <a:srgbClr val="96C11E"/>
                </a:solidFill>
              </a:defRPr>
            </a:lvl1pPr>
          </a:lstStyle>
          <a:p>
            <a:r>
              <a:rPr lang="es-ES" dirty="0"/>
              <a:t>Haga clic para modificar el estilo de título del patrón</a:t>
            </a:r>
          </a:p>
        </p:txBody>
      </p:sp>
      <p:sp>
        <p:nvSpPr>
          <p:cNvPr id="7"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Marcador de contenido 2"/>
          <p:cNvSpPr>
            <a:spLocks noGrp="1"/>
          </p:cNvSpPr>
          <p:nvPr>
            <p:ph sz="half" idx="13" hasCustomPrompt="1"/>
          </p:nvPr>
        </p:nvSpPr>
        <p:spPr>
          <a:xfrm>
            <a:off x="1286466" y="3524537"/>
            <a:ext cx="7378261" cy="406670"/>
          </a:xfrm>
        </p:spPr>
        <p:txBody>
          <a:bodyPr>
            <a:noAutofit/>
          </a:bodyPr>
          <a:lstStyle>
            <a:lvl1pPr marL="0" indent="0">
              <a:buNone/>
              <a:defRPr lang="es-ES" sz="1100"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286466" y="1143344"/>
            <a:ext cx="7378261"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1286466" y="2150983"/>
            <a:ext cx="7378261"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1286466" y="3067440"/>
            <a:ext cx="7378261"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3"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02/12/2021</a:t>
            </a:fld>
            <a:endParaRPr lang="es-ES" dirty="0"/>
          </a:p>
        </p:txBody>
      </p:sp>
      <p:sp>
        <p:nvSpPr>
          <p:cNvPr id="14"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7869"/>
            <a:ext cx="1076325" cy="4048125"/>
          </a:xfrm>
          <a:prstGeom prst="rect">
            <a:avLst/>
          </a:prstGeom>
        </p:spPr>
      </p:pic>
    </p:spTree>
    <p:extLst>
      <p:ext uri="{BB962C8B-B14F-4D97-AF65-F5344CB8AC3E}">
        <p14:creationId xmlns:p14="http://schemas.microsoft.com/office/powerpoint/2010/main" val="1727791859"/>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ítulo y objetos sin marcador 2 ">
    <p:spTree>
      <p:nvGrpSpPr>
        <p:cNvPr id="1" name=""/>
        <p:cNvGrpSpPr/>
        <p:nvPr/>
      </p:nvGrpSpPr>
      <p:grpSpPr>
        <a:xfrm>
          <a:off x="0" y="0"/>
          <a:ext cx="0" cy="0"/>
          <a:chOff x="0" y="0"/>
          <a:chExt cx="0" cy="0"/>
        </a:xfrm>
      </p:grpSpPr>
      <p:sp>
        <p:nvSpPr>
          <p:cNvPr id="2" name="Título 1"/>
          <p:cNvSpPr>
            <a:spLocks noGrp="1"/>
          </p:cNvSpPr>
          <p:nvPr>
            <p:ph type="title"/>
          </p:nvPr>
        </p:nvSpPr>
        <p:spPr>
          <a:xfrm>
            <a:off x="1277181" y="444891"/>
            <a:ext cx="7299326" cy="605075"/>
          </a:xfrm>
        </p:spPr>
        <p:txBody>
          <a:bodyPr>
            <a:normAutofit/>
          </a:bodyPr>
          <a:lstStyle>
            <a:lvl1pPr>
              <a:defRPr sz="1400" b="1">
                <a:solidFill>
                  <a:srgbClr val="96C11E"/>
                </a:solidFill>
              </a:defRPr>
            </a:lvl1pPr>
          </a:lstStyle>
          <a:p>
            <a:r>
              <a:rPr lang="es-ES" dirty="0"/>
              <a:t>Haga clic para modificar el estilo de título del patrón</a:t>
            </a:r>
          </a:p>
        </p:txBody>
      </p:sp>
      <p:sp>
        <p:nvSpPr>
          <p:cNvPr id="7"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Marcador de contenido 2"/>
          <p:cNvSpPr>
            <a:spLocks noGrp="1"/>
          </p:cNvSpPr>
          <p:nvPr>
            <p:ph sz="half" idx="13" hasCustomPrompt="1"/>
          </p:nvPr>
        </p:nvSpPr>
        <p:spPr>
          <a:xfrm>
            <a:off x="1286466" y="3524537"/>
            <a:ext cx="7378261" cy="406670"/>
          </a:xfrm>
        </p:spPr>
        <p:txBody>
          <a:bodyPr>
            <a:noAutofit/>
          </a:bodyPr>
          <a:lstStyle>
            <a:lvl1pPr marL="0" indent="0">
              <a:buNone/>
              <a:defRPr lang="es-ES" sz="1100"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286466" y="1143344"/>
            <a:ext cx="7378261"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1286466" y="2150983"/>
            <a:ext cx="7378261"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1286466" y="3067440"/>
            <a:ext cx="7378261"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3"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02/12/2021</a:t>
            </a:fld>
            <a:endParaRPr lang="es-ES" dirty="0"/>
          </a:p>
        </p:txBody>
      </p:sp>
      <p:sp>
        <p:nvSpPr>
          <p:cNvPr id="14"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612" y="503544"/>
            <a:ext cx="1076325" cy="4048125"/>
          </a:xfrm>
          <a:prstGeom prst="rect">
            <a:avLst/>
          </a:prstGeom>
        </p:spPr>
      </p:pic>
    </p:spTree>
    <p:extLst>
      <p:ext uri="{BB962C8B-B14F-4D97-AF65-F5344CB8AC3E}">
        <p14:creationId xmlns:p14="http://schemas.microsoft.com/office/powerpoint/2010/main" val="3216856650"/>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ítulo y objetos sin marcador 2 ELIMINAR">
    <p:spTree>
      <p:nvGrpSpPr>
        <p:cNvPr id="1" name=""/>
        <p:cNvGrpSpPr/>
        <p:nvPr/>
      </p:nvGrpSpPr>
      <p:grpSpPr>
        <a:xfrm>
          <a:off x="0" y="0"/>
          <a:ext cx="0" cy="0"/>
          <a:chOff x="0" y="0"/>
          <a:chExt cx="0" cy="0"/>
        </a:xfrm>
      </p:grpSpPr>
      <p:sp>
        <p:nvSpPr>
          <p:cNvPr id="2" name="Título 1"/>
          <p:cNvSpPr>
            <a:spLocks noGrp="1"/>
          </p:cNvSpPr>
          <p:nvPr>
            <p:ph type="title"/>
          </p:nvPr>
        </p:nvSpPr>
        <p:spPr>
          <a:xfrm>
            <a:off x="1539207" y="444891"/>
            <a:ext cx="7037299" cy="605075"/>
          </a:xfrm>
        </p:spPr>
        <p:txBody>
          <a:bodyPr>
            <a:normAutofit/>
          </a:bodyPr>
          <a:lstStyle>
            <a:lvl1pPr>
              <a:defRPr sz="1400" b="1">
                <a:solidFill>
                  <a:srgbClr val="96C11E"/>
                </a:solidFill>
              </a:defRPr>
            </a:lvl1pPr>
          </a:lstStyle>
          <a:p>
            <a:r>
              <a:rPr lang="es-ES" dirty="0"/>
              <a:t>Haga clic para modificar el estilo de título del patrón</a:t>
            </a:r>
          </a:p>
        </p:txBody>
      </p:sp>
      <p:sp>
        <p:nvSpPr>
          <p:cNvPr id="7"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Marcador de contenido 2"/>
          <p:cNvSpPr>
            <a:spLocks noGrp="1"/>
          </p:cNvSpPr>
          <p:nvPr>
            <p:ph sz="half" idx="13" hasCustomPrompt="1"/>
          </p:nvPr>
        </p:nvSpPr>
        <p:spPr>
          <a:xfrm>
            <a:off x="1551327" y="3524537"/>
            <a:ext cx="7113400" cy="406670"/>
          </a:xfrm>
        </p:spPr>
        <p:txBody>
          <a:bodyPr>
            <a:noAutofit/>
          </a:bodyPr>
          <a:lstStyle>
            <a:lvl1pPr marL="0" indent="0">
              <a:buNone/>
              <a:defRPr lang="es-ES" sz="1100" b="0" dirty="0" smtClean="0">
                <a:solidFill>
                  <a:srgbClr val="96C11E"/>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551327" y="1143344"/>
            <a:ext cx="7113400"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1551327" y="2150983"/>
            <a:ext cx="7113400"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1551327" y="3067440"/>
            <a:ext cx="7113400"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3"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02/12/2021</a:t>
            </a:fld>
            <a:endParaRPr lang="es-ES" dirty="0"/>
          </a:p>
        </p:txBody>
      </p:sp>
      <p:sp>
        <p:nvSpPr>
          <p:cNvPr id="14"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1" name="Google Shape;187;p13"/>
          <p:cNvPicPr preferRelativeResize="0"/>
          <p:nvPr userDrawn="1"/>
        </p:nvPicPr>
        <p:blipFill rotWithShape="1">
          <a:blip r:embed="rId2">
            <a:alphaModFix/>
          </a:blip>
          <a:srcRect l="20276"/>
          <a:stretch/>
        </p:blipFill>
        <p:spPr>
          <a:xfrm>
            <a:off x="0" y="480150"/>
            <a:ext cx="1422691" cy="3779384"/>
          </a:xfrm>
          <a:prstGeom prst="rect">
            <a:avLst/>
          </a:prstGeom>
          <a:noFill/>
          <a:ln>
            <a:noFill/>
          </a:ln>
        </p:spPr>
      </p:pic>
    </p:spTree>
    <p:extLst>
      <p:ext uri="{BB962C8B-B14F-4D97-AF65-F5344CB8AC3E}">
        <p14:creationId xmlns:p14="http://schemas.microsoft.com/office/powerpoint/2010/main" val="3706756068"/>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os Columnas">
    <p:spTree>
      <p:nvGrpSpPr>
        <p:cNvPr id="1" name=""/>
        <p:cNvGrpSpPr/>
        <p:nvPr/>
      </p:nvGrpSpPr>
      <p:grpSpPr>
        <a:xfrm>
          <a:off x="0" y="0"/>
          <a:ext cx="0" cy="0"/>
          <a:chOff x="0" y="0"/>
          <a:chExt cx="0" cy="0"/>
        </a:xfrm>
      </p:grpSpPr>
      <p:sp>
        <p:nvSpPr>
          <p:cNvPr id="2" name="Título 1"/>
          <p:cNvSpPr>
            <a:spLocks noGrp="1"/>
          </p:cNvSpPr>
          <p:nvPr>
            <p:ph type="title"/>
          </p:nvPr>
        </p:nvSpPr>
        <p:spPr>
          <a:xfrm>
            <a:off x="331470" y="588332"/>
            <a:ext cx="8454401" cy="406956"/>
          </a:xfrm>
        </p:spPr>
        <p:txBody>
          <a:bodyPr>
            <a:normAutofit/>
          </a:bodyPr>
          <a:lstStyle>
            <a:lvl1pPr>
              <a:defRPr sz="1800" b="1"/>
            </a:lvl1pPr>
          </a:lstStyle>
          <a:p>
            <a:r>
              <a:rPr lang="es-ES" dirty="0"/>
              <a:t>Haga clic para modificar el estilo de título del patrón</a:t>
            </a:r>
          </a:p>
        </p:txBody>
      </p:sp>
      <p:sp>
        <p:nvSpPr>
          <p:cNvPr id="3" name="Marcador de contenido 2"/>
          <p:cNvSpPr>
            <a:spLocks noGrp="1"/>
          </p:cNvSpPr>
          <p:nvPr>
            <p:ph idx="1"/>
          </p:nvPr>
        </p:nvSpPr>
        <p:spPr>
          <a:xfrm>
            <a:off x="331470" y="1080564"/>
            <a:ext cx="4194810" cy="3521915"/>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7"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189;p13"/>
          <p:cNvPicPr preferRelativeResize="0"/>
          <p:nvPr userDrawn="1"/>
        </p:nvPicPr>
        <p:blipFill>
          <a:blip r:embed="rId2">
            <a:alphaModFix/>
          </a:blip>
          <a:stretch>
            <a:fillRect/>
          </a:stretch>
        </p:blipFill>
        <p:spPr>
          <a:xfrm>
            <a:off x="198882" y="673609"/>
            <a:ext cx="265175" cy="237075"/>
          </a:xfrm>
          <a:prstGeom prst="rect">
            <a:avLst/>
          </a:prstGeom>
          <a:noFill/>
          <a:ln>
            <a:noFill/>
          </a:ln>
        </p:spPr>
      </p:pic>
      <p:sp>
        <p:nvSpPr>
          <p:cNvPr id="16" name="Marcador de contenido 2"/>
          <p:cNvSpPr>
            <a:spLocks noGrp="1"/>
          </p:cNvSpPr>
          <p:nvPr>
            <p:ph idx="13"/>
          </p:nvPr>
        </p:nvSpPr>
        <p:spPr>
          <a:xfrm>
            <a:off x="4762500" y="1080564"/>
            <a:ext cx="4111438" cy="3521915"/>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1"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02/12/2021</a:t>
            </a:fld>
            <a:endParaRPr lang="es-ES" dirty="0"/>
          </a:p>
        </p:txBody>
      </p:sp>
      <p:sp>
        <p:nvSpPr>
          <p:cNvPr id="14"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120884519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339090" y="624840"/>
            <a:ext cx="8534848" cy="605075"/>
          </a:xfrm>
        </p:spPr>
        <p:txBody>
          <a:bodyPr/>
          <a:lstStyle/>
          <a:p>
            <a:r>
              <a:rPr lang="es-MX"/>
              <a:t>Haz clic para modificar el estilo de título del patrón</a:t>
            </a:r>
            <a:endParaRPr lang="es-ES" dirty="0"/>
          </a:p>
        </p:txBody>
      </p:sp>
      <p:sp>
        <p:nvSpPr>
          <p:cNvPr id="3" name="Marcador de contenido 2"/>
          <p:cNvSpPr>
            <a:spLocks noGrp="1"/>
          </p:cNvSpPr>
          <p:nvPr>
            <p:ph idx="1"/>
          </p:nvPr>
        </p:nvSpPr>
        <p:spPr>
          <a:xfrm>
            <a:off x="339090" y="1503759"/>
            <a:ext cx="8534848" cy="3263504"/>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a:p>
        </p:txBody>
      </p:sp>
      <p:sp>
        <p:nvSpPr>
          <p:cNvPr id="7"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189;p13"/>
          <p:cNvPicPr preferRelativeResize="0"/>
          <p:nvPr userDrawn="1"/>
        </p:nvPicPr>
        <p:blipFill>
          <a:blip r:embed="rId2">
            <a:alphaModFix/>
          </a:blip>
          <a:stretch>
            <a:fillRect/>
          </a:stretch>
        </p:blipFill>
        <p:spPr>
          <a:xfrm>
            <a:off x="206502" y="1080877"/>
            <a:ext cx="265175" cy="237075"/>
          </a:xfrm>
          <a:prstGeom prst="rect">
            <a:avLst/>
          </a:prstGeom>
          <a:noFill/>
          <a:ln>
            <a:noFill/>
          </a:ln>
        </p:spPr>
      </p:pic>
      <p:sp>
        <p:nvSpPr>
          <p:cNvPr id="14"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02/12/2021</a:t>
            </a:fld>
            <a:endParaRPr lang="es-ES" dirty="0"/>
          </a:p>
        </p:txBody>
      </p:sp>
      <p:sp>
        <p:nvSpPr>
          <p:cNvPr id="15"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273697659"/>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atro Columnas">
    <p:spTree>
      <p:nvGrpSpPr>
        <p:cNvPr id="1" name=""/>
        <p:cNvGrpSpPr/>
        <p:nvPr/>
      </p:nvGrpSpPr>
      <p:grpSpPr>
        <a:xfrm>
          <a:off x="0" y="0"/>
          <a:ext cx="0" cy="0"/>
          <a:chOff x="0" y="0"/>
          <a:chExt cx="0" cy="0"/>
        </a:xfrm>
      </p:grpSpPr>
      <p:sp>
        <p:nvSpPr>
          <p:cNvPr id="2" name="Título 1"/>
          <p:cNvSpPr>
            <a:spLocks noGrp="1"/>
          </p:cNvSpPr>
          <p:nvPr>
            <p:ph type="title"/>
          </p:nvPr>
        </p:nvSpPr>
        <p:spPr>
          <a:xfrm>
            <a:off x="389381" y="1081870"/>
            <a:ext cx="1729797" cy="1072828"/>
          </a:xfrm>
        </p:spPr>
        <p:txBody>
          <a:bodyPr anchor="t">
            <a:normAutofit/>
          </a:bodyPr>
          <a:lstStyle>
            <a:lvl1pPr algn="r">
              <a:defRPr sz="1200" b="1">
                <a:solidFill>
                  <a:srgbClr val="96C11E"/>
                </a:solidFill>
              </a:defRPr>
            </a:lvl1pPr>
          </a:lstStyle>
          <a:p>
            <a:r>
              <a:rPr lang="es-ES" dirty="0"/>
              <a:t>Haga clic para modificar el estilo de título del patrón</a:t>
            </a:r>
          </a:p>
        </p:txBody>
      </p:sp>
      <p:sp>
        <p:nvSpPr>
          <p:cNvPr id="7"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189;p13"/>
          <p:cNvPicPr preferRelativeResize="0"/>
          <p:nvPr userDrawn="1"/>
        </p:nvPicPr>
        <p:blipFill>
          <a:blip r:embed="rId2">
            <a:alphaModFix/>
          </a:blip>
          <a:stretch>
            <a:fillRect/>
          </a:stretch>
        </p:blipFill>
        <p:spPr>
          <a:xfrm>
            <a:off x="389382" y="650749"/>
            <a:ext cx="265175" cy="237075"/>
          </a:xfrm>
          <a:prstGeom prst="rect">
            <a:avLst/>
          </a:prstGeom>
          <a:noFill/>
          <a:ln>
            <a:noFill/>
          </a:ln>
        </p:spPr>
      </p:pic>
      <p:sp>
        <p:nvSpPr>
          <p:cNvPr id="32" name="Marcador de texto 3"/>
          <p:cNvSpPr>
            <a:spLocks noGrp="1"/>
          </p:cNvSpPr>
          <p:nvPr>
            <p:ph type="body" sz="half" idx="2"/>
          </p:nvPr>
        </p:nvSpPr>
        <p:spPr>
          <a:xfrm>
            <a:off x="2247471"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33" name="Marcador de texto 3"/>
          <p:cNvSpPr>
            <a:spLocks noGrp="1"/>
          </p:cNvSpPr>
          <p:nvPr>
            <p:ph type="body" sz="half" idx="16"/>
          </p:nvPr>
        </p:nvSpPr>
        <p:spPr>
          <a:xfrm>
            <a:off x="4526847"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34" name="Marcador de texto 3"/>
          <p:cNvSpPr>
            <a:spLocks noGrp="1"/>
          </p:cNvSpPr>
          <p:nvPr>
            <p:ph type="body" sz="half" idx="17"/>
          </p:nvPr>
        </p:nvSpPr>
        <p:spPr>
          <a:xfrm>
            <a:off x="6806223"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35" name="Marcador de contenido 2"/>
          <p:cNvSpPr>
            <a:spLocks noGrp="1"/>
          </p:cNvSpPr>
          <p:nvPr>
            <p:ph sz="half" idx="14"/>
          </p:nvPr>
        </p:nvSpPr>
        <p:spPr>
          <a:xfrm>
            <a:off x="2247469"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36" name="Marcador de contenido 2"/>
          <p:cNvSpPr>
            <a:spLocks noGrp="1"/>
          </p:cNvSpPr>
          <p:nvPr>
            <p:ph sz="half" idx="18"/>
          </p:nvPr>
        </p:nvSpPr>
        <p:spPr>
          <a:xfrm>
            <a:off x="4526845"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37" name="Marcador de contenido 2"/>
          <p:cNvSpPr>
            <a:spLocks noGrp="1"/>
          </p:cNvSpPr>
          <p:nvPr>
            <p:ph sz="half" idx="19"/>
          </p:nvPr>
        </p:nvSpPr>
        <p:spPr>
          <a:xfrm>
            <a:off x="6806221"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4"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02/12/2021</a:t>
            </a:fld>
            <a:endParaRPr lang="es-ES" dirty="0"/>
          </a:p>
        </p:txBody>
      </p:sp>
      <p:sp>
        <p:nvSpPr>
          <p:cNvPr id="15"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6" name="Google Shape;172;p12"/>
          <p:cNvPicPr preferRelativeResize="0"/>
          <p:nvPr userDrawn="1"/>
        </p:nvPicPr>
        <p:blipFill>
          <a:blip r:embed="rId3">
            <a:alphaModFix/>
          </a:blip>
          <a:stretch>
            <a:fillRect/>
          </a:stretch>
        </p:blipFill>
        <p:spPr>
          <a:xfrm>
            <a:off x="1926010" y="4829067"/>
            <a:ext cx="199461" cy="212040"/>
          </a:xfrm>
          <a:prstGeom prst="rect">
            <a:avLst/>
          </a:prstGeom>
          <a:noFill/>
          <a:ln>
            <a:noFill/>
          </a:ln>
        </p:spPr>
      </p:pic>
    </p:spTree>
    <p:extLst>
      <p:ext uri="{BB962C8B-B14F-4D97-AF65-F5344CB8AC3E}">
        <p14:creationId xmlns:p14="http://schemas.microsoft.com/office/powerpoint/2010/main" val="4258154887"/>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ítulo y objetos niveles de texto">
    <p:spTree>
      <p:nvGrpSpPr>
        <p:cNvPr id="1" name=""/>
        <p:cNvGrpSpPr/>
        <p:nvPr/>
      </p:nvGrpSpPr>
      <p:grpSpPr>
        <a:xfrm>
          <a:off x="0" y="0"/>
          <a:ext cx="0" cy="0"/>
          <a:chOff x="0" y="0"/>
          <a:chExt cx="0" cy="0"/>
        </a:xfrm>
      </p:grpSpPr>
      <p:sp>
        <p:nvSpPr>
          <p:cNvPr id="2" name="Título 1"/>
          <p:cNvSpPr>
            <a:spLocks noGrp="1"/>
          </p:cNvSpPr>
          <p:nvPr>
            <p:ph type="title"/>
          </p:nvPr>
        </p:nvSpPr>
        <p:spPr>
          <a:xfrm>
            <a:off x="335280" y="563160"/>
            <a:ext cx="8537590" cy="606861"/>
          </a:xfrm>
        </p:spPr>
        <p:txBody>
          <a:bodyPr>
            <a:normAutofit/>
          </a:bodyPr>
          <a:lstStyle>
            <a:lvl1pPr>
              <a:defRPr sz="2400"/>
            </a:lvl1pPr>
          </a:lstStyle>
          <a:p>
            <a:r>
              <a:rPr lang="es-ES" dirty="0"/>
              <a:t>Haga clic para modificar el estilo de título del patrón</a:t>
            </a:r>
          </a:p>
        </p:txBody>
      </p:sp>
      <p:sp>
        <p:nvSpPr>
          <p:cNvPr id="10" name="Marcador de contenido 2"/>
          <p:cNvSpPr>
            <a:spLocks noGrp="1"/>
          </p:cNvSpPr>
          <p:nvPr>
            <p:ph idx="13" hasCustomPrompt="1"/>
          </p:nvPr>
        </p:nvSpPr>
        <p:spPr>
          <a:xfrm>
            <a:off x="335280" y="1341120"/>
            <a:ext cx="8537848" cy="3437739"/>
          </a:xfrm>
        </p:spPr>
        <p:txBody>
          <a:bodyPr/>
          <a:lstStyle>
            <a:lvl1pPr>
              <a:defRPr sz="1200" b="1">
                <a:latin typeface="Montserrat" panose="00000500000000000000" pitchFamily="2" charset="0"/>
              </a:defRPr>
            </a:lvl1pPr>
            <a:lvl2pPr>
              <a:defRPr sz="1200" b="1">
                <a:solidFill>
                  <a:srgbClr val="96C11E"/>
                </a:solidFill>
              </a:defRPr>
            </a:lvl2pPr>
            <a:lvl3pPr>
              <a:defRPr sz="1100">
                <a:solidFill>
                  <a:srgbClr val="96C11E"/>
                </a:solidFill>
              </a:defRPr>
            </a:lvl3pPr>
            <a:lvl4pPr>
              <a:defRPr sz="1100" b="1">
                <a:solidFill>
                  <a:schemeClr val="tx1">
                    <a:lumMod val="65000"/>
                    <a:lumOff val="35000"/>
                  </a:schemeClr>
                </a:solidFill>
              </a:defRPr>
            </a:lvl4pPr>
            <a:lvl5pPr>
              <a:defRPr sz="1050" b="0">
                <a:solidFill>
                  <a:schemeClr val="tx1">
                    <a:lumMod val="65000"/>
                    <a:lumOff val="35000"/>
                  </a:schemeClr>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3"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 name="Google Shape;189;p13"/>
          <p:cNvPicPr preferRelativeResize="0"/>
          <p:nvPr userDrawn="1"/>
        </p:nvPicPr>
        <p:blipFill>
          <a:blip r:embed="rId2">
            <a:alphaModFix/>
          </a:blip>
          <a:stretch>
            <a:fillRect/>
          </a:stretch>
        </p:blipFill>
        <p:spPr>
          <a:xfrm>
            <a:off x="198882" y="673609"/>
            <a:ext cx="265175" cy="237075"/>
          </a:xfrm>
          <a:prstGeom prst="rect">
            <a:avLst/>
          </a:prstGeom>
          <a:noFill/>
          <a:ln>
            <a:noFill/>
          </a:ln>
        </p:spPr>
      </p:pic>
      <p:pic>
        <p:nvPicPr>
          <p:cNvPr id="9" name="Google Shape;172;p12"/>
          <p:cNvPicPr preferRelativeResize="0"/>
          <p:nvPr userDrawn="1"/>
        </p:nvPicPr>
        <p:blipFill>
          <a:blip r:embed="rId3">
            <a:alphaModFix/>
          </a:blip>
          <a:stretch>
            <a:fillRect/>
          </a:stretch>
        </p:blipFill>
        <p:spPr>
          <a:xfrm>
            <a:off x="8629530" y="91433"/>
            <a:ext cx="199461" cy="212040"/>
          </a:xfrm>
          <a:prstGeom prst="rect">
            <a:avLst/>
          </a:prstGeom>
          <a:noFill/>
          <a:ln>
            <a:noFill/>
          </a:ln>
        </p:spPr>
      </p:pic>
      <p:sp>
        <p:nvSpPr>
          <p:cNvPr id="11"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02/12/2021</a:t>
            </a:fld>
            <a:endParaRPr lang="es-ES" dirty="0"/>
          </a:p>
        </p:txBody>
      </p:sp>
      <p:sp>
        <p:nvSpPr>
          <p:cNvPr id="12"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2905519282"/>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320040" y="816173"/>
            <a:ext cx="4194810" cy="1006316"/>
          </a:xfrm>
        </p:spPr>
        <p:txBody>
          <a:bodyPr>
            <a:normAutofit/>
          </a:bodyPr>
          <a:lstStyle>
            <a:lvl1pPr>
              <a:defRPr sz="1600" b="1"/>
            </a:lvl1pPr>
          </a:lstStyle>
          <a:p>
            <a:r>
              <a:rPr lang="es-ES" dirty="0"/>
              <a:t>Haga clic para modificar el estilo de título del patrón</a:t>
            </a:r>
          </a:p>
        </p:txBody>
      </p:sp>
      <p:sp>
        <p:nvSpPr>
          <p:cNvPr id="3" name="Marcador de contenido 2"/>
          <p:cNvSpPr>
            <a:spLocks noGrp="1"/>
          </p:cNvSpPr>
          <p:nvPr>
            <p:ph sz="half" idx="1"/>
          </p:nvPr>
        </p:nvSpPr>
        <p:spPr>
          <a:xfrm>
            <a:off x="320040" y="1889759"/>
            <a:ext cx="4194810" cy="2567703"/>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contenido 3"/>
          <p:cNvSpPr>
            <a:spLocks noGrp="1"/>
          </p:cNvSpPr>
          <p:nvPr>
            <p:ph sz="half" idx="2"/>
          </p:nvPr>
        </p:nvSpPr>
        <p:spPr>
          <a:xfrm>
            <a:off x="4629150" y="816172"/>
            <a:ext cx="4514850" cy="3641289"/>
          </a:xfrm>
        </p:spPr>
        <p:txBody>
          <a:bodyPr/>
          <a:lstStyle>
            <a:lvl1pPr marL="0" indent="0">
              <a:buNone/>
              <a:defRPr/>
            </a:lvl1pPr>
          </a:lstStyle>
          <a:p>
            <a:pPr lvl="0"/>
            <a:endParaRPr lang="es-ES" dirty="0"/>
          </a:p>
        </p:txBody>
      </p:sp>
      <p:sp>
        <p:nvSpPr>
          <p:cNvPr id="12"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02/12/2021</a:t>
            </a:fld>
            <a:endParaRPr lang="es-ES" dirty="0"/>
          </a:p>
        </p:txBody>
      </p:sp>
      <p:sp>
        <p:nvSpPr>
          <p:cNvPr id="13"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4" name="Google Shape;172;p12"/>
          <p:cNvPicPr preferRelativeResize="0"/>
          <p:nvPr userDrawn="1"/>
        </p:nvPicPr>
        <p:blipFill>
          <a:blip r:embed="rId2">
            <a:alphaModFix/>
          </a:blip>
          <a:stretch>
            <a:fillRect/>
          </a:stretch>
        </p:blipFill>
        <p:spPr>
          <a:xfrm>
            <a:off x="120579" y="4798165"/>
            <a:ext cx="199461" cy="212040"/>
          </a:xfrm>
          <a:prstGeom prst="rect">
            <a:avLst/>
          </a:prstGeom>
          <a:noFill/>
          <a:ln>
            <a:noFill/>
          </a:ln>
        </p:spPr>
      </p:pic>
    </p:spTree>
    <p:extLst>
      <p:ext uri="{BB962C8B-B14F-4D97-AF65-F5344CB8AC3E}">
        <p14:creationId xmlns:p14="http://schemas.microsoft.com/office/powerpoint/2010/main" val="669092992"/>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272444" y="273844"/>
            <a:ext cx="8601494" cy="994172"/>
          </a:xfrm>
        </p:spPr>
        <p:txBody>
          <a:bodyPr/>
          <a:lstStyle/>
          <a:p>
            <a:r>
              <a:rPr lang="es-ES" dirty="0"/>
              <a:t>Haga clic para modificar el estilo de título del patrón</a:t>
            </a:r>
          </a:p>
        </p:txBody>
      </p:sp>
      <p:sp>
        <p:nvSpPr>
          <p:cNvPr id="3" name="Marcador de texto 2"/>
          <p:cNvSpPr>
            <a:spLocks noGrp="1"/>
          </p:cNvSpPr>
          <p:nvPr>
            <p:ph type="body" idx="1"/>
          </p:nvPr>
        </p:nvSpPr>
        <p:spPr>
          <a:xfrm>
            <a:off x="272443" y="1349080"/>
            <a:ext cx="4223917" cy="617934"/>
          </a:xfrm>
        </p:spPr>
        <p:txBody>
          <a:bodyPr anchor="b"/>
          <a:lstStyle>
            <a:lvl1pPr marL="0" indent="0">
              <a:buNone/>
              <a:defRPr sz="1800" b="1">
                <a:solidFill>
                  <a:srgbClr val="96C11E"/>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dirty="0"/>
              <a:t>Haga clic para modificar el estilo de texto del patrón</a:t>
            </a:r>
          </a:p>
        </p:txBody>
      </p:sp>
      <p:sp>
        <p:nvSpPr>
          <p:cNvPr id="4" name="Marcador de contenido 3"/>
          <p:cNvSpPr>
            <a:spLocks noGrp="1"/>
          </p:cNvSpPr>
          <p:nvPr>
            <p:ph sz="half" idx="2"/>
          </p:nvPr>
        </p:nvSpPr>
        <p:spPr>
          <a:xfrm>
            <a:off x="272443" y="2099447"/>
            <a:ext cx="4223917" cy="2428638"/>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5" name="Marcador de texto 4"/>
          <p:cNvSpPr>
            <a:spLocks noGrp="1"/>
          </p:cNvSpPr>
          <p:nvPr>
            <p:ph type="body" sz="quarter" idx="3"/>
          </p:nvPr>
        </p:nvSpPr>
        <p:spPr>
          <a:xfrm>
            <a:off x="4629219" y="1349080"/>
            <a:ext cx="4244719" cy="617934"/>
          </a:xfrm>
        </p:spPr>
        <p:txBody>
          <a:bodyPr anchor="b"/>
          <a:lstStyle>
            <a:lvl1pPr marL="0" indent="0">
              <a:buNone/>
              <a:defRPr sz="1800" b="1">
                <a:solidFill>
                  <a:srgbClr val="00A66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dirty="0"/>
              <a:t>Haga clic para modificar el estilo de texto del patrón</a:t>
            </a:r>
          </a:p>
        </p:txBody>
      </p:sp>
      <p:sp>
        <p:nvSpPr>
          <p:cNvPr id="6" name="Marcador de contenido 5"/>
          <p:cNvSpPr>
            <a:spLocks noGrp="1"/>
          </p:cNvSpPr>
          <p:nvPr>
            <p:ph sz="quarter" idx="4"/>
          </p:nvPr>
        </p:nvSpPr>
        <p:spPr>
          <a:xfrm>
            <a:off x="4629219" y="2099447"/>
            <a:ext cx="4244719" cy="24286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6"/>
          </a:xfrm>
          <a:prstGeom prst="rect">
            <a:avLst/>
          </a:prstGeom>
        </p:spPr>
      </p:pic>
      <p:sp>
        <p:nvSpPr>
          <p:cNvPr id="13"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02/12/2021</a:t>
            </a:fld>
            <a:endParaRPr lang="es-ES" dirty="0"/>
          </a:p>
        </p:txBody>
      </p:sp>
      <p:sp>
        <p:nvSpPr>
          <p:cNvPr id="16"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163773246"/>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87064" y="640080"/>
            <a:ext cx="6728286" cy="396240"/>
          </a:xfrm>
        </p:spPr>
        <p:txBody>
          <a:bodyPr anchor="b">
            <a:normAutofit/>
          </a:bodyPr>
          <a:lstStyle>
            <a:lvl1pPr>
              <a:defRPr sz="1800" b="1">
                <a:solidFill>
                  <a:srgbClr val="96C11E"/>
                </a:solidFill>
                <a:latin typeface="Montserrat Medium" panose="00000600000000000000" pitchFamily="2" charset="0"/>
              </a:defRPr>
            </a:lvl1pPr>
          </a:lstStyle>
          <a:p>
            <a:r>
              <a:rPr lang="es-ES" dirty="0"/>
              <a:t>Haga clic para modificar el estilo de título del patrón</a:t>
            </a:r>
          </a:p>
        </p:txBody>
      </p:sp>
      <p:sp>
        <p:nvSpPr>
          <p:cNvPr id="3" name="Marcador de contenido 2"/>
          <p:cNvSpPr>
            <a:spLocks noGrp="1"/>
          </p:cNvSpPr>
          <p:nvPr>
            <p:ph idx="1"/>
          </p:nvPr>
        </p:nvSpPr>
        <p:spPr>
          <a:xfrm>
            <a:off x="1813097" y="1756413"/>
            <a:ext cx="6702253" cy="2503121"/>
          </a:xfrm>
        </p:spPr>
        <p:txBody>
          <a:bodyPr/>
          <a:lstStyle>
            <a:lvl1pPr>
              <a:defRPr sz="1600"/>
            </a:lvl1pPr>
            <a:lvl2pPr>
              <a:defRPr sz="1400"/>
            </a:lvl2pPr>
            <a:lvl3pPr>
              <a:defRPr sz="1200"/>
            </a:lvl3pPr>
            <a:lvl4pPr>
              <a:defRPr sz="1100"/>
            </a:lvl4pPr>
            <a:lvl5pPr>
              <a:defRPr sz="1050" b="1">
                <a:solidFill>
                  <a:srgbClr val="96C11E"/>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texto 3"/>
          <p:cNvSpPr>
            <a:spLocks noGrp="1"/>
          </p:cNvSpPr>
          <p:nvPr>
            <p:ph type="body" sz="half" idx="2"/>
          </p:nvPr>
        </p:nvSpPr>
        <p:spPr>
          <a:xfrm>
            <a:off x="1784504" y="1093471"/>
            <a:ext cx="6754320" cy="521969"/>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8" name="Google Shape;188;p13"/>
          <p:cNvSpPr/>
          <p:nvPr userDrawn="1"/>
        </p:nvSpPr>
        <p:spPr>
          <a:xfrm>
            <a:off x="0" y="4788675"/>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Google Shape;189;p13"/>
          <p:cNvPicPr preferRelativeResize="0"/>
          <p:nvPr userDrawn="1"/>
        </p:nvPicPr>
        <p:blipFill>
          <a:blip r:embed="rId2">
            <a:alphaModFix/>
          </a:blip>
          <a:stretch>
            <a:fillRect/>
          </a:stretch>
        </p:blipFill>
        <p:spPr>
          <a:xfrm>
            <a:off x="1824527" y="342900"/>
            <a:ext cx="265175" cy="237075"/>
          </a:xfrm>
          <a:prstGeom prst="rect">
            <a:avLst/>
          </a:prstGeom>
          <a:noFill/>
          <a:ln>
            <a:noFill/>
          </a:ln>
        </p:spPr>
      </p:pic>
      <p:pic>
        <p:nvPicPr>
          <p:cNvPr id="11" name="Imagen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07444"/>
            <a:ext cx="1884996" cy="836056"/>
          </a:xfrm>
          <a:prstGeom prst="rect">
            <a:avLst/>
          </a:prstGeom>
        </p:spPr>
      </p:pic>
    </p:spTree>
    <p:extLst>
      <p:ext uri="{BB962C8B-B14F-4D97-AF65-F5344CB8AC3E}">
        <p14:creationId xmlns:p14="http://schemas.microsoft.com/office/powerpoint/2010/main" val="2288330757"/>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18160" y="798610"/>
            <a:ext cx="3528060" cy="524352"/>
          </a:xfrm>
        </p:spPr>
        <p:txBody>
          <a:bodyPr anchor="t">
            <a:normAutofit/>
          </a:bodyPr>
          <a:lstStyle>
            <a:lvl1pPr>
              <a:defRPr sz="1400" b="1">
                <a:solidFill>
                  <a:srgbClr val="96C11E"/>
                </a:solidFill>
              </a:defRPr>
            </a:lvl1pPr>
          </a:lstStyle>
          <a:p>
            <a:r>
              <a:rPr lang="es-ES" dirty="0"/>
              <a:t>Haga clic para modificar el estilo de título del patrón</a:t>
            </a:r>
          </a:p>
        </p:txBody>
      </p:sp>
      <p:sp>
        <p:nvSpPr>
          <p:cNvPr id="3" name="Marcador de posición de imagen 2"/>
          <p:cNvSpPr>
            <a:spLocks noGrp="1"/>
          </p:cNvSpPr>
          <p:nvPr>
            <p:ph type="pic" idx="1"/>
          </p:nvPr>
        </p:nvSpPr>
        <p:spPr>
          <a:xfrm>
            <a:off x="4169331" y="798611"/>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dirty="0"/>
          </a:p>
        </p:txBody>
      </p:sp>
      <p:sp>
        <p:nvSpPr>
          <p:cNvPr id="4" name="Marcador de texto 3"/>
          <p:cNvSpPr>
            <a:spLocks noGrp="1"/>
          </p:cNvSpPr>
          <p:nvPr>
            <p:ph type="body" sz="half" idx="2"/>
          </p:nvPr>
        </p:nvSpPr>
        <p:spPr>
          <a:xfrm>
            <a:off x="518160" y="1399162"/>
            <a:ext cx="3528060" cy="306062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12" name="Google Shape;188;p13"/>
          <p:cNvSpPr/>
          <p:nvPr userDrawn="1"/>
        </p:nvSpPr>
        <p:spPr>
          <a:xfrm>
            <a:off x="0" y="4788675"/>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Imagen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6"/>
          </a:xfrm>
          <a:prstGeom prst="rect">
            <a:avLst/>
          </a:prstGeom>
        </p:spPr>
      </p:pic>
      <p:sp>
        <p:nvSpPr>
          <p:cNvPr id="14"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02/12/2021</a:t>
            </a:fld>
            <a:endParaRPr lang="es-ES" dirty="0"/>
          </a:p>
        </p:txBody>
      </p:sp>
      <p:sp>
        <p:nvSpPr>
          <p:cNvPr id="15" name="Marcador de número de diapositiva 5"/>
          <p:cNvSpPr txBox="1">
            <a:spLocks/>
          </p:cNvSpPr>
          <p:nvPr userDrawn="1"/>
        </p:nvSpPr>
        <p:spPr>
          <a:xfrm>
            <a:off x="6816538" y="4767263"/>
            <a:ext cx="2057400" cy="273844"/>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900" b="1" i="0" u="none" strike="noStrike" cap="none">
                <a:solidFill>
                  <a:schemeClr val="tx1">
                    <a:lumMod val="65000"/>
                    <a:lumOff val="35000"/>
                  </a:schemeClr>
                </a:solidFill>
                <a:latin typeface="Montserrat" panose="00000500000000000000" pitchFamily="2" charset="0"/>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2370134065"/>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2216944"/>
            <a:ext cx="7886700" cy="994172"/>
          </a:xfrm>
        </p:spPr>
        <p:txBody>
          <a:bodyPr/>
          <a:lstStyle>
            <a:lvl1pPr>
              <a:defRPr b="1"/>
            </a:lvl1pPr>
          </a:lstStyle>
          <a:p>
            <a:r>
              <a:rPr lang="es-ES"/>
              <a:t>Haga clic para modificar el estilo de título del patrón</a:t>
            </a:r>
          </a:p>
        </p:txBody>
      </p:sp>
      <p:sp>
        <p:nvSpPr>
          <p:cNvPr id="12"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02/12/2021</a:t>
            </a:fld>
            <a:endParaRPr lang="es-ES" dirty="0"/>
          </a:p>
        </p:txBody>
      </p:sp>
      <p:sp>
        <p:nvSpPr>
          <p:cNvPr id="13"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4" name="Google Shape;188;p13"/>
          <p:cNvSpPr/>
          <p:nvPr userDrawn="1"/>
        </p:nvSpPr>
        <p:spPr>
          <a:xfrm>
            <a:off x="0" y="4788675"/>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 name="Imagen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6"/>
          </a:xfrm>
          <a:prstGeom prst="rect">
            <a:avLst/>
          </a:prstGeom>
        </p:spPr>
      </p:pic>
    </p:spTree>
    <p:extLst>
      <p:ext uri="{BB962C8B-B14F-4D97-AF65-F5344CB8AC3E}">
        <p14:creationId xmlns:p14="http://schemas.microsoft.com/office/powerpoint/2010/main" val="3010982116"/>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64" y="0"/>
            <a:ext cx="9161928" cy="5143500"/>
          </a:xfrm>
          <a:prstGeom prst="rect">
            <a:avLst/>
          </a:prstGeom>
        </p:spPr>
      </p:pic>
      <p:sp>
        <p:nvSpPr>
          <p:cNvPr id="2" name="Título 1"/>
          <p:cNvSpPr>
            <a:spLocks noGrp="1"/>
          </p:cNvSpPr>
          <p:nvPr>
            <p:ph type="title"/>
          </p:nvPr>
        </p:nvSpPr>
        <p:spPr>
          <a:xfrm>
            <a:off x="268941" y="1282304"/>
            <a:ext cx="8596594" cy="2139553"/>
          </a:xfrm>
        </p:spPr>
        <p:txBody>
          <a:bodyPr anchor="b">
            <a:normAutofit/>
          </a:bodyPr>
          <a:lstStyle>
            <a:lvl1pPr>
              <a:defRPr sz="4000" b="1">
                <a:solidFill>
                  <a:schemeClr val="bg1">
                    <a:lumMod val="95000"/>
                  </a:schemeClr>
                </a:solidFill>
              </a:defRPr>
            </a:lvl1pPr>
          </a:lstStyle>
          <a:p>
            <a:r>
              <a:rPr lang="es-ES" dirty="0"/>
              <a:t>Haga clic para modificar el estilo de título del patrón</a:t>
            </a:r>
          </a:p>
        </p:txBody>
      </p:sp>
      <p:sp>
        <p:nvSpPr>
          <p:cNvPr id="3" name="Marcador de texto 2"/>
          <p:cNvSpPr>
            <a:spLocks noGrp="1"/>
          </p:cNvSpPr>
          <p:nvPr>
            <p:ph type="body" idx="1"/>
          </p:nvPr>
        </p:nvSpPr>
        <p:spPr>
          <a:xfrm>
            <a:off x="268941" y="3442098"/>
            <a:ext cx="8596594"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dirty="0"/>
              <a:t>Haga clic para modificar el estilo de texto del patrón</a:t>
            </a:r>
          </a:p>
        </p:txBody>
      </p:sp>
      <p:sp>
        <p:nvSpPr>
          <p:cNvPr id="4" name="Marcador de fecha 3"/>
          <p:cNvSpPr>
            <a:spLocks noGrp="1"/>
          </p:cNvSpPr>
          <p:nvPr>
            <p:ph type="dt" sz="half" idx="10"/>
          </p:nvPr>
        </p:nvSpPr>
        <p:spPr/>
        <p:txBody>
          <a:bodyPr/>
          <a:lstStyle>
            <a:lvl1pPr>
              <a:defRPr>
                <a:solidFill>
                  <a:schemeClr val="bg1">
                    <a:lumMod val="95000"/>
                  </a:schemeClr>
                </a:solidFill>
              </a:defRPr>
            </a:lvl1pPr>
          </a:lstStyle>
          <a:p>
            <a:fld id="{5F9B8B9C-6A09-4137-8BDB-319979AA6242}" type="datetimeFigureOut">
              <a:rPr lang="es-ES" smtClean="0"/>
              <a:pPr/>
              <a:t>02/12/2021</a:t>
            </a:fld>
            <a:endParaRPr lang="es-ES" dirty="0"/>
          </a:p>
        </p:txBody>
      </p:sp>
      <p:sp>
        <p:nvSpPr>
          <p:cNvPr id="6" name="Marcador de número de diapositiva 5"/>
          <p:cNvSpPr>
            <a:spLocks noGrp="1"/>
          </p:cNvSpPr>
          <p:nvPr>
            <p:ph type="sldNum" sz="quarter" idx="12"/>
          </p:nvPr>
        </p:nvSpPr>
        <p:spPr/>
        <p:txBody>
          <a:bodyPr/>
          <a:lstStyle>
            <a:lvl1pPr>
              <a:defRPr>
                <a:solidFill>
                  <a:schemeClr val="bg1">
                    <a:lumMod val="95000"/>
                  </a:schemeClr>
                </a:solidFill>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1747718520"/>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Encabezado de sección fondo blanc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588526" y="2811780"/>
            <a:ext cx="3498074" cy="610077"/>
          </a:xfrm>
        </p:spPr>
        <p:txBody>
          <a:bodyPr anchor="b">
            <a:normAutofit/>
          </a:bodyPr>
          <a:lstStyle>
            <a:lvl1pPr>
              <a:defRPr sz="1400" b="1">
                <a:solidFill>
                  <a:srgbClr val="96C11E"/>
                </a:solidFill>
              </a:defRPr>
            </a:lvl1pPr>
          </a:lstStyle>
          <a:p>
            <a:r>
              <a:rPr lang="es-ES" dirty="0"/>
              <a:t>HAGA CLIC PARA MODIFICAR EL ESTILO DE TÍTULO DEL PATRÓN</a:t>
            </a:r>
          </a:p>
        </p:txBody>
      </p:sp>
      <p:sp>
        <p:nvSpPr>
          <p:cNvPr id="3" name="Marcador de texto 2"/>
          <p:cNvSpPr>
            <a:spLocks noGrp="1"/>
          </p:cNvSpPr>
          <p:nvPr>
            <p:ph type="body" idx="1"/>
          </p:nvPr>
        </p:nvSpPr>
        <p:spPr>
          <a:xfrm>
            <a:off x="3588526" y="3442098"/>
            <a:ext cx="3498074" cy="1125140"/>
          </a:xfrm>
        </p:spPr>
        <p:txBody>
          <a:bodyPr/>
          <a:lstStyle>
            <a:lvl1pPr marL="0" indent="0" algn="l">
              <a:buNone/>
              <a:defRPr sz="1800">
                <a:solidFill>
                  <a:schemeClr val="tx1">
                    <a:lumMod val="65000"/>
                    <a:lumOff val="3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1"/>
            <a:r>
              <a:rPr lang="es-ES" dirty="0"/>
              <a:t>Haga clic para modificar el estilo de texto del patrón</a:t>
            </a:r>
          </a:p>
        </p:txBody>
      </p:sp>
      <p:sp>
        <p:nvSpPr>
          <p:cNvPr id="14" name="Título 1"/>
          <p:cNvSpPr txBox="1">
            <a:spLocks/>
          </p:cNvSpPr>
          <p:nvPr userDrawn="1"/>
        </p:nvSpPr>
        <p:spPr>
          <a:xfrm>
            <a:off x="3588526" y="2397537"/>
            <a:ext cx="3498074" cy="414244"/>
          </a:xfrm>
          <a:prstGeom prst="rect">
            <a:avLst/>
          </a:prstGeom>
        </p:spPr>
        <p:txBody>
          <a:bodyPr vert="horz" lIns="91440" tIns="45720" rIns="91440" bIns="45720" rtlCol="0" anchor="b">
            <a:normAutofit fontScale="92500" lnSpcReduction="10000"/>
          </a:bodyPr>
          <a:lstStyle>
            <a:lvl1pPr algn="l" defTabSz="685800" rtl="0" eaLnBrk="1" latinLnBrk="0" hangingPunct="1">
              <a:lnSpc>
                <a:spcPct val="90000"/>
              </a:lnSpc>
              <a:spcBef>
                <a:spcPct val="0"/>
              </a:spcBef>
              <a:buNone/>
              <a:defRPr sz="1400" b="1" kern="1200">
                <a:solidFill>
                  <a:srgbClr val="00A666"/>
                </a:solidFill>
                <a:latin typeface="Montserrat" panose="00000500000000000000" pitchFamily="2" charset="0"/>
                <a:ea typeface="+mj-ea"/>
                <a:cs typeface="+mj-cs"/>
              </a:defRPr>
            </a:lvl1pPr>
          </a:lstStyle>
          <a:p>
            <a:pPr>
              <a:buClrTx/>
              <a:buFontTx/>
            </a:pPr>
            <a:r>
              <a:rPr lang="es-ES" b="0" dirty="0">
                <a:solidFill>
                  <a:srgbClr val="96C11E"/>
                </a:solidFill>
              </a:rPr>
              <a:t>HAGA CLIC PARA MODIFICAR EL ESTILO DE TÍTULO DEL PATRÓN</a:t>
            </a:r>
          </a:p>
        </p:txBody>
      </p:sp>
      <p:pic>
        <p:nvPicPr>
          <p:cNvPr id="22" name="Google Shape;170;p12"/>
          <p:cNvPicPr preferRelativeResize="0"/>
          <p:nvPr userDrawn="1"/>
        </p:nvPicPr>
        <p:blipFill>
          <a:blip r:embed="rId2">
            <a:alphaModFix/>
          </a:blip>
          <a:stretch>
            <a:fillRect/>
          </a:stretch>
        </p:blipFill>
        <p:spPr>
          <a:xfrm>
            <a:off x="568429" y="582040"/>
            <a:ext cx="2656798" cy="3985198"/>
          </a:xfrm>
          <a:prstGeom prst="rect">
            <a:avLst/>
          </a:prstGeom>
          <a:noFill/>
          <a:ln>
            <a:noFill/>
          </a:ln>
        </p:spPr>
      </p:pic>
      <p:pic>
        <p:nvPicPr>
          <p:cNvPr id="23" name="Google Shape;171;p12"/>
          <p:cNvPicPr preferRelativeResize="0"/>
          <p:nvPr userDrawn="1"/>
        </p:nvPicPr>
        <p:blipFill>
          <a:blip r:embed="rId3">
            <a:alphaModFix/>
          </a:blip>
          <a:stretch>
            <a:fillRect/>
          </a:stretch>
        </p:blipFill>
        <p:spPr>
          <a:xfrm>
            <a:off x="197629" y="2904040"/>
            <a:ext cx="1692001" cy="892800"/>
          </a:xfrm>
          <a:prstGeom prst="rect">
            <a:avLst/>
          </a:prstGeom>
          <a:noFill/>
          <a:ln>
            <a:noFill/>
          </a:ln>
        </p:spPr>
      </p:pic>
      <p:pic>
        <p:nvPicPr>
          <p:cNvPr id="24" name="Google Shape;172;p12"/>
          <p:cNvPicPr preferRelativeResize="0"/>
          <p:nvPr userDrawn="1"/>
        </p:nvPicPr>
        <p:blipFill>
          <a:blip r:embed="rId4">
            <a:alphaModFix/>
          </a:blip>
          <a:stretch>
            <a:fillRect/>
          </a:stretch>
        </p:blipFill>
        <p:spPr>
          <a:xfrm>
            <a:off x="2541229" y="877240"/>
            <a:ext cx="399600" cy="424800"/>
          </a:xfrm>
          <a:prstGeom prst="rect">
            <a:avLst/>
          </a:prstGeom>
          <a:noFill/>
          <a:ln>
            <a:noFill/>
          </a:ln>
        </p:spPr>
      </p:pic>
      <p:sp>
        <p:nvSpPr>
          <p:cNvPr id="25" name="Google Shape;173;p12"/>
          <p:cNvSpPr/>
          <p:nvPr userDrawn="1"/>
        </p:nvSpPr>
        <p:spPr>
          <a:xfrm>
            <a:off x="3225304" y="4565690"/>
            <a:ext cx="120900" cy="119100"/>
          </a:xfrm>
          <a:prstGeom prst="rect">
            <a:avLst/>
          </a:prstGeom>
          <a:solidFill>
            <a:srgbClr val="95C1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0467421"/>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8"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02/12/2021</a:t>
            </a:fld>
            <a:endParaRPr lang="es-ES" dirty="0"/>
          </a:p>
        </p:txBody>
      </p:sp>
      <p:sp>
        <p:nvSpPr>
          <p:cNvPr id="9"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1" name="Google Shape;188;p13"/>
          <p:cNvSpPr/>
          <p:nvPr userDrawn="1"/>
        </p:nvSpPr>
        <p:spPr>
          <a:xfrm>
            <a:off x="0" y="4788675"/>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Imagen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6"/>
          </a:xfrm>
          <a:prstGeom prst="rect">
            <a:avLst/>
          </a:prstGeom>
        </p:spPr>
      </p:pic>
    </p:spTree>
    <p:extLst>
      <p:ext uri="{BB962C8B-B14F-4D97-AF65-F5344CB8AC3E}">
        <p14:creationId xmlns:p14="http://schemas.microsoft.com/office/powerpoint/2010/main" val="433675114"/>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objetos 2">
    <p:spTree>
      <p:nvGrpSpPr>
        <p:cNvPr id="1" name=""/>
        <p:cNvGrpSpPr/>
        <p:nvPr/>
      </p:nvGrpSpPr>
      <p:grpSpPr>
        <a:xfrm>
          <a:off x="0" y="0"/>
          <a:ext cx="0" cy="0"/>
          <a:chOff x="0" y="0"/>
          <a:chExt cx="0" cy="0"/>
        </a:xfrm>
      </p:grpSpPr>
      <p:sp>
        <p:nvSpPr>
          <p:cNvPr id="2" name="Título 1"/>
          <p:cNvSpPr>
            <a:spLocks noGrp="1"/>
          </p:cNvSpPr>
          <p:nvPr>
            <p:ph type="title"/>
          </p:nvPr>
        </p:nvSpPr>
        <p:spPr>
          <a:xfrm>
            <a:off x="541552" y="405201"/>
            <a:ext cx="6549192" cy="605075"/>
          </a:xfrm>
        </p:spPr>
        <p:txBody>
          <a:bodyPr>
            <a:normAutofit/>
          </a:bodyPr>
          <a:lstStyle>
            <a:lvl1pPr>
              <a:defRPr sz="1400" b="1">
                <a:solidFill>
                  <a:srgbClr val="00A666"/>
                </a:solidFill>
              </a:defRPr>
            </a:lvl1pPr>
          </a:lstStyle>
          <a:p>
            <a:r>
              <a:rPr lang="es-MX"/>
              <a:t>Haz clic para modificar el estilo de título del patrón</a:t>
            </a:r>
            <a:endParaRPr lang="es-ES" dirty="0"/>
          </a:p>
        </p:txBody>
      </p:sp>
      <p:sp>
        <p:nvSpPr>
          <p:cNvPr id="7"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 name="Google Shape;205;p14"/>
          <p:cNvPicPr preferRelativeResize="0"/>
          <p:nvPr userDrawn="1"/>
        </p:nvPicPr>
        <p:blipFill>
          <a:blip r:embed="rId2">
            <a:alphaModFix/>
          </a:blip>
          <a:stretch>
            <a:fillRect/>
          </a:stretch>
        </p:blipFill>
        <p:spPr>
          <a:xfrm>
            <a:off x="408965" y="552821"/>
            <a:ext cx="265175" cy="237075"/>
          </a:xfrm>
          <a:prstGeom prst="rect">
            <a:avLst/>
          </a:prstGeom>
          <a:noFill/>
          <a:ln>
            <a:noFill/>
          </a:ln>
        </p:spPr>
      </p:pic>
      <p:sp>
        <p:nvSpPr>
          <p:cNvPr id="18" name="Marcador de contenido 2"/>
          <p:cNvSpPr>
            <a:spLocks noGrp="1"/>
          </p:cNvSpPr>
          <p:nvPr>
            <p:ph sz="half" idx="13" hasCustomPrompt="1"/>
          </p:nvPr>
        </p:nvSpPr>
        <p:spPr>
          <a:xfrm>
            <a:off x="408965" y="3484917"/>
            <a:ext cx="8334990" cy="406670"/>
          </a:xfrm>
        </p:spPr>
        <p:txBody>
          <a:bodyPr>
            <a:noAutofit/>
          </a:bodyPr>
          <a:lstStyle>
            <a:lvl1pPr marL="0" indent="0">
              <a:buNone/>
              <a:defRPr lang="es-ES" sz="1100" b="0" dirty="0" smtClean="0">
                <a:solidFill>
                  <a:srgbClr val="00A666"/>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408965" y="1103724"/>
            <a:ext cx="8334990"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0" name="Marcador de contenido 2"/>
          <p:cNvSpPr>
            <a:spLocks noGrp="1"/>
          </p:cNvSpPr>
          <p:nvPr>
            <p:ph sz="half" idx="15"/>
          </p:nvPr>
        </p:nvSpPr>
        <p:spPr>
          <a:xfrm>
            <a:off x="408965" y="2111363"/>
            <a:ext cx="8334990"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1" name="Marcador de contenido 2"/>
          <p:cNvSpPr>
            <a:spLocks noGrp="1"/>
          </p:cNvSpPr>
          <p:nvPr>
            <p:ph sz="half" idx="16"/>
          </p:nvPr>
        </p:nvSpPr>
        <p:spPr>
          <a:xfrm>
            <a:off x="408965" y="3027820"/>
            <a:ext cx="8334990"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pic>
        <p:nvPicPr>
          <p:cNvPr id="22" name="Imagen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931207"/>
            <a:ext cx="1884996" cy="836056"/>
          </a:xfrm>
          <a:prstGeom prst="rect">
            <a:avLst/>
          </a:prstGeom>
        </p:spPr>
      </p:pic>
      <p:sp>
        <p:nvSpPr>
          <p:cNvPr id="15"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02/12/2021</a:t>
            </a:fld>
            <a:endParaRPr lang="es-ES" dirty="0"/>
          </a:p>
        </p:txBody>
      </p:sp>
      <p:sp>
        <p:nvSpPr>
          <p:cNvPr id="16"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3477487560"/>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273844"/>
            <a:ext cx="1971675" cy="4358879"/>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628650" y="273844"/>
            <a:ext cx="5800725" cy="4358879"/>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02/12/2021</a:t>
            </a:fld>
            <a:endParaRPr lang="es-ES" dirty="0"/>
          </a:p>
        </p:txBody>
      </p:sp>
      <p:sp>
        <p:nvSpPr>
          <p:cNvPr id="8"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
        <p:nvSpPr>
          <p:cNvPr id="12" name="Google Shape;188;p13"/>
          <p:cNvSpPr/>
          <p:nvPr userDrawn="1"/>
        </p:nvSpPr>
        <p:spPr>
          <a:xfrm>
            <a:off x="0" y="4788675"/>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Imagen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4"/>
            <a:ext cx="1884996" cy="836056"/>
          </a:xfrm>
          <a:prstGeom prst="rect">
            <a:avLst/>
          </a:prstGeom>
        </p:spPr>
      </p:pic>
    </p:spTree>
    <p:extLst>
      <p:ext uri="{BB962C8B-B14F-4D97-AF65-F5344CB8AC3E}">
        <p14:creationId xmlns:p14="http://schemas.microsoft.com/office/powerpoint/2010/main" val="4214336250"/>
      </p:ext>
    </p:extLst>
  </p:cSld>
  <p:clrMapOvr>
    <a:masterClrMapping/>
  </p:clrMapOvr>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953250" y="126683"/>
            <a:ext cx="2057400" cy="273844"/>
          </a:xfrm>
        </p:spPr>
        <p:txBody>
          <a:bodyPr/>
          <a:lstStyle>
            <a:lvl1pPr algn="r">
              <a:defRPr sz="800" b="1"/>
            </a:lvl1pPr>
          </a:lstStyle>
          <a:p>
            <a:fld id="{5F9B8B9C-6A09-4137-8BDB-319979AA6242}" type="datetimeFigureOut">
              <a:rPr lang="es-ES" smtClean="0"/>
              <a:pPr/>
              <a:t>02/12/2021</a:t>
            </a:fld>
            <a:endParaRPr lang="es-ES"/>
          </a:p>
        </p:txBody>
      </p:sp>
    </p:spTree>
    <p:extLst>
      <p:ext uri="{BB962C8B-B14F-4D97-AF65-F5344CB8AC3E}">
        <p14:creationId xmlns:p14="http://schemas.microsoft.com/office/powerpoint/2010/main" val="3973997803"/>
      </p:ext>
    </p:extLst>
  </p:cSld>
  <p:clrMapOvr>
    <a:masterClrMapping/>
  </p:clrMapOvr>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ver" preserve="1" userDrawn="1">
  <p:cSld name="Cover">
    <p:bg>
      <p:bgPr>
        <a:solidFill>
          <a:schemeClr val="bg1"/>
        </a:solidFill>
        <a:effectLst/>
      </p:bgPr>
    </p:bg>
    <p:spTree>
      <p:nvGrpSpPr>
        <p:cNvPr id="1" name="Shape 7"/>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8" cy="5143500"/>
          </a:xfrm>
          <a:prstGeom prst="rect">
            <a:avLst/>
          </a:prstGeom>
        </p:spPr>
      </p:pic>
      <p:sp>
        <p:nvSpPr>
          <p:cNvPr id="3" name="Marcador de contenido 2"/>
          <p:cNvSpPr>
            <a:spLocks noGrp="1"/>
          </p:cNvSpPr>
          <p:nvPr>
            <p:ph sz="half" idx="16"/>
          </p:nvPr>
        </p:nvSpPr>
        <p:spPr>
          <a:xfrm>
            <a:off x="3461299" y="3288926"/>
            <a:ext cx="4373853" cy="1558351"/>
          </a:xfrm>
        </p:spPr>
        <p:txBody>
          <a:bodyPr>
            <a:noAutofit/>
          </a:bodyPr>
          <a:lstStyle>
            <a:lvl1pPr marL="0" indent="0">
              <a:buNone/>
              <a:defRPr lang="es-ES" sz="1600" b="1" dirty="0" smtClean="0">
                <a:solidFill>
                  <a:schemeClr val="bg1">
                    <a:lumMod val="95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Tree>
    <p:extLst>
      <p:ext uri="{BB962C8B-B14F-4D97-AF65-F5344CB8AC3E}">
        <p14:creationId xmlns:p14="http://schemas.microsoft.com/office/powerpoint/2010/main" val="34178931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9818" y="0"/>
            <a:ext cx="8904364" cy="5032353"/>
          </a:xfrm>
          <a:prstGeom prst="rect">
            <a:avLst/>
          </a:prstGeom>
        </p:spPr>
      </p:pic>
      <p:sp>
        <p:nvSpPr>
          <p:cNvPr id="2" name="Título 1"/>
          <p:cNvSpPr>
            <a:spLocks noGrp="1"/>
          </p:cNvSpPr>
          <p:nvPr>
            <p:ph type="ctrTitle" hasCustomPrompt="1"/>
          </p:nvPr>
        </p:nvSpPr>
        <p:spPr>
          <a:xfrm>
            <a:off x="277906" y="1474232"/>
            <a:ext cx="8588188" cy="1790700"/>
          </a:xfrm>
        </p:spPr>
        <p:txBody>
          <a:bodyPr anchor="b">
            <a:normAutofit/>
          </a:bodyPr>
          <a:lstStyle>
            <a:lvl1pPr algn="l">
              <a:defRPr sz="3600" b="1">
                <a:solidFill>
                  <a:schemeClr val="tx1">
                    <a:lumMod val="65000"/>
                    <a:lumOff val="35000"/>
                  </a:schemeClr>
                </a:solidFill>
                <a:latin typeface="Montserrat" panose="00000500000000000000" pitchFamily="2" charset="0"/>
              </a:defRPr>
            </a:lvl1pPr>
          </a:lstStyle>
          <a:p>
            <a:r>
              <a:rPr lang="es-ES" dirty="0"/>
              <a:t>HAGA CLIC PARA MODIFICAR EL ESTILO DE TÍTULO DEL PATRÓN</a:t>
            </a:r>
          </a:p>
        </p:txBody>
      </p:sp>
      <p:sp>
        <p:nvSpPr>
          <p:cNvPr id="3" name="Subtítulo 2"/>
          <p:cNvSpPr>
            <a:spLocks noGrp="1"/>
          </p:cNvSpPr>
          <p:nvPr>
            <p:ph type="subTitle" idx="1"/>
          </p:nvPr>
        </p:nvSpPr>
        <p:spPr>
          <a:xfrm>
            <a:off x="277906" y="3333988"/>
            <a:ext cx="8588188" cy="1241822"/>
          </a:xfrm>
        </p:spPr>
        <p:txBody>
          <a:bodyPr>
            <a:normAutofit/>
          </a:bodyPr>
          <a:lstStyle>
            <a:lvl1pPr marL="0" indent="0" algn="l">
              <a:buNone/>
              <a:defRPr sz="1800">
                <a:solidFill>
                  <a:schemeClr val="tx1">
                    <a:lumMod val="65000"/>
                    <a:lumOff val="35000"/>
                  </a:schemeClr>
                </a:solidFill>
                <a:latin typeface="Montserrat" panose="000005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dirty="0"/>
              <a:t>Haga clic para modificar el estilo de subtítulo del patrón</a:t>
            </a:r>
          </a:p>
        </p:txBody>
      </p:sp>
      <p:sp>
        <p:nvSpPr>
          <p:cNvPr id="10" name="Marcador de fecha 3"/>
          <p:cNvSpPr>
            <a:spLocks noGrp="1"/>
          </p:cNvSpPr>
          <p:nvPr>
            <p:ph type="dt" sz="half" idx="2"/>
          </p:nvPr>
        </p:nvSpPr>
        <p:spPr>
          <a:xfrm>
            <a:off x="6808694" y="4644866"/>
            <a:ext cx="2057400" cy="273844"/>
          </a:xfrm>
          <a:prstGeom prst="rect">
            <a:avLst/>
          </a:prstGeom>
        </p:spPr>
        <p:txBody>
          <a:bodyPr vert="horz" lIns="91440" tIns="45720" rIns="91440" bIns="45720" rtlCol="0" anchor="ctr"/>
          <a:lstStyle>
            <a:lvl1pPr algn="r">
              <a:defRPr sz="900">
                <a:solidFill>
                  <a:schemeClr val="bg1"/>
                </a:solidFill>
                <a:latin typeface="Montserrat Medium" panose="00000600000000000000" pitchFamily="2" charset="0"/>
              </a:defRPr>
            </a:lvl1pPr>
          </a:lstStyle>
          <a:p>
            <a:fld id="{5F9B8B9C-6A09-4137-8BDB-319979AA6242}" type="datetimeFigureOut">
              <a:rPr lang="es-ES" smtClean="0"/>
              <a:pPr/>
              <a:t>02/12/2021</a:t>
            </a:fld>
            <a:endParaRPr lang="es-ES" dirty="0"/>
          </a:p>
        </p:txBody>
      </p:sp>
    </p:spTree>
    <p:extLst>
      <p:ext uri="{BB962C8B-B14F-4D97-AF65-F5344CB8AC3E}">
        <p14:creationId xmlns:p14="http://schemas.microsoft.com/office/powerpoint/2010/main" val="2285238734"/>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ido indice">
    <p:spTree>
      <p:nvGrpSpPr>
        <p:cNvPr id="1" name=""/>
        <p:cNvGrpSpPr/>
        <p:nvPr/>
      </p:nvGrpSpPr>
      <p:grpSpPr>
        <a:xfrm>
          <a:off x="0" y="0"/>
          <a:ext cx="0" cy="0"/>
          <a:chOff x="0" y="0"/>
          <a:chExt cx="0" cy="0"/>
        </a:xfrm>
      </p:grpSpPr>
      <p:pic>
        <p:nvPicPr>
          <p:cNvPr id="5" name="Google Shape;96;p7"/>
          <p:cNvPicPr preferRelativeResize="0"/>
          <p:nvPr userDrawn="1"/>
        </p:nvPicPr>
        <p:blipFill>
          <a:blip r:embed="rId2">
            <a:alphaModFix/>
          </a:blip>
          <a:stretch>
            <a:fillRect/>
          </a:stretch>
        </p:blipFill>
        <p:spPr>
          <a:xfrm>
            <a:off x="3550350" y="95760"/>
            <a:ext cx="1226185" cy="3384428"/>
          </a:xfrm>
          <a:prstGeom prst="rect">
            <a:avLst/>
          </a:prstGeom>
          <a:noFill/>
          <a:ln>
            <a:noFill/>
          </a:ln>
        </p:spPr>
      </p:pic>
      <p:sp>
        <p:nvSpPr>
          <p:cNvPr id="6" name="Marcador de contenido 2"/>
          <p:cNvSpPr>
            <a:spLocks noGrp="1"/>
          </p:cNvSpPr>
          <p:nvPr>
            <p:ph idx="1" hasCustomPrompt="1"/>
          </p:nvPr>
        </p:nvSpPr>
        <p:spPr>
          <a:xfrm>
            <a:off x="312420" y="1467850"/>
            <a:ext cx="3390004" cy="3261314"/>
          </a:xfrm>
        </p:spPr>
        <p:txBody>
          <a:bodyPr/>
          <a:lstStyle>
            <a:lvl1pPr>
              <a:defRPr sz="1200" b="1">
                <a:latin typeface="Montserrat" panose="00000500000000000000" pitchFamily="2" charset="0"/>
              </a:defRPr>
            </a:lvl1pPr>
            <a:lvl2pPr>
              <a:defRPr sz="1200" b="1">
                <a:solidFill>
                  <a:srgbClr val="E23200"/>
                </a:solidFill>
              </a:defRPr>
            </a:lvl2pPr>
            <a:lvl3pPr>
              <a:defRPr sz="1100">
                <a:solidFill>
                  <a:srgbClr val="E23200"/>
                </a:solidFill>
              </a:defRPr>
            </a:lvl3pPr>
            <a:lvl4pPr>
              <a:defRPr sz="1100" b="1">
                <a:solidFill>
                  <a:schemeClr val="tx1">
                    <a:lumMod val="65000"/>
                    <a:lumOff val="35000"/>
                  </a:schemeClr>
                </a:solidFill>
              </a:defRPr>
            </a:lvl4pPr>
            <a:lvl5pPr>
              <a:defRPr sz="1050" b="0">
                <a:solidFill>
                  <a:schemeClr val="tx1">
                    <a:lumMod val="65000"/>
                    <a:lumOff val="35000"/>
                  </a:schemeClr>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9" name="Marcador de contenido 2"/>
          <p:cNvSpPr>
            <a:spLocks noGrp="1"/>
          </p:cNvSpPr>
          <p:nvPr>
            <p:ph sz="half" idx="11" hasCustomPrompt="1"/>
          </p:nvPr>
        </p:nvSpPr>
        <p:spPr>
          <a:xfrm>
            <a:off x="4627245" y="1467851"/>
            <a:ext cx="4246693" cy="406670"/>
          </a:xfrm>
        </p:spPr>
        <p:txBody>
          <a:bodyPr/>
          <a:lstStyle>
            <a:lvl1pPr marL="0" indent="0">
              <a:buNone/>
              <a:defRPr lang="es-ES" b="1" dirty="0" smtClean="0"/>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0" name="Marcador de contenido 2"/>
          <p:cNvSpPr>
            <a:spLocks noGrp="1"/>
          </p:cNvSpPr>
          <p:nvPr>
            <p:ph sz="half" idx="12"/>
          </p:nvPr>
        </p:nvSpPr>
        <p:spPr>
          <a:xfrm>
            <a:off x="4627245" y="1947911"/>
            <a:ext cx="4246693" cy="406670"/>
          </a:xfrm>
        </p:spPr>
        <p:txBody>
          <a:bodyPr/>
          <a:lstStyle>
            <a:lvl1pPr marL="0" indent="0">
              <a:buNone/>
              <a:defRPr lang="es-ES" b="0" dirty="0" smtClean="0">
                <a:solidFill>
                  <a:srgbClr val="E23200"/>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1" name="Marcador de contenido 2"/>
          <p:cNvSpPr>
            <a:spLocks noGrp="1"/>
          </p:cNvSpPr>
          <p:nvPr>
            <p:ph sz="half" idx="13" hasCustomPrompt="1"/>
          </p:nvPr>
        </p:nvSpPr>
        <p:spPr>
          <a:xfrm>
            <a:off x="4627245" y="2470857"/>
            <a:ext cx="4246693" cy="406670"/>
          </a:xfrm>
        </p:spPr>
        <p:txBody>
          <a:bodyPr>
            <a:noAutofit/>
          </a:bodyPr>
          <a:lstStyle>
            <a:lvl1pPr marL="0" indent="0">
              <a:buNone/>
              <a:defRPr lang="es-ES" sz="1100" b="0" dirty="0" smtClean="0">
                <a:solidFill>
                  <a:srgbClr val="E23200"/>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2" name="Marcador de contenido 2"/>
          <p:cNvSpPr>
            <a:spLocks noGrp="1"/>
          </p:cNvSpPr>
          <p:nvPr>
            <p:ph sz="half" idx="14"/>
          </p:nvPr>
        </p:nvSpPr>
        <p:spPr>
          <a:xfrm>
            <a:off x="4627245" y="2975522"/>
            <a:ext cx="4246693"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3" name="Marcador de contenido 2"/>
          <p:cNvSpPr>
            <a:spLocks noGrp="1"/>
          </p:cNvSpPr>
          <p:nvPr>
            <p:ph sz="half" idx="15"/>
          </p:nvPr>
        </p:nvSpPr>
        <p:spPr>
          <a:xfrm>
            <a:off x="4627245" y="3536317"/>
            <a:ext cx="4246693" cy="406670"/>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4"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02/12/2021</a:t>
            </a:fld>
            <a:endParaRPr lang="es-ES" dirty="0"/>
          </a:p>
        </p:txBody>
      </p:sp>
    </p:spTree>
    <p:extLst>
      <p:ext uri="{BB962C8B-B14F-4D97-AF65-F5344CB8AC3E}">
        <p14:creationId xmlns:p14="http://schemas.microsoft.com/office/powerpoint/2010/main" val="32263838"/>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339090" y="624840"/>
            <a:ext cx="8534848" cy="605075"/>
          </a:xfrm>
        </p:spPr>
        <p:txBody>
          <a:bodyPr/>
          <a:lstStyle/>
          <a:p>
            <a:r>
              <a:rPr lang="es-ES" dirty="0"/>
              <a:t>Haga clic para modificar el estilo de título del patrón</a:t>
            </a:r>
          </a:p>
        </p:txBody>
      </p:sp>
      <p:sp>
        <p:nvSpPr>
          <p:cNvPr id="3" name="Marcador de contenido 2"/>
          <p:cNvSpPr>
            <a:spLocks noGrp="1"/>
          </p:cNvSpPr>
          <p:nvPr>
            <p:ph idx="1"/>
          </p:nvPr>
        </p:nvSpPr>
        <p:spPr>
          <a:xfrm>
            <a:off x="339090" y="1503759"/>
            <a:ext cx="8534848" cy="326350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pic>
        <p:nvPicPr>
          <p:cNvPr id="8" name="Google Shape;189;p13"/>
          <p:cNvPicPr preferRelativeResize="0"/>
          <p:nvPr userDrawn="1"/>
        </p:nvPicPr>
        <p:blipFill>
          <a:blip r:embed="rId2">
            <a:alphaModFix/>
          </a:blip>
          <a:stretch>
            <a:fillRect/>
          </a:stretch>
        </p:blipFill>
        <p:spPr>
          <a:xfrm>
            <a:off x="206502" y="1080877"/>
            <a:ext cx="265175" cy="237075"/>
          </a:xfrm>
          <a:prstGeom prst="rect">
            <a:avLst/>
          </a:prstGeom>
          <a:noFill/>
          <a:ln>
            <a:noFill/>
          </a:ln>
        </p:spPr>
      </p:pic>
      <p:sp>
        <p:nvSpPr>
          <p:cNvPr id="9"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02/12/2021</a:t>
            </a:fld>
            <a:endParaRPr lang="es-ES" dirty="0"/>
          </a:p>
        </p:txBody>
      </p:sp>
    </p:spTree>
    <p:extLst>
      <p:ext uri="{BB962C8B-B14F-4D97-AF65-F5344CB8AC3E}">
        <p14:creationId xmlns:p14="http://schemas.microsoft.com/office/powerpoint/2010/main" val="2493789226"/>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ítulo y objetos 2">
    <p:spTree>
      <p:nvGrpSpPr>
        <p:cNvPr id="1" name=""/>
        <p:cNvGrpSpPr/>
        <p:nvPr/>
      </p:nvGrpSpPr>
      <p:grpSpPr>
        <a:xfrm>
          <a:off x="0" y="0"/>
          <a:ext cx="0" cy="0"/>
          <a:chOff x="0" y="0"/>
          <a:chExt cx="0" cy="0"/>
        </a:xfrm>
      </p:grpSpPr>
      <p:sp>
        <p:nvSpPr>
          <p:cNvPr id="2" name="Título 1"/>
          <p:cNvSpPr>
            <a:spLocks noGrp="1"/>
          </p:cNvSpPr>
          <p:nvPr>
            <p:ph type="title"/>
          </p:nvPr>
        </p:nvSpPr>
        <p:spPr>
          <a:xfrm>
            <a:off x="683688" y="444711"/>
            <a:ext cx="7882136" cy="605075"/>
          </a:xfrm>
        </p:spPr>
        <p:txBody>
          <a:bodyPr>
            <a:normAutofit/>
          </a:bodyPr>
          <a:lstStyle>
            <a:lvl1pPr>
              <a:defRPr sz="1400" b="1">
                <a:solidFill>
                  <a:srgbClr val="E23200"/>
                </a:solidFill>
              </a:defRPr>
            </a:lvl1pPr>
          </a:lstStyle>
          <a:p>
            <a:r>
              <a:rPr lang="es-ES" dirty="0"/>
              <a:t>Haga clic para modificar el estilo de título del patrón</a:t>
            </a:r>
          </a:p>
        </p:txBody>
      </p:sp>
      <p:pic>
        <p:nvPicPr>
          <p:cNvPr id="17" name="Google Shape;205;p14"/>
          <p:cNvPicPr preferRelativeResize="0"/>
          <p:nvPr userDrawn="1"/>
        </p:nvPicPr>
        <p:blipFill>
          <a:blip r:embed="rId2">
            <a:alphaModFix/>
          </a:blip>
          <a:stretch>
            <a:fillRect/>
          </a:stretch>
        </p:blipFill>
        <p:spPr>
          <a:xfrm>
            <a:off x="550117" y="628712"/>
            <a:ext cx="265175" cy="237075"/>
          </a:xfrm>
          <a:prstGeom prst="rect">
            <a:avLst/>
          </a:prstGeom>
          <a:noFill/>
          <a:ln>
            <a:noFill/>
          </a:ln>
        </p:spPr>
      </p:pic>
      <p:sp>
        <p:nvSpPr>
          <p:cNvPr id="18" name="Marcador de contenido 2"/>
          <p:cNvSpPr>
            <a:spLocks noGrp="1"/>
          </p:cNvSpPr>
          <p:nvPr>
            <p:ph sz="half" idx="13" hasCustomPrompt="1"/>
          </p:nvPr>
        </p:nvSpPr>
        <p:spPr>
          <a:xfrm>
            <a:off x="456392" y="3517241"/>
            <a:ext cx="8195724" cy="406670"/>
          </a:xfrm>
        </p:spPr>
        <p:txBody>
          <a:bodyPr>
            <a:noAutofit/>
          </a:bodyPr>
          <a:lstStyle>
            <a:lvl1pPr marL="0" indent="0">
              <a:buNone/>
              <a:defRPr lang="es-ES" sz="1100" b="0" dirty="0" smtClean="0">
                <a:solidFill>
                  <a:srgbClr val="E23200"/>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456392" y="1136048"/>
            <a:ext cx="8195724"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456392" y="2143687"/>
            <a:ext cx="8195724"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456392" y="3060144"/>
            <a:ext cx="8195724"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pic>
        <p:nvPicPr>
          <p:cNvPr id="22" name="Imagen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
        <p:nvSpPr>
          <p:cNvPr id="12"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02/12/2021</a:t>
            </a:fld>
            <a:endParaRPr lang="es-ES" dirty="0"/>
          </a:p>
        </p:txBody>
      </p:sp>
    </p:spTree>
    <p:extLst>
      <p:ext uri="{BB962C8B-B14F-4D97-AF65-F5344CB8AC3E}">
        <p14:creationId xmlns:p14="http://schemas.microsoft.com/office/powerpoint/2010/main" val="4294683408"/>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ítulo y objetos sin Marcador 1">
    <p:spTree>
      <p:nvGrpSpPr>
        <p:cNvPr id="1" name=""/>
        <p:cNvGrpSpPr/>
        <p:nvPr/>
      </p:nvGrpSpPr>
      <p:grpSpPr>
        <a:xfrm>
          <a:off x="0" y="0"/>
          <a:ext cx="0" cy="0"/>
          <a:chOff x="0" y="0"/>
          <a:chExt cx="0" cy="0"/>
        </a:xfrm>
      </p:grpSpPr>
      <p:sp>
        <p:nvSpPr>
          <p:cNvPr id="2" name="Título 1"/>
          <p:cNvSpPr>
            <a:spLocks noGrp="1"/>
          </p:cNvSpPr>
          <p:nvPr>
            <p:ph type="title"/>
          </p:nvPr>
        </p:nvSpPr>
        <p:spPr>
          <a:xfrm>
            <a:off x="1433722" y="444711"/>
            <a:ext cx="7132102" cy="605075"/>
          </a:xfrm>
        </p:spPr>
        <p:txBody>
          <a:bodyPr>
            <a:normAutofit/>
          </a:bodyPr>
          <a:lstStyle>
            <a:lvl1pPr>
              <a:defRPr sz="1400" b="1">
                <a:solidFill>
                  <a:srgbClr val="E23200"/>
                </a:solidFill>
              </a:defRPr>
            </a:lvl1pPr>
          </a:lstStyle>
          <a:p>
            <a:r>
              <a:rPr lang="es-ES" dirty="0"/>
              <a:t>Haga clic para modificar el estilo de título del patrón</a:t>
            </a:r>
          </a:p>
        </p:txBody>
      </p:sp>
      <p:sp>
        <p:nvSpPr>
          <p:cNvPr id="18" name="Marcador de contenido 2"/>
          <p:cNvSpPr>
            <a:spLocks noGrp="1"/>
          </p:cNvSpPr>
          <p:nvPr>
            <p:ph sz="half" idx="13" hasCustomPrompt="1"/>
          </p:nvPr>
        </p:nvSpPr>
        <p:spPr>
          <a:xfrm>
            <a:off x="1444121" y="3517241"/>
            <a:ext cx="7207995" cy="406670"/>
          </a:xfrm>
        </p:spPr>
        <p:txBody>
          <a:bodyPr>
            <a:noAutofit/>
          </a:bodyPr>
          <a:lstStyle>
            <a:lvl1pPr marL="0" indent="0">
              <a:buNone/>
              <a:defRPr lang="es-ES" sz="1100" b="0" dirty="0" smtClean="0">
                <a:solidFill>
                  <a:srgbClr val="E23200"/>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444121" y="1136048"/>
            <a:ext cx="7207995"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1444121" y="2143687"/>
            <a:ext cx="7207995"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1444121" y="3060144"/>
            <a:ext cx="7207995"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2"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02/12/2021</a:t>
            </a:fld>
            <a:endParaRPr lang="es-ES" dirty="0"/>
          </a:p>
        </p:txBody>
      </p:sp>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6338"/>
            <a:ext cx="1076325" cy="4048125"/>
          </a:xfrm>
          <a:prstGeom prst="rect">
            <a:avLst/>
          </a:prstGeom>
        </p:spPr>
      </p:pic>
    </p:spTree>
    <p:extLst>
      <p:ext uri="{BB962C8B-B14F-4D97-AF65-F5344CB8AC3E}">
        <p14:creationId xmlns:p14="http://schemas.microsoft.com/office/powerpoint/2010/main" val="702091765"/>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ítulo y objetos sin Marcador 2">
    <p:spTree>
      <p:nvGrpSpPr>
        <p:cNvPr id="1" name=""/>
        <p:cNvGrpSpPr/>
        <p:nvPr/>
      </p:nvGrpSpPr>
      <p:grpSpPr>
        <a:xfrm>
          <a:off x="0" y="0"/>
          <a:ext cx="0" cy="0"/>
          <a:chOff x="0" y="0"/>
          <a:chExt cx="0" cy="0"/>
        </a:xfrm>
      </p:grpSpPr>
      <p:sp>
        <p:nvSpPr>
          <p:cNvPr id="2" name="Título 1"/>
          <p:cNvSpPr>
            <a:spLocks noGrp="1"/>
          </p:cNvSpPr>
          <p:nvPr>
            <p:ph type="title"/>
          </p:nvPr>
        </p:nvSpPr>
        <p:spPr>
          <a:xfrm>
            <a:off x="1377564" y="444711"/>
            <a:ext cx="7188260" cy="605075"/>
          </a:xfrm>
        </p:spPr>
        <p:txBody>
          <a:bodyPr>
            <a:normAutofit/>
          </a:bodyPr>
          <a:lstStyle>
            <a:lvl1pPr>
              <a:defRPr sz="1400" b="1">
                <a:solidFill>
                  <a:srgbClr val="E23200"/>
                </a:solidFill>
              </a:defRPr>
            </a:lvl1pPr>
          </a:lstStyle>
          <a:p>
            <a:r>
              <a:rPr lang="es-ES" dirty="0"/>
              <a:t>Haga clic para modificar el estilo de título del patrón</a:t>
            </a:r>
          </a:p>
        </p:txBody>
      </p:sp>
      <p:sp>
        <p:nvSpPr>
          <p:cNvPr id="18" name="Marcador de contenido 2"/>
          <p:cNvSpPr>
            <a:spLocks noGrp="1"/>
          </p:cNvSpPr>
          <p:nvPr>
            <p:ph sz="half" idx="13" hasCustomPrompt="1"/>
          </p:nvPr>
        </p:nvSpPr>
        <p:spPr>
          <a:xfrm>
            <a:off x="1387366" y="3517241"/>
            <a:ext cx="7264750" cy="406670"/>
          </a:xfrm>
        </p:spPr>
        <p:txBody>
          <a:bodyPr>
            <a:noAutofit/>
          </a:bodyPr>
          <a:lstStyle>
            <a:lvl1pPr marL="0" indent="0">
              <a:buNone/>
              <a:defRPr lang="es-ES" sz="1100" b="0" dirty="0" smtClean="0">
                <a:solidFill>
                  <a:srgbClr val="E23200"/>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387366" y="1136048"/>
            <a:ext cx="7264750"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1387366" y="2143687"/>
            <a:ext cx="7264750"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1387366" y="3060144"/>
            <a:ext cx="7264750"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2"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02/12/2021</a:t>
            </a:fld>
            <a:endParaRPr lang="es-ES" dirty="0"/>
          </a:p>
        </p:txBody>
      </p:sp>
      <p:pic>
        <p:nvPicPr>
          <p:cNvPr id="3" name="Imagen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59320"/>
            <a:ext cx="1076325" cy="4048125"/>
          </a:xfrm>
          <a:prstGeom prst="rect">
            <a:avLst/>
          </a:prstGeom>
        </p:spPr>
      </p:pic>
    </p:spTree>
    <p:extLst>
      <p:ext uri="{BB962C8B-B14F-4D97-AF65-F5344CB8AC3E}">
        <p14:creationId xmlns:p14="http://schemas.microsoft.com/office/powerpoint/2010/main" val="3206690087"/>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ítulo y objetos sin Marcador 3">
    <p:spTree>
      <p:nvGrpSpPr>
        <p:cNvPr id="1" name=""/>
        <p:cNvGrpSpPr/>
        <p:nvPr/>
      </p:nvGrpSpPr>
      <p:grpSpPr>
        <a:xfrm>
          <a:off x="0" y="0"/>
          <a:ext cx="0" cy="0"/>
          <a:chOff x="0" y="0"/>
          <a:chExt cx="0" cy="0"/>
        </a:xfrm>
      </p:grpSpPr>
      <p:sp>
        <p:nvSpPr>
          <p:cNvPr id="2" name="Título 1"/>
          <p:cNvSpPr>
            <a:spLocks noGrp="1"/>
          </p:cNvSpPr>
          <p:nvPr>
            <p:ph type="title"/>
          </p:nvPr>
        </p:nvSpPr>
        <p:spPr>
          <a:xfrm>
            <a:off x="1558518" y="444711"/>
            <a:ext cx="7007305" cy="605075"/>
          </a:xfrm>
        </p:spPr>
        <p:txBody>
          <a:bodyPr>
            <a:normAutofit/>
          </a:bodyPr>
          <a:lstStyle>
            <a:lvl1pPr>
              <a:defRPr sz="1400" b="1">
                <a:solidFill>
                  <a:srgbClr val="E23200"/>
                </a:solidFill>
              </a:defRPr>
            </a:lvl1pPr>
          </a:lstStyle>
          <a:p>
            <a:r>
              <a:rPr lang="es-ES" dirty="0"/>
              <a:t>Haga clic para modificar el estilo de título del patrón</a:t>
            </a:r>
          </a:p>
        </p:txBody>
      </p:sp>
      <p:sp>
        <p:nvSpPr>
          <p:cNvPr id="18" name="Marcador de contenido 2"/>
          <p:cNvSpPr>
            <a:spLocks noGrp="1"/>
          </p:cNvSpPr>
          <p:nvPr>
            <p:ph sz="half" idx="13" hasCustomPrompt="1"/>
          </p:nvPr>
        </p:nvSpPr>
        <p:spPr>
          <a:xfrm>
            <a:off x="1570246" y="3517241"/>
            <a:ext cx="7081870" cy="406670"/>
          </a:xfrm>
        </p:spPr>
        <p:txBody>
          <a:bodyPr>
            <a:noAutofit/>
          </a:bodyPr>
          <a:lstStyle>
            <a:lvl1pPr marL="0" indent="0">
              <a:buNone/>
              <a:defRPr lang="es-ES" sz="1100" b="0" dirty="0" smtClean="0">
                <a:solidFill>
                  <a:srgbClr val="E23200"/>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570246" y="1136048"/>
            <a:ext cx="7081870"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0" name="Marcador de contenido 2"/>
          <p:cNvSpPr>
            <a:spLocks noGrp="1"/>
          </p:cNvSpPr>
          <p:nvPr>
            <p:ph sz="half" idx="15"/>
          </p:nvPr>
        </p:nvSpPr>
        <p:spPr>
          <a:xfrm>
            <a:off x="1570246" y="2143687"/>
            <a:ext cx="7081870"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21" name="Marcador de contenido 2"/>
          <p:cNvSpPr>
            <a:spLocks noGrp="1"/>
          </p:cNvSpPr>
          <p:nvPr>
            <p:ph sz="half" idx="16"/>
          </p:nvPr>
        </p:nvSpPr>
        <p:spPr>
          <a:xfrm>
            <a:off x="1570246" y="3060144"/>
            <a:ext cx="7081870"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2"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02/12/2021</a:t>
            </a:fld>
            <a:endParaRPr lang="es-ES" dirty="0"/>
          </a:p>
        </p:txBody>
      </p:sp>
      <p:pic>
        <p:nvPicPr>
          <p:cNvPr id="9" name="Google Shape;235;p16"/>
          <p:cNvPicPr preferRelativeResize="0"/>
          <p:nvPr userDrawn="1"/>
        </p:nvPicPr>
        <p:blipFill rotWithShape="1">
          <a:blip r:embed="rId2">
            <a:alphaModFix/>
          </a:blip>
          <a:srcRect l="22487"/>
          <a:stretch/>
        </p:blipFill>
        <p:spPr>
          <a:xfrm>
            <a:off x="0" y="444711"/>
            <a:ext cx="1383221" cy="3779384"/>
          </a:xfrm>
          <a:prstGeom prst="rect">
            <a:avLst/>
          </a:prstGeom>
          <a:noFill/>
          <a:ln>
            <a:noFill/>
          </a:ln>
        </p:spPr>
      </p:pic>
    </p:spTree>
    <p:extLst>
      <p:ext uri="{BB962C8B-B14F-4D97-AF65-F5344CB8AC3E}">
        <p14:creationId xmlns:p14="http://schemas.microsoft.com/office/powerpoint/2010/main" val="53706521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ítulo y objetos sin marcador">
    <p:spTree>
      <p:nvGrpSpPr>
        <p:cNvPr id="1" name=""/>
        <p:cNvGrpSpPr/>
        <p:nvPr/>
      </p:nvGrpSpPr>
      <p:grpSpPr>
        <a:xfrm>
          <a:off x="0" y="0"/>
          <a:ext cx="0" cy="0"/>
          <a:chOff x="0" y="0"/>
          <a:chExt cx="0" cy="0"/>
        </a:xfrm>
      </p:grpSpPr>
      <p:sp>
        <p:nvSpPr>
          <p:cNvPr id="2" name="Título 1"/>
          <p:cNvSpPr>
            <a:spLocks noGrp="1"/>
          </p:cNvSpPr>
          <p:nvPr>
            <p:ph type="title"/>
          </p:nvPr>
        </p:nvSpPr>
        <p:spPr>
          <a:xfrm>
            <a:off x="1122505" y="682674"/>
            <a:ext cx="7751433" cy="605075"/>
          </a:xfrm>
        </p:spPr>
        <p:txBody>
          <a:bodyPr>
            <a:normAutofit/>
          </a:bodyPr>
          <a:lstStyle>
            <a:lvl1pPr>
              <a:defRPr sz="1400" b="1">
                <a:solidFill>
                  <a:srgbClr val="00A666"/>
                </a:solidFill>
              </a:defRPr>
            </a:lvl1pPr>
          </a:lstStyle>
          <a:p>
            <a:r>
              <a:rPr lang="es-MX"/>
              <a:t>Haz clic para modificar el estilo de título del patrón</a:t>
            </a:r>
            <a:endParaRPr lang="es-ES" dirty="0"/>
          </a:p>
        </p:txBody>
      </p:sp>
      <p:sp>
        <p:nvSpPr>
          <p:cNvPr id="7"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Marcador de contenido 2"/>
          <p:cNvSpPr>
            <a:spLocks noGrp="1"/>
          </p:cNvSpPr>
          <p:nvPr>
            <p:ph sz="half" idx="13" hasCustomPrompt="1"/>
          </p:nvPr>
        </p:nvSpPr>
        <p:spPr>
          <a:xfrm>
            <a:off x="1122505" y="3762390"/>
            <a:ext cx="7751433" cy="406670"/>
          </a:xfrm>
        </p:spPr>
        <p:txBody>
          <a:bodyPr>
            <a:noAutofit/>
          </a:bodyPr>
          <a:lstStyle>
            <a:lvl1pPr marL="0" indent="0">
              <a:buNone/>
              <a:defRPr lang="es-ES" sz="1100" b="0" dirty="0" smtClean="0">
                <a:solidFill>
                  <a:srgbClr val="00A666"/>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122505" y="1381197"/>
            <a:ext cx="7751433"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0" name="Marcador de contenido 2"/>
          <p:cNvSpPr>
            <a:spLocks noGrp="1"/>
          </p:cNvSpPr>
          <p:nvPr>
            <p:ph sz="half" idx="15"/>
          </p:nvPr>
        </p:nvSpPr>
        <p:spPr>
          <a:xfrm>
            <a:off x="1122505" y="2388836"/>
            <a:ext cx="7751433"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1" name="Marcador de contenido 2"/>
          <p:cNvSpPr>
            <a:spLocks noGrp="1"/>
          </p:cNvSpPr>
          <p:nvPr>
            <p:ph sz="half" idx="16"/>
          </p:nvPr>
        </p:nvSpPr>
        <p:spPr>
          <a:xfrm>
            <a:off x="1122505" y="3305293"/>
            <a:ext cx="7751433"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15"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02/12/2021</a:t>
            </a:fld>
            <a:endParaRPr lang="es-ES" dirty="0"/>
          </a:p>
        </p:txBody>
      </p:sp>
      <p:sp>
        <p:nvSpPr>
          <p:cNvPr id="16"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1" name="Imagen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97238"/>
            <a:ext cx="1076325" cy="4048125"/>
          </a:xfrm>
          <a:prstGeom prst="rect">
            <a:avLst/>
          </a:prstGeom>
        </p:spPr>
      </p:pic>
    </p:spTree>
    <p:extLst>
      <p:ext uri="{BB962C8B-B14F-4D97-AF65-F5344CB8AC3E}">
        <p14:creationId xmlns:p14="http://schemas.microsoft.com/office/powerpoint/2010/main" val="3991445760"/>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os Columnas">
    <p:spTree>
      <p:nvGrpSpPr>
        <p:cNvPr id="1" name=""/>
        <p:cNvGrpSpPr/>
        <p:nvPr/>
      </p:nvGrpSpPr>
      <p:grpSpPr>
        <a:xfrm>
          <a:off x="0" y="0"/>
          <a:ext cx="0" cy="0"/>
          <a:chOff x="0" y="0"/>
          <a:chExt cx="0" cy="0"/>
        </a:xfrm>
      </p:grpSpPr>
      <p:sp>
        <p:nvSpPr>
          <p:cNvPr id="2" name="Título 1"/>
          <p:cNvSpPr>
            <a:spLocks noGrp="1"/>
          </p:cNvSpPr>
          <p:nvPr>
            <p:ph type="title"/>
          </p:nvPr>
        </p:nvSpPr>
        <p:spPr>
          <a:xfrm>
            <a:off x="331470" y="588332"/>
            <a:ext cx="8454401" cy="406956"/>
          </a:xfrm>
        </p:spPr>
        <p:txBody>
          <a:bodyPr>
            <a:normAutofit/>
          </a:bodyPr>
          <a:lstStyle>
            <a:lvl1pPr>
              <a:defRPr sz="1800" b="1"/>
            </a:lvl1pPr>
          </a:lstStyle>
          <a:p>
            <a:r>
              <a:rPr lang="es-ES" dirty="0"/>
              <a:t>Haga clic para modificar el estilo de título del patrón</a:t>
            </a:r>
          </a:p>
        </p:txBody>
      </p:sp>
      <p:sp>
        <p:nvSpPr>
          <p:cNvPr id="3" name="Marcador de contenido 2"/>
          <p:cNvSpPr>
            <a:spLocks noGrp="1"/>
          </p:cNvSpPr>
          <p:nvPr>
            <p:ph idx="1"/>
          </p:nvPr>
        </p:nvSpPr>
        <p:spPr>
          <a:xfrm>
            <a:off x="331470" y="1080564"/>
            <a:ext cx="4194810" cy="3521915"/>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pic>
        <p:nvPicPr>
          <p:cNvPr id="8" name="Google Shape;189;p13"/>
          <p:cNvPicPr preferRelativeResize="0"/>
          <p:nvPr userDrawn="1"/>
        </p:nvPicPr>
        <p:blipFill>
          <a:blip r:embed="rId2">
            <a:alphaModFix/>
          </a:blip>
          <a:stretch>
            <a:fillRect/>
          </a:stretch>
        </p:blipFill>
        <p:spPr>
          <a:xfrm>
            <a:off x="198882" y="673609"/>
            <a:ext cx="265175" cy="237075"/>
          </a:xfrm>
          <a:prstGeom prst="rect">
            <a:avLst/>
          </a:prstGeom>
          <a:noFill/>
          <a:ln>
            <a:noFill/>
          </a:ln>
        </p:spPr>
      </p:pic>
      <p:sp>
        <p:nvSpPr>
          <p:cNvPr id="16" name="Marcador de contenido 2"/>
          <p:cNvSpPr>
            <a:spLocks noGrp="1"/>
          </p:cNvSpPr>
          <p:nvPr>
            <p:ph idx="13"/>
          </p:nvPr>
        </p:nvSpPr>
        <p:spPr>
          <a:xfrm>
            <a:off x="4762500" y="1080564"/>
            <a:ext cx="4111438" cy="3521915"/>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9"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02/12/2021</a:t>
            </a:fld>
            <a:endParaRPr lang="es-ES" dirty="0"/>
          </a:p>
        </p:txBody>
      </p:sp>
    </p:spTree>
    <p:extLst>
      <p:ext uri="{BB962C8B-B14F-4D97-AF65-F5344CB8AC3E}">
        <p14:creationId xmlns:p14="http://schemas.microsoft.com/office/powerpoint/2010/main" val="4276752314"/>
      </p:ext>
    </p:extLst>
  </p:cSld>
  <p:clrMapOvr>
    <a:masterClrMapping/>
  </p:clrMapOvr>
  <p:hf sldNum="0"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atro Columnas">
    <p:spTree>
      <p:nvGrpSpPr>
        <p:cNvPr id="1" name=""/>
        <p:cNvGrpSpPr/>
        <p:nvPr/>
      </p:nvGrpSpPr>
      <p:grpSpPr>
        <a:xfrm>
          <a:off x="0" y="0"/>
          <a:ext cx="0" cy="0"/>
          <a:chOff x="0" y="0"/>
          <a:chExt cx="0" cy="0"/>
        </a:xfrm>
      </p:grpSpPr>
      <p:sp>
        <p:nvSpPr>
          <p:cNvPr id="2" name="Título 1"/>
          <p:cNvSpPr>
            <a:spLocks noGrp="1"/>
          </p:cNvSpPr>
          <p:nvPr>
            <p:ph type="title"/>
          </p:nvPr>
        </p:nvSpPr>
        <p:spPr>
          <a:xfrm>
            <a:off x="389381" y="1081870"/>
            <a:ext cx="1729797" cy="1072828"/>
          </a:xfrm>
        </p:spPr>
        <p:txBody>
          <a:bodyPr anchor="t">
            <a:normAutofit/>
          </a:bodyPr>
          <a:lstStyle>
            <a:lvl1pPr algn="r">
              <a:defRPr sz="1200" b="1">
                <a:solidFill>
                  <a:srgbClr val="E23200"/>
                </a:solidFill>
              </a:defRPr>
            </a:lvl1pPr>
          </a:lstStyle>
          <a:p>
            <a:r>
              <a:rPr lang="es-ES" dirty="0"/>
              <a:t>Haga clic para modificar el estilo de título del patrón</a:t>
            </a:r>
          </a:p>
        </p:txBody>
      </p:sp>
      <p:pic>
        <p:nvPicPr>
          <p:cNvPr id="8" name="Google Shape;189;p13"/>
          <p:cNvPicPr preferRelativeResize="0"/>
          <p:nvPr userDrawn="1"/>
        </p:nvPicPr>
        <p:blipFill>
          <a:blip r:embed="rId2">
            <a:alphaModFix/>
          </a:blip>
          <a:stretch>
            <a:fillRect/>
          </a:stretch>
        </p:blipFill>
        <p:spPr>
          <a:xfrm>
            <a:off x="389382" y="650749"/>
            <a:ext cx="265175" cy="237075"/>
          </a:xfrm>
          <a:prstGeom prst="rect">
            <a:avLst/>
          </a:prstGeom>
          <a:noFill/>
          <a:ln>
            <a:noFill/>
          </a:ln>
        </p:spPr>
      </p:pic>
      <p:sp>
        <p:nvSpPr>
          <p:cNvPr id="32" name="Marcador de texto 3"/>
          <p:cNvSpPr>
            <a:spLocks noGrp="1"/>
          </p:cNvSpPr>
          <p:nvPr>
            <p:ph type="body" sz="half" idx="2"/>
          </p:nvPr>
        </p:nvSpPr>
        <p:spPr>
          <a:xfrm>
            <a:off x="2247471"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33" name="Marcador de texto 3"/>
          <p:cNvSpPr>
            <a:spLocks noGrp="1"/>
          </p:cNvSpPr>
          <p:nvPr>
            <p:ph type="body" sz="half" idx="16"/>
          </p:nvPr>
        </p:nvSpPr>
        <p:spPr>
          <a:xfrm>
            <a:off x="4526847"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34" name="Marcador de texto 3"/>
          <p:cNvSpPr>
            <a:spLocks noGrp="1"/>
          </p:cNvSpPr>
          <p:nvPr>
            <p:ph type="body" sz="half" idx="17"/>
          </p:nvPr>
        </p:nvSpPr>
        <p:spPr>
          <a:xfrm>
            <a:off x="6806223"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35" name="Marcador de contenido 2"/>
          <p:cNvSpPr>
            <a:spLocks noGrp="1"/>
          </p:cNvSpPr>
          <p:nvPr>
            <p:ph sz="half" idx="14"/>
          </p:nvPr>
        </p:nvSpPr>
        <p:spPr>
          <a:xfrm>
            <a:off x="2247469"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36" name="Marcador de contenido 2"/>
          <p:cNvSpPr>
            <a:spLocks noGrp="1"/>
          </p:cNvSpPr>
          <p:nvPr>
            <p:ph sz="half" idx="18"/>
          </p:nvPr>
        </p:nvSpPr>
        <p:spPr>
          <a:xfrm>
            <a:off x="4526845"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37" name="Marcador de contenido 2"/>
          <p:cNvSpPr>
            <a:spLocks noGrp="1"/>
          </p:cNvSpPr>
          <p:nvPr>
            <p:ph sz="half" idx="19"/>
          </p:nvPr>
        </p:nvSpPr>
        <p:spPr>
          <a:xfrm>
            <a:off x="6806221"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7" name="Marcador de fecha 3"/>
          <p:cNvSpPr>
            <a:spLocks noGrp="1"/>
          </p:cNvSpPr>
          <p:nvPr>
            <p:ph type="dt" sz="half" idx="20"/>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02/12/2021</a:t>
            </a:fld>
            <a:endParaRPr lang="es-ES" dirty="0"/>
          </a:p>
        </p:txBody>
      </p:sp>
      <p:pic>
        <p:nvPicPr>
          <p:cNvPr id="18" name="Imagen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1440930343"/>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ítulo y objetos niveles de texto">
    <p:spTree>
      <p:nvGrpSpPr>
        <p:cNvPr id="1" name=""/>
        <p:cNvGrpSpPr/>
        <p:nvPr/>
      </p:nvGrpSpPr>
      <p:grpSpPr>
        <a:xfrm>
          <a:off x="0" y="0"/>
          <a:ext cx="0" cy="0"/>
          <a:chOff x="0" y="0"/>
          <a:chExt cx="0" cy="0"/>
        </a:xfrm>
      </p:grpSpPr>
      <p:sp>
        <p:nvSpPr>
          <p:cNvPr id="2" name="Título 1"/>
          <p:cNvSpPr>
            <a:spLocks noGrp="1"/>
          </p:cNvSpPr>
          <p:nvPr>
            <p:ph type="title"/>
          </p:nvPr>
        </p:nvSpPr>
        <p:spPr>
          <a:xfrm>
            <a:off x="335280" y="563160"/>
            <a:ext cx="8537590" cy="606861"/>
          </a:xfrm>
        </p:spPr>
        <p:txBody>
          <a:bodyPr>
            <a:normAutofit/>
          </a:bodyPr>
          <a:lstStyle>
            <a:lvl1pPr>
              <a:defRPr sz="2400"/>
            </a:lvl1pPr>
          </a:lstStyle>
          <a:p>
            <a:r>
              <a:rPr lang="es-ES" dirty="0"/>
              <a:t>Haga clic para modificar el estilo de título del patrón</a:t>
            </a:r>
          </a:p>
        </p:txBody>
      </p:sp>
      <p:sp>
        <p:nvSpPr>
          <p:cNvPr id="10" name="Marcador de contenido 2"/>
          <p:cNvSpPr>
            <a:spLocks noGrp="1"/>
          </p:cNvSpPr>
          <p:nvPr>
            <p:ph idx="13" hasCustomPrompt="1"/>
          </p:nvPr>
        </p:nvSpPr>
        <p:spPr>
          <a:xfrm>
            <a:off x="335280" y="1341120"/>
            <a:ext cx="8537848" cy="3437739"/>
          </a:xfrm>
        </p:spPr>
        <p:txBody>
          <a:bodyPr/>
          <a:lstStyle>
            <a:lvl1pPr>
              <a:defRPr sz="1200" b="1">
                <a:latin typeface="Montserrat" panose="00000500000000000000" pitchFamily="2" charset="0"/>
              </a:defRPr>
            </a:lvl1pPr>
            <a:lvl2pPr>
              <a:defRPr sz="1200" b="1">
                <a:solidFill>
                  <a:srgbClr val="00A666"/>
                </a:solidFill>
              </a:defRPr>
            </a:lvl2pPr>
            <a:lvl3pPr>
              <a:defRPr sz="1100">
                <a:solidFill>
                  <a:srgbClr val="00A666"/>
                </a:solidFill>
              </a:defRPr>
            </a:lvl3pPr>
            <a:lvl4pPr>
              <a:defRPr sz="1100" b="1">
                <a:solidFill>
                  <a:schemeClr val="tx1">
                    <a:lumMod val="65000"/>
                    <a:lumOff val="35000"/>
                  </a:schemeClr>
                </a:solidFill>
              </a:defRPr>
            </a:lvl4pPr>
            <a:lvl5pPr>
              <a:defRPr sz="1050" b="0">
                <a:solidFill>
                  <a:schemeClr val="tx1">
                    <a:lumMod val="65000"/>
                    <a:lumOff val="35000"/>
                  </a:schemeClr>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3" name="Google Shape;188;p13"/>
          <p:cNvSpPr/>
          <p:nvPr userDrawn="1"/>
        </p:nvSpPr>
        <p:spPr>
          <a:xfrm>
            <a:off x="0" y="4873367"/>
            <a:ext cx="134100" cy="116700"/>
          </a:xfrm>
          <a:prstGeom prst="rect">
            <a:avLst/>
          </a:prstGeom>
          <a:solidFill>
            <a:srgbClr val="96C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 name="Google Shape;189;p13"/>
          <p:cNvPicPr preferRelativeResize="0"/>
          <p:nvPr userDrawn="1"/>
        </p:nvPicPr>
        <p:blipFill>
          <a:blip r:embed="rId2">
            <a:alphaModFix/>
          </a:blip>
          <a:stretch>
            <a:fillRect/>
          </a:stretch>
        </p:blipFill>
        <p:spPr>
          <a:xfrm>
            <a:off x="198882" y="673609"/>
            <a:ext cx="265175" cy="237075"/>
          </a:xfrm>
          <a:prstGeom prst="rect">
            <a:avLst/>
          </a:prstGeom>
          <a:noFill/>
          <a:ln>
            <a:noFill/>
          </a:ln>
        </p:spPr>
      </p:pic>
      <p:pic>
        <p:nvPicPr>
          <p:cNvPr id="9" name="Google Shape;172;p12"/>
          <p:cNvPicPr preferRelativeResize="0"/>
          <p:nvPr userDrawn="1"/>
        </p:nvPicPr>
        <p:blipFill>
          <a:blip r:embed="rId3">
            <a:alphaModFix/>
          </a:blip>
          <a:stretch>
            <a:fillRect/>
          </a:stretch>
        </p:blipFill>
        <p:spPr>
          <a:xfrm>
            <a:off x="8629530" y="91433"/>
            <a:ext cx="199461" cy="212040"/>
          </a:xfrm>
          <a:prstGeom prst="rect">
            <a:avLst/>
          </a:prstGeom>
          <a:noFill/>
          <a:ln>
            <a:noFill/>
          </a:ln>
        </p:spPr>
      </p:pic>
      <p:sp>
        <p:nvSpPr>
          <p:cNvPr id="11"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02/12/2021</a:t>
            </a:fld>
            <a:endParaRPr lang="es-ES" dirty="0"/>
          </a:p>
        </p:txBody>
      </p:sp>
      <p:sp>
        <p:nvSpPr>
          <p:cNvPr id="12"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1771596349"/>
      </p:ext>
    </p:extLst>
  </p:cSld>
  <p:clrMapOvr>
    <a:masterClrMapping/>
  </p:clrMapOvr>
  <p:hf sldNum="0"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320040" y="816173"/>
            <a:ext cx="4194810" cy="1006316"/>
          </a:xfrm>
        </p:spPr>
        <p:txBody>
          <a:bodyPr>
            <a:normAutofit/>
          </a:bodyPr>
          <a:lstStyle>
            <a:lvl1pPr>
              <a:defRPr sz="1600" b="1"/>
            </a:lvl1pPr>
          </a:lstStyle>
          <a:p>
            <a:r>
              <a:rPr lang="es-ES" dirty="0"/>
              <a:t>Haga clic para modificar el estilo de título del patrón</a:t>
            </a:r>
          </a:p>
        </p:txBody>
      </p:sp>
      <p:sp>
        <p:nvSpPr>
          <p:cNvPr id="3" name="Marcador de contenido 2"/>
          <p:cNvSpPr>
            <a:spLocks noGrp="1"/>
          </p:cNvSpPr>
          <p:nvPr>
            <p:ph sz="half" idx="1"/>
          </p:nvPr>
        </p:nvSpPr>
        <p:spPr>
          <a:xfrm>
            <a:off x="320040" y="1889759"/>
            <a:ext cx="4194810" cy="2567703"/>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contenido 3"/>
          <p:cNvSpPr>
            <a:spLocks noGrp="1"/>
          </p:cNvSpPr>
          <p:nvPr>
            <p:ph sz="half" idx="2"/>
          </p:nvPr>
        </p:nvSpPr>
        <p:spPr>
          <a:xfrm>
            <a:off x="4629150" y="816172"/>
            <a:ext cx="4514850" cy="3641289"/>
          </a:xfrm>
        </p:spPr>
        <p:txBody>
          <a:bodyPr/>
          <a:lstStyle>
            <a:lvl1pPr marL="0" indent="0">
              <a:buNone/>
              <a:defRPr/>
            </a:lvl1pPr>
          </a:lstStyle>
          <a:p>
            <a:pPr lvl="0"/>
            <a:endParaRPr lang="es-ES" dirty="0"/>
          </a:p>
        </p:txBody>
      </p:sp>
      <p:sp>
        <p:nvSpPr>
          <p:cNvPr id="8" name="Marcador de fecha 3"/>
          <p:cNvSpPr>
            <a:spLocks noGrp="1"/>
          </p:cNvSpPr>
          <p:nvPr>
            <p:ph type="dt" sz="half" idx="20"/>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02/12/2021</a:t>
            </a:fld>
            <a:endParaRPr lang="es-ES" dirty="0"/>
          </a:p>
        </p:txBody>
      </p:sp>
      <p:pic>
        <p:nvPicPr>
          <p:cNvPr id="9" name="Imagen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2757595708"/>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272444" y="273844"/>
            <a:ext cx="8601494" cy="994172"/>
          </a:xfrm>
        </p:spPr>
        <p:txBody>
          <a:bodyPr/>
          <a:lstStyle/>
          <a:p>
            <a:r>
              <a:rPr lang="es-ES" dirty="0"/>
              <a:t>Haga clic para modificar el estilo de título del patrón</a:t>
            </a:r>
          </a:p>
        </p:txBody>
      </p:sp>
      <p:sp>
        <p:nvSpPr>
          <p:cNvPr id="3" name="Marcador de texto 2"/>
          <p:cNvSpPr>
            <a:spLocks noGrp="1"/>
          </p:cNvSpPr>
          <p:nvPr>
            <p:ph type="body" idx="1"/>
          </p:nvPr>
        </p:nvSpPr>
        <p:spPr>
          <a:xfrm>
            <a:off x="272443" y="1349080"/>
            <a:ext cx="4223917" cy="617934"/>
          </a:xfrm>
        </p:spPr>
        <p:txBody>
          <a:bodyPr anchor="b"/>
          <a:lstStyle>
            <a:lvl1pPr marL="0" indent="0">
              <a:buNone/>
              <a:defRPr sz="1800" b="1">
                <a:solidFill>
                  <a:schemeClr val="tx1">
                    <a:lumMod val="65000"/>
                    <a:lumOff val="3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dirty="0"/>
              <a:t>Haga clic para modificar el estilo de texto del patrón</a:t>
            </a:r>
          </a:p>
        </p:txBody>
      </p:sp>
      <p:sp>
        <p:nvSpPr>
          <p:cNvPr id="4" name="Marcador de contenido 3"/>
          <p:cNvSpPr>
            <a:spLocks noGrp="1"/>
          </p:cNvSpPr>
          <p:nvPr>
            <p:ph sz="half" idx="2"/>
          </p:nvPr>
        </p:nvSpPr>
        <p:spPr>
          <a:xfrm>
            <a:off x="272443" y="2099447"/>
            <a:ext cx="4223917" cy="2428638"/>
          </a:xfrm>
        </p:spPr>
        <p:txBody>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5" name="Marcador de texto 4"/>
          <p:cNvSpPr>
            <a:spLocks noGrp="1"/>
          </p:cNvSpPr>
          <p:nvPr>
            <p:ph type="body" sz="quarter" idx="3"/>
          </p:nvPr>
        </p:nvSpPr>
        <p:spPr>
          <a:xfrm>
            <a:off x="4629219" y="1349080"/>
            <a:ext cx="4244719" cy="617934"/>
          </a:xfrm>
        </p:spPr>
        <p:txBody>
          <a:bodyPr anchor="b"/>
          <a:lstStyle>
            <a:lvl1pPr marL="0" indent="0">
              <a:buNone/>
              <a:defRPr sz="1800" b="1">
                <a:solidFill>
                  <a:srgbClr val="E2320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dirty="0"/>
              <a:t>Haga clic para modificar el estilo de texto del patrón</a:t>
            </a:r>
          </a:p>
        </p:txBody>
      </p:sp>
      <p:sp>
        <p:nvSpPr>
          <p:cNvPr id="6" name="Marcador de contenido 5"/>
          <p:cNvSpPr>
            <a:spLocks noGrp="1"/>
          </p:cNvSpPr>
          <p:nvPr>
            <p:ph sz="quarter" idx="4"/>
          </p:nvPr>
        </p:nvSpPr>
        <p:spPr>
          <a:xfrm>
            <a:off x="4629219" y="2099447"/>
            <a:ext cx="4244719" cy="24286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1" name="Marcador de fecha 3"/>
          <p:cNvSpPr>
            <a:spLocks noGrp="1"/>
          </p:cNvSpPr>
          <p:nvPr>
            <p:ph type="dt" sz="half" idx="20"/>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02/12/2021</a:t>
            </a:fld>
            <a:endParaRPr lang="es-ES" dirty="0"/>
          </a:p>
        </p:txBody>
      </p:sp>
      <p:pic>
        <p:nvPicPr>
          <p:cNvPr id="12" name="Imagen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1494578399"/>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87064" y="640080"/>
            <a:ext cx="7053394" cy="396240"/>
          </a:xfrm>
        </p:spPr>
        <p:txBody>
          <a:bodyPr anchor="b">
            <a:normAutofit/>
          </a:bodyPr>
          <a:lstStyle>
            <a:lvl1pPr>
              <a:defRPr sz="1800" b="1">
                <a:solidFill>
                  <a:srgbClr val="E51C73"/>
                </a:solidFill>
                <a:latin typeface="Montserrat Medium" panose="00000600000000000000" pitchFamily="2" charset="0"/>
              </a:defRPr>
            </a:lvl1pPr>
          </a:lstStyle>
          <a:p>
            <a:r>
              <a:rPr lang="es-ES" dirty="0"/>
              <a:t>Haga clic para modificar el estilo de título del patrón</a:t>
            </a:r>
          </a:p>
        </p:txBody>
      </p:sp>
      <p:sp>
        <p:nvSpPr>
          <p:cNvPr id="3" name="Marcador de contenido 2"/>
          <p:cNvSpPr>
            <a:spLocks noGrp="1"/>
          </p:cNvSpPr>
          <p:nvPr>
            <p:ph idx="1"/>
          </p:nvPr>
        </p:nvSpPr>
        <p:spPr>
          <a:xfrm>
            <a:off x="1813097" y="1756413"/>
            <a:ext cx="7026103" cy="2503121"/>
          </a:xfrm>
        </p:spPr>
        <p:txBody>
          <a:bodyPr/>
          <a:lstStyle>
            <a:lvl1pPr>
              <a:defRPr sz="1600"/>
            </a:lvl1pPr>
            <a:lvl2pPr>
              <a:defRPr sz="1400"/>
            </a:lvl2pPr>
            <a:lvl3pPr>
              <a:defRPr sz="1200"/>
            </a:lvl3pPr>
            <a:lvl4pPr>
              <a:defRPr sz="1100"/>
            </a:lvl4pPr>
            <a:lvl5pPr>
              <a:defRPr sz="1050" b="1">
                <a:solidFill>
                  <a:srgbClr val="E51C73"/>
                </a:solidFill>
              </a:defRPr>
            </a:lvl5pPr>
            <a:lvl6pPr>
              <a:defRPr sz="1500"/>
            </a:lvl6pPr>
            <a:lvl7pPr>
              <a:defRPr sz="1500"/>
            </a:lvl7pPr>
            <a:lvl8pPr>
              <a:defRPr sz="1500"/>
            </a:lvl8pPr>
            <a:lvl9pPr>
              <a:defRPr sz="15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texto 3"/>
          <p:cNvSpPr>
            <a:spLocks noGrp="1"/>
          </p:cNvSpPr>
          <p:nvPr>
            <p:ph type="body" sz="half" idx="2"/>
          </p:nvPr>
        </p:nvSpPr>
        <p:spPr>
          <a:xfrm>
            <a:off x="1784504" y="1093471"/>
            <a:ext cx="7080686" cy="521969"/>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pic>
        <p:nvPicPr>
          <p:cNvPr id="9" name="Google Shape;189;p13"/>
          <p:cNvPicPr preferRelativeResize="0"/>
          <p:nvPr userDrawn="1"/>
        </p:nvPicPr>
        <p:blipFill>
          <a:blip r:embed="rId2">
            <a:alphaModFix/>
          </a:blip>
          <a:stretch>
            <a:fillRect/>
          </a:stretch>
        </p:blipFill>
        <p:spPr>
          <a:xfrm>
            <a:off x="1824527" y="342900"/>
            <a:ext cx="265175" cy="237075"/>
          </a:xfrm>
          <a:prstGeom prst="rect">
            <a:avLst/>
          </a:prstGeom>
          <a:noFill/>
          <a:ln>
            <a:noFill/>
          </a:ln>
        </p:spPr>
      </p:pic>
      <p:sp>
        <p:nvSpPr>
          <p:cNvPr id="10" name="Marcador de fecha 3"/>
          <p:cNvSpPr>
            <a:spLocks noGrp="1"/>
          </p:cNvSpPr>
          <p:nvPr>
            <p:ph type="dt" sz="half" idx="20"/>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02/12/2021</a:t>
            </a:fld>
            <a:endParaRPr lang="es-ES" dirty="0"/>
          </a:p>
        </p:txBody>
      </p:sp>
      <p:pic>
        <p:nvPicPr>
          <p:cNvPr id="12" name="Imagen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4293901613"/>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518160" y="798610"/>
            <a:ext cx="3528060" cy="524352"/>
          </a:xfrm>
        </p:spPr>
        <p:txBody>
          <a:bodyPr anchor="t">
            <a:normAutofit/>
          </a:bodyPr>
          <a:lstStyle>
            <a:lvl1pPr>
              <a:defRPr sz="1400" b="1">
                <a:solidFill>
                  <a:srgbClr val="E23200"/>
                </a:solidFill>
              </a:defRPr>
            </a:lvl1pPr>
          </a:lstStyle>
          <a:p>
            <a:r>
              <a:rPr lang="es-ES" dirty="0"/>
              <a:t>Haga clic para modificar el estilo de título del patrón</a:t>
            </a:r>
          </a:p>
        </p:txBody>
      </p:sp>
      <p:sp>
        <p:nvSpPr>
          <p:cNvPr id="3" name="Marcador de posición de imagen 2"/>
          <p:cNvSpPr>
            <a:spLocks noGrp="1"/>
          </p:cNvSpPr>
          <p:nvPr>
            <p:ph type="pic" idx="1"/>
          </p:nvPr>
        </p:nvSpPr>
        <p:spPr>
          <a:xfrm>
            <a:off x="4169331" y="798611"/>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dirty="0"/>
          </a:p>
        </p:txBody>
      </p:sp>
      <p:sp>
        <p:nvSpPr>
          <p:cNvPr id="4" name="Marcador de texto 3"/>
          <p:cNvSpPr>
            <a:spLocks noGrp="1"/>
          </p:cNvSpPr>
          <p:nvPr>
            <p:ph type="body" sz="half" idx="2"/>
          </p:nvPr>
        </p:nvSpPr>
        <p:spPr>
          <a:xfrm>
            <a:off x="518160" y="1399162"/>
            <a:ext cx="3528060" cy="306062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dirty="0"/>
              <a:t>Haga clic para modificar el estilo de texto del patrón</a:t>
            </a:r>
          </a:p>
        </p:txBody>
      </p:sp>
      <p:sp>
        <p:nvSpPr>
          <p:cNvPr id="9" name="Marcador de fecha 3"/>
          <p:cNvSpPr>
            <a:spLocks noGrp="1"/>
          </p:cNvSpPr>
          <p:nvPr>
            <p:ph type="dt" sz="half" idx="20"/>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02/12/2021</a:t>
            </a:fld>
            <a:endParaRPr lang="es-ES" dirty="0"/>
          </a:p>
        </p:txBody>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4096628460"/>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8650" y="2216944"/>
            <a:ext cx="7886700" cy="994172"/>
          </a:xfrm>
        </p:spPr>
        <p:txBody>
          <a:bodyPr/>
          <a:lstStyle>
            <a:lvl1pPr>
              <a:defRPr b="1"/>
            </a:lvl1pPr>
          </a:lstStyle>
          <a:p>
            <a:r>
              <a:rPr lang="es-ES"/>
              <a:t>Haga clic para modificar el estilo de título del patrón</a:t>
            </a:r>
          </a:p>
        </p:txBody>
      </p:sp>
      <p:sp>
        <p:nvSpPr>
          <p:cNvPr id="7" name="Marcador de fecha 3"/>
          <p:cNvSpPr>
            <a:spLocks noGrp="1"/>
          </p:cNvSpPr>
          <p:nvPr>
            <p:ph type="dt" sz="half" idx="20"/>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02/12/2021</a:t>
            </a:fld>
            <a:endParaRPr lang="es-ES" dirty="0"/>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3458841141"/>
      </p:ext>
    </p:extLst>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8" cy="5143500"/>
          </a:xfrm>
          <a:prstGeom prst="rect">
            <a:avLst/>
          </a:prstGeom>
        </p:spPr>
      </p:pic>
      <p:sp>
        <p:nvSpPr>
          <p:cNvPr id="2" name="Título 1"/>
          <p:cNvSpPr>
            <a:spLocks noGrp="1"/>
          </p:cNvSpPr>
          <p:nvPr>
            <p:ph type="title"/>
          </p:nvPr>
        </p:nvSpPr>
        <p:spPr>
          <a:xfrm>
            <a:off x="268941" y="1282304"/>
            <a:ext cx="8596594" cy="2139553"/>
          </a:xfrm>
        </p:spPr>
        <p:txBody>
          <a:bodyPr anchor="b">
            <a:normAutofit/>
          </a:bodyPr>
          <a:lstStyle>
            <a:lvl1pPr>
              <a:defRPr sz="4000" b="1">
                <a:solidFill>
                  <a:schemeClr val="bg1">
                    <a:lumMod val="95000"/>
                  </a:schemeClr>
                </a:solidFill>
              </a:defRPr>
            </a:lvl1pPr>
          </a:lstStyle>
          <a:p>
            <a:r>
              <a:rPr lang="es-ES" dirty="0"/>
              <a:t>Haga clic para modificar el estilo de título del patrón</a:t>
            </a:r>
          </a:p>
        </p:txBody>
      </p:sp>
      <p:sp>
        <p:nvSpPr>
          <p:cNvPr id="3" name="Marcador de texto 2"/>
          <p:cNvSpPr>
            <a:spLocks noGrp="1"/>
          </p:cNvSpPr>
          <p:nvPr>
            <p:ph type="body" idx="1"/>
          </p:nvPr>
        </p:nvSpPr>
        <p:spPr>
          <a:xfrm>
            <a:off x="268941" y="3442098"/>
            <a:ext cx="8596594"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dirty="0"/>
              <a:t>Haga clic para modificar el estilo de texto del patrón</a:t>
            </a:r>
          </a:p>
        </p:txBody>
      </p:sp>
      <p:sp>
        <p:nvSpPr>
          <p:cNvPr id="4" name="Marcador de fecha 3"/>
          <p:cNvSpPr>
            <a:spLocks noGrp="1"/>
          </p:cNvSpPr>
          <p:nvPr>
            <p:ph type="dt" sz="half" idx="10"/>
          </p:nvPr>
        </p:nvSpPr>
        <p:spPr/>
        <p:txBody>
          <a:bodyPr/>
          <a:lstStyle>
            <a:lvl1pPr>
              <a:defRPr>
                <a:solidFill>
                  <a:schemeClr val="bg1">
                    <a:lumMod val="95000"/>
                  </a:schemeClr>
                </a:solidFill>
              </a:defRPr>
            </a:lvl1pPr>
          </a:lstStyle>
          <a:p>
            <a:fld id="{5F9B8B9C-6A09-4137-8BDB-319979AA6242}" type="datetimeFigureOut">
              <a:rPr lang="es-ES" smtClean="0"/>
              <a:pPr/>
              <a:t>02/12/2021</a:t>
            </a:fld>
            <a:endParaRPr lang="es-ES" dirty="0"/>
          </a:p>
        </p:txBody>
      </p:sp>
    </p:spTree>
    <p:extLst>
      <p:ext uri="{BB962C8B-B14F-4D97-AF65-F5344CB8AC3E}">
        <p14:creationId xmlns:p14="http://schemas.microsoft.com/office/powerpoint/2010/main" val="232166430"/>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Encabezado de sección fondo blanc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588526" y="2811780"/>
            <a:ext cx="3498074" cy="610077"/>
          </a:xfrm>
        </p:spPr>
        <p:txBody>
          <a:bodyPr anchor="b">
            <a:normAutofit/>
          </a:bodyPr>
          <a:lstStyle>
            <a:lvl1pPr>
              <a:defRPr sz="1400" b="1">
                <a:solidFill>
                  <a:srgbClr val="E23200"/>
                </a:solidFill>
              </a:defRPr>
            </a:lvl1pPr>
          </a:lstStyle>
          <a:p>
            <a:r>
              <a:rPr lang="es-ES" dirty="0"/>
              <a:t>HAGA CLIC PARA MODIFICAR EL ESTILO DE TÍTULO DEL PATRÓN</a:t>
            </a:r>
          </a:p>
        </p:txBody>
      </p:sp>
      <p:sp>
        <p:nvSpPr>
          <p:cNvPr id="3" name="Marcador de texto 2"/>
          <p:cNvSpPr>
            <a:spLocks noGrp="1"/>
          </p:cNvSpPr>
          <p:nvPr>
            <p:ph type="body" idx="1"/>
          </p:nvPr>
        </p:nvSpPr>
        <p:spPr>
          <a:xfrm>
            <a:off x="3588526" y="3442098"/>
            <a:ext cx="3498074" cy="1125140"/>
          </a:xfrm>
        </p:spPr>
        <p:txBody>
          <a:bodyPr/>
          <a:lstStyle>
            <a:lvl1pPr marL="0" indent="0" algn="l">
              <a:buNone/>
              <a:defRPr sz="1800">
                <a:solidFill>
                  <a:schemeClr val="tx1">
                    <a:lumMod val="65000"/>
                    <a:lumOff val="3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1"/>
            <a:r>
              <a:rPr lang="es-ES" dirty="0"/>
              <a:t>Haga clic para modificar el estilo de texto del patrón</a:t>
            </a:r>
          </a:p>
        </p:txBody>
      </p:sp>
      <p:sp>
        <p:nvSpPr>
          <p:cNvPr id="14" name="Título 1"/>
          <p:cNvSpPr txBox="1">
            <a:spLocks/>
          </p:cNvSpPr>
          <p:nvPr userDrawn="1"/>
        </p:nvSpPr>
        <p:spPr>
          <a:xfrm>
            <a:off x="3588526" y="2397537"/>
            <a:ext cx="3498074" cy="414244"/>
          </a:xfrm>
          <a:prstGeom prst="rect">
            <a:avLst/>
          </a:prstGeom>
        </p:spPr>
        <p:txBody>
          <a:bodyPr vert="horz" lIns="91440" tIns="45720" rIns="91440" bIns="45720" rtlCol="0" anchor="b">
            <a:normAutofit fontScale="92500" lnSpcReduction="10000"/>
          </a:bodyPr>
          <a:lstStyle>
            <a:lvl1pPr algn="l" defTabSz="685800" rtl="0" eaLnBrk="1" latinLnBrk="0" hangingPunct="1">
              <a:lnSpc>
                <a:spcPct val="90000"/>
              </a:lnSpc>
              <a:spcBef>
                <a:spcPct val="0"/>
              </a:spcBef>
              <a:buNone/>
              <a:defRPr sz="1400" b="1" kern="1200">
                <a:solidFill>
                  <a:srgbClr val="00A666"/>
                </a:solidFill>
                <a:latin typeface="Montserrat" panose="00000500000000000000" pitchFamily="2" charset="0"/>
                <a:ea typeface="+mj-ea"/>
                <a:cs typeface="+mj-cs"/>
              </a:defRPr>
            </a:lvl1pPr>
          </a:lstStyle>
          <a:p>
            <a:pPr>
              <a:buClrTx/>
              <a:buFontTx/>
            </a:pPr>
            <a:r>
              <a:rPr lang="es-ES" b="0" dirty="0">
                <a:solidFill>
                  <a:srgbClr val="E23200"/>
                </a:solidFill>
              </a:rPr>
              <a:t>HAGA CLIC PARA MODIFICAR EL ESTILO DE TÍTULO DEL PATRÓN</a:t>
            </a:r>
          </a:p>
        </p:txBody>
      </p:sp>
      <p:pic>
        <p:nvPicPr>
          <p:cNvPr id="13" name="Google Shape;156;p11"/>
          <p:cNvPicPr preferRelativeResize="0"/>
          <p:nvPr userDrawn="1"/>
        </p:nvPicPr>
        <p:blipFill>
          <a:blip r:embed="rId2">
            <a:alphaModFix/>
          </a:blip>
          <a:stretch>
            <a:fillRect/>
          </a:stretch>
        </p:blipFill>
        <p:spPr>
          <a:xfrm>
            <a:off x="558000" y="565200"/>
            <a:ext cx="2656798" cy="3985198"/>
          </a:xfrm>
          <a:prstGeom prst="rect">
            <a:avLst/>
          </a:prstGeom>
          <a:noFill/>
          <a:ln>
            <a:noFill/>
          </a:ln>
        </p:spPr>
      </p:pic>
      <p:pic>
        <p:nvPicPr>
          <p:cNvPr id="15" name="Google Shape;157;p11"/>
          <p:cNvPicPr preferRelativeResize="0"/>
          <p:nvPr userDrawn="1"/>
        </p:nvPicPr>
        <p:blipFill>
          <a:blip r:embed="rId3">
            <a:alphaModFix/>
          </a:blip>
          <a:stretch>
            <a:fillRect/>
          </a:stretch>
        </p:blipFill>
        <p:spPr>
          <a:xfrm>
            <a:off x="187200" y="2887200"/>
            <a:ext cx="1692001" cy="892800"/>
          </a:xfrm>
          <a:prstGeom prst="rect">
            <a:avLst/>
          </a:prstGeom>
          <a:noFill/>
          <a:ln>
            <a:noFill/>
          </a:ln>
        </p:spPr>
      </p:pic>
      <p:pic>
        <p:nvPicPr>
          <p:cNvPr id="16" name="Google Shape;158;p11"/>
          <p:cNvPicPr preferRelativeResize="0"/>
          <p:nvPr userDrawn="1"/>
        </p:nvPicPr>
        <p:blipFill>
          <a:blip r:embed="rId4">
            <a:alphaModFix/>
          </a:blip>
          <a:stretch>
            <a:fillRect/>
          </a:stretch>
        </p:blipFill>
        <p:spPr>
          <a:xfrm>
            <a:off x="2530800" y="860400"/>
            <a:ext cx="399600" cy="424800"/>
          </a:xfrm>
          <a:prstGeom prst="rect">
            <a:avLst/>
          </a:prstGeom>
          <a:noFill/>
          <a:ln>
            <a:noFill/>
          </a:ln>
        </p:spPr>
      </p:pic>
      <p:sp>
        <p:nvSpPr>
          <p:cNvPr id="17" name="Google Shape;159;p11"/>
          <p:cNvSpPr/>
          <p:nvPr userDrawn="1"/>
        </p:nvSpPr>
        <p:spPr>
          <a:xfrm>
            <a:off x="3214875" y="4548850"/>
            <a:ext cx="120900" cy="119100"/>
          </a:xfrm>
          <a:prstGeom prst="rect">
            <a:avLst/>
          </a:prstGeom>
          <a:solidFill>
            <a:srgbClr val="E51B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6120267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ítulo y objetos sin marcador 2">
    <p:spTree>
      <p:nvGrpSpPr>
        <p:cNvPr id="1" name=""/>
        <p:cNvGrpSpPr/>
        <p:nvPr/>
      </p:nvGrpSpPr>
      <p:grpSpPr>
        <a:xfrm>
          <a:off x="0" y="0"/>
          <a:ext cx="0" cy="0"/>
          <a:chOff x="0" y="0"/>
          <a:chExt cx="0" cy="0"/>
        </a:xfrm>
      </p:grpSpPr>
      <p:sp>
        <p:nvSpPr>
          <p:cNvPr id="2" name="Título 1"/>
          <p:cNvSpPr>
            <a:spLocks noGrp="1"/>
          </p:cNvSpPr>
          <p:nvPr>
            <p:ph type="title"/>
          </p:nvPr>
        </p:nvSpPr>
        <p:spPr>
          <a:xfrm>
            <a:off x="1122505" y="682674"/>
            <a:ext cx="7751433" cy="605075"/>
          </a:xfrm>
        </p:spPr>
        <p:txBody>
          <a:bodyPr>
            <a:normAutofit/>
          </a:bodyPr>
          <a:lstStyle>
            <a:lvl1pPr>
              <a:defRPr sz="1400" b="1">
                <a:solidFill>
                  <a:srgbClr val="00A666"/>
                </a:solidFill>
              </a:defRPr>
            </a:lvl1pPr>
          </a:lstStyle>
          <a:p>
            <a:r>
              <a:rPr lang="es-MX"/>
              <a:t>Haz clic para modificar el estilo de título del patrón</a:t>
            </a:r>
            <a:endParaRPr lang="es-ES" dirty="0"/>
          </a:p>
        </p:txBody>
      </p:sp>
      <p:sp>
        <p:nvSpPr>
          <p:cNvPr id="7"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Marcador de contenido 2"/>
          <p:cNvSpPr>
            <a:spLocks noGrp="1"/>
          </p:cNvSpPr>
          <p:nvPr>
            <p:ph sz="half" idx="13" hasCustomPrompt="1"/>
          </p:nvPr>
        </p:nvSpPr>
        <p:spPr>
          <a:xfrm>
            <a:off x="1122505" y="3762390"/>
            <a:ext cx="7751433" cy="406670"/>
          </a:xfrm>
        </p:spPr>
        <p:txBody>
          <a:bodyPr>
            <a:noAutofit/>
          </a:bodyPr>
          <a:lstStyle>
            <a:lvl1pPr marL="0" indent="0">
              <a:buNone/>
              <a:defRPr lang="es-ES" sz="1100" b="0" dirty="0" smtClean="0">
                <a:solidFill>
                  <a:srgbClr val="00A666"/>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122505" y="1381197"/>
            <a:ext cx="7751433"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0" name="Marcador de contenido 2"/>
          <p:cNvSpPr>
            <a:spLocks noGrp="1"/>
          </p:cNvSpPr>
          <p:nvPr>
            <p:ph sz="half" idx="15"/>
          </p:nvPr>
        </p:nvSpPr>
        <p:spPr>
          <a:xfrm>
            <a:off x="1122505" y="2388836"/>
            <a:ext cx="7751433"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1" name="Marcador de contenido 2"/>
          <p:cNvSpPr>
            <a:spLocks noGrp="1"/>
          </p:cNvSpPr>
          <p:nvPr>
            <p:ph sz="half" idx="16"/>
          </p:nvPr>
        </p:nvSpPr>
        <p:spPr>
          <a:xfrm>
            <a:off x="1122505" y="3305293"/>
            <a:ext cx="7751433"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15"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02/12/2021</a:t>
            </a:fld>
            <a:endParaRPr lang="es-ES" dirty="0"/>
          </a:p>
        </p:txBody>
      </p:sp>
      <p:sp>
        <p:nvSpPr>
          <p:cNvPr id="16"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5" name="Imagen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97237"/>
            <a:ext cx="1076325" cy="4048125"/>
          </a:xfrm>
          <a:prstGeom prst="rect">
            <a:avLst/>
          </a:prstGeom>
        </p:spPr>
      </p:pic>
    </p:spTree>
    <p:extLst>
      <p:ext uri="{BB962C8B-B14F-4D97-AF65-F5344CB8AC3E}">
        <p14:creationId xmlns:p14="http://schemas.microsoft.com/office/powerpoint/2010/main" val="407128784"/>
      </p:ext>
    </p:extLst>
  </p:cSld>
  <p:clrMapOvr>
    <a:masterClrMapping/>
  </p:clrMapOvr>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6" name="Marcador de fecha 3"/>
          <p:cNvSpPr>
            <a:spLocks noGrp="1"/>
          </p:cNvSpPr>
          <p:nvPr>
            <p:ph type="dt" sz="half" idx="20"/>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02/12/2021</a:t>
            </a:fld>
            <a:endParaRPr lang="es-ES" dirty="0"/>
          </a:p>
        </p:txBody>
      </p:sp>
      <p:pic>
        <p:nvPicPr>
          <p:cNvPr id="17" name="Imagen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1384792276"/>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273844"/>
            <a:ext cx="2330263" cy="4358879"/>
          </a:xfrm>
        </p:spPr>
        <p:txBody>
          <a:bodyPr vert="eaVert"/>
          <a:lstStyle/>
          <a:p>
            <a:r>
              <a:rPr lang="es-ES" dirty="0"/>
              <a:t>Haga clic para modificar el estilo de título del patrón</a:t>
            </a:r>
          </a:p>
        </p:txBody>
      </p:sp>
      <p:sp>
        <p:nvSpPr>
          <p:cNvPr id="3" name="Marcador de texto vertical 2"/>
          <p:cNvSpPr>
            <a:spLocks noGrp="1"/>
          </p:cNvSpPr>
          <p:nvPr>
            <p:ph type="body" orient="vert" idx="1"/>
          </p:nvPr>
        </p:nvSpPr>
        <p:spPr>
          <a:xfrm>
            <a:off x="628650" y="273844"/>
            <a:ext cx="5800725" cy="4358879"/>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9" name="Marcador de fecha 3"/>
          <p:cNvSpPr>
            <a:spLocks noGrp="1"/>
          </p:cNvSpPr>
          <p:nvPr>
            <p:ph type="dt" sz="half" idx="20"/>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02/12/2021</a:t>
            </a:fld>
            <a:endParaRPr lang="es-ES" dirty="0"/>
          </a:p>
        </p:txBody>
      </p:sp>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307445"/>
            <a:ext cx="1884996" cy="836055"/>
          </a:xfrm>
          <a:prstGeom prst="rect">
            <a:avLst/>
          </a:prstGeom>
        </p:spPr>
      </p:pic>
    </p:spTree>
    <p:extLst>
      <p:ext uri="{BB962C8B-B14F-4D97-AF65-F5344CB8AC3E}">
        <p14:creationId xmlns:p14="http://schemas.microsoft.com/office/powerpoint/2010/main" val="4257275232"/>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6953250" y="126683"/>
            <a:ext cx="2057400" cy="273844"/>
          </a:xfrm>
        </p:spPr>
        <p:txBody>
          <a:bodyPr/>
          <a:lstStyle>
            <a:lvl1pPr algn="r">
              <a:defRPr sz="800" b="1"/>
            </a:lvl1pPr>
          </a:lstStyle>
          <a:p>
            <a:fld id="{5F9B8B9C-6A09-4137-8BDB-319979AA6242}" type="datetimeFigureOut">
              <a:rPr lang="es-ES" smtClean="0"/>
              <a:pPr/>
              <a:t>02/12/2021</a:t>
            </a:fld>
            <a:endParaRPr lang="es-ES"/>
          </a:p>
        </p:txBody>
      </p:sp>
    </p:spTree>
    <p:extLst>
      <p:ext uri="{BB962C8B-B14F-4D97-AF65-F5344CB8AC3E}">
        <p14:creationId xmlns:p14="http://schemas.microsoft.com/office/powerpoint/2010/main" val="1868860378"/>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over" preserve="1" userDrawn="1">
  <p:cSld name="Cover">
    <p:bg>
      <p:bgPr>
        <a:solidFill>
          <a:schemeClr val="bg1"/>
        </a:solidFill>
        <a:effectLst/>
      </p:bgPr>
    </p:bg>
    <p:spTree>
      <p:nvGrpSpPr>
        <p:cNvPr id="1" name="Shape 7"/>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8" cy="5143500"/>
          </a:xfrm>
          <a:prstGeom prst="rect">
            <a:avLst/>
          </a:prstGeom>
        </p:spPr>
      </p:pic>
      <p:sp>
        <p:nvSpPr>
          <p:cNvPr id="3" name="Marcador de contenido 2"/>
          <p:cNvSpPr>
            <a:spLocks noGrp="1"/>
          </p:cNvSpPr>
          <p:nvPr>
            <p:ph sz="half" idx="16"/>
          </p:nvPr>
        </p:nvSpPr>
        <p:spPr>
          <a:xfrm>
            <a:off x="655347" y="1504950"/>
            <a:ext cx="3271195" cy="1722344"/>
          </a:xfrm>
        </p:spPr>
        <p:txBody>
          <a:bodyPr>
            <a:noAutofit/>
          </a:bodyPr>
          <a:lstStyle>
            <a:lvl1pPr marL="0" indent="0">
              <a:buNone/>
              <a:defRPr lang="es-ES" sz="1600" b="1" dirty="0" smtClean="0">
                <a:solidFill>
                  <a:schemeClr val="bg1">
                    <a:lumMod val="95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Tree>
    <p:extLst>
      <p:ext uri="{BB962C8B-B14F-4D97-AF65-F5344CB8AC3E}">
        <p14:creationId xmlns:p14="http://schemas.microsoft.com/office/powerpoint/2010/main" val="27962103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489" y="0"/>
            <a:ext cx="8919544" cy="5029200"/>
          </a:xfrm>
          <a:prstGeom prst="rect">
            <a:avLst/>
          </a:prstGeom>
        </p:spPr>
      </p:pic>
      <p:sp>
        <p:nvSpPr>
          <p:cNvPr id="8" name="Título 1"/>
          <p:cNvSpPr>
            <a:spLocks noGrp="1"/>
          </p:cNvSpPr>
          <p:nvPr>
            <p:ph type="ctrTitle" hasCustomPrompt="1"/>
          </p:nvPr>
        </p:nvSpPr>
        <p:spPr>
          <a:xfrm>
            <a:off x="277906" y="1474232"/>
            <a:ext cx="8588188" cy="1790700"/>
          </a:xfrm>
        </p:spPr>
        <p:txBody>
          <a:bodyPr anchor="b">
            <a:normAutofit/>
          </a:bodyPr>
          <a:lstStyle>
            <a:lvl1pPr algn="l">
              <a:defRPr sz="3600" b="1">
                <a:solidFill>
                  <a:schemeClr val="tx1">
                    <a:lumMod val="65000"/>
                    <a:lumOff val="35000"/>
                  </a:schemeClr>
                </a:solidFill>
                <a:latin typeface="Montserrat" panose="00000500000000000000" pitchFamily="2" charset="0"/>
              </a:defRPr>
            </a:lvl1pPr>
          </a:lstStyle>
          <a:p>
            <a:r>
              <a:rPr lang="es-ES" dirty="0"/>
              <a:t>HAGA CLIC PARA MODIFICAR EL ESTILO DE TÍTULO DEL PATRÓN</a:t>
            </a:r>
          </a:p>
        </p:txBody>
      </p:sp>
      <p:sp>
        <p:nvSpPr>
          <p:cNvPr id="9" name="Subtítulo 2"/>
          <p:cNvSpPr>
            <a:spLocks noGrp="1"/>
          </p:cNvSpPr>
          <p:nvPr>
            <p:ph type="subTitle" idx="1"/>
          </p:nvPr>
        </p:nvSpPr>
        <p:spPr>
          <a:xfrm>
            <a:off x="277906" y="3333988"/>
            <a:ext cx="8588188" cy="1241822"/>
          </a:xfrm>
        </p:spPr>
        <p:txBody>
          <a:bodyPr>
            <a:normAutofit/>
          </a:bodyPr>
          <a:lstStyle>
            <a:lvl1pPr marL="0" indent="0" algn="l">
              <a:buNone/>
              <a:defRPr sz="1800">
                <a:solidFill>
                  <a:schemeClr val="tx1">
                    <a:lumMod val="65000"/>
                    <a:lumOff val="35000"/>
                  </a:schemeClr>
                </a:solidFill>
                <a:latin typeface="Montserrat" panose="000005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dirty="0"/>
              <a:t>Haga clic para modificar el estilo de subtítulo del patrón</a:t>
            </a:r>
          </a:p>
        </p:txBody>
      </p:sp>
    </p:spTree>
    <p:extLst>
      <p:ext uri="{BB962C8B-B14F-4D97-AF65-F5344CB8AC3E}">
        <p14:creationId xmlns:p14="http://schemas.microsoft.com/office/powerpoint/2010/main" val="4615045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1797802" y="274638"/>
            <a:ext cx="6717547" cy="993775"/>
          </a:xfrm>
        </p:spPr>
        <p:txBody>
          <a:bodyPr/>
          <a:lstStyle/>
          <a:p>
            <a:r>
              <a:rPr lang="es-ES"/>
              <a:t>Haga clic para modificar el estilo de título del patrón</a:t>
            </a:r>
          </a:p>
        </p:txBody>
      </p:sp>
      <p:sp>
        <p:nvSpPr>
          <p:cNvPr id="3" name="Marcador de contenido 2"/>
          <p:cNvSpPr>
            <a:spLocks noGrp="1"/>
          </p:cNvSpPr>
          <p:nvPr>
            <p:ph idx="1"/>
          </p:nvPr>
        </p:nvSpPr>
        <p:spPr>
          <a:xfrm>
            <a:off x="1797802" y="1370013"/>
            <a:ext cx="6717547" cy="326231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71525"/>
            <a:ext cx="1524000" cy="3867150"/>
          </a:xfrm>
          <a:prstGeom prst="rect">
            <a:avLst/>
          </a:prstGeom>
        </p:spPr>
      </p:pic>
    </p:spTree>
    <p:extLst>
      <p:ext uri="{BB962C8B-B14F-4D97-AF65-F5344CB8AC3E}">
        <p14:creationId xmlns:p14="http://schemas.microsoft.com/office/powerpoint/2010/main" val="40723495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282700"/>
            <a:ext cx="7886700" cy="2139950"/>
          </a:xfrm>
        </p:spPr>
        <p:txBody>
          <a:bodyPr anchor="b">
            <a:normAutofit/>
          </a:bodyPr>
          <a:lstStyle>
            <a:lvl1pPr>
              <a:defRPr sz="3600"/>
            </a:lvl1pPr>
          </a:lstStyle>
          <a:p>
            <a:r>
              <a:rPr lang="es-ES" dirty="0"/>
              <a:t>Haga clic para modificar el estilo de título del patrón</a:t>
            </a:r>
          </a:p>
        </p:txBody>
      </p:sp>
      <p:sp>
        <p:nvSpPr>
          <p:cNvPr id="3" name="Marcador de texto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43974A03-90E8-4E4C-8DC9-FE3701CFB90E}" type="datetimeFigureOut">
              <a:rPr lang="es-ES" smtClean="0"/>
              <a:t>02/12/2021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BDCC6D-5F3A-40B0-8349-00902C7E8B96}" type="slidenum">
              <a:rPr lang="es-ES" smtClean="0"/>
              <a:t>‹Nº›</a:t>
            </a:fld>
            <a:endParaRPr lang="es-ES"/>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71913" y="789486"/>
            <a:ext cx="4638675" cy="2057400"/>
          </a:xfrm>
          <a:prstGeom prst="rect">
            <a:avLst/>
          </a:prstGeom>
        </p:spPr>
      </p:pic>
    </p:spTree>
    <p:extLst>
      <p:ext uri="{BB962C8B-B14F-4D97-AF65-F5344CB8AC3E}">
        <p14:creationId xmlns:p14="http://schemas.microsoft.com/office/powerpoint/2010/main" val="33687932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628650" y="1370013"/>
            <a:ext cx="3867150" cy="326231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4648200" y="1370013"/>
            <a:ext cx="3867150" cy="3262312"/>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43974A03-90E8-4E4C-8DC9-FE3701CFB90E}" type="datetimeFigureOut">
              <a:rPr lang="es-ES" smtClean="0"/>
              <a:t>02/12/2021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22960803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274638"/>
            <a:ext cx="7886700" cy="993775"/>
          </a:xfrm>
        </p:spPr>
        <p:txBody>
          <a:bodyPr/>
          <a:lstStyle/>
          <a:p>
            <a:r>
              <a:rPr lang="es-ES"/>
              <a:t>Haga clic para modificar el estilo de título del patrón</a:t>
            </a:r>
          </a:p>
        </p:txBody>
      </p:sp>
      <p:sp>
        <p:nvSpPr>
          <p:cNvPr id="3" name="Marcador de texto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30238" y="1879600"/>
            <a:ext cx="3868737" cy="276225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150" y="1879600"/>
            <a:ext cx="3887788" cy="276225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43974A03-90E8-4E4C-8DC9-FE3701CFB90E}" type="datetimeFigureOut">
              <a:rPr lang="es-ES" smtClean="0"/>
              <a:t>02/12/2021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10893741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43974A03-90E8-4E4C-8DC9-FE3701CFB90E}" type="datetimeFigureOut">
              <a:rPr lang="es-ES" smtClean="0"/>
              <a:t>02/12/2021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1868740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uestra gradacion ELIMINAR">
    <p:spTree>
      <p:nvGrpSpPr>
        <p:cNvPr id="1" name=""/>
        <p:cNvGrpSpPr/>
        <p:nvPr/>
      </p:nvGrpSpPr>
      <p:grpSpPr>
        <a:xfrm>
          <a:off x="0" y="0"/>
          <a:ext cx="0" cy="0"/>
          <a:chOff x="0" y="0"/>
          <a:chExt cx="0" cy="0"/>
        </a:xfrm>
      </p:grpSpPr>
      <p:sp>
        <p:nvSpPr>
          <p:cNvPr id="2" name="Título 1"/>
          <p:cNvSpPr>
            <a:spLocks noGrp="1"/>
          </p:cNvSpPr>
          <p:nvPr>
            <p:ph type="title"/>
          </p:nvPr>
        </p:nvSpPr>
        <p:spPr>
          <a:xfrm>
            <a:off x="1526583" y="405201"/>
            <a:ext cx="7347355" cy="605075"/>
          </a:xfrm>
        </p:spPr>
        <p:txBody>
          <a:bodyPr>
            <a:normAutofit/>
          </a:bodyPr>
          <a:lstStyle>
            <a:lvl1pPr>
              <a:defRPr sz="1400" b="1">
                <a:solidFill>
                  <a:srgbClr val="00A666"/>
                </a:solidFill>
              </a:defRPr>
            </a:lvl1pPr>
          </a:lstStyle>
          <a:p>
            <a:r>
              <a:rPr lang="es-MX"/>
              <a:t>Haz clic para modificar el estilo de título del patrón</a:t>
            </a:r>
            <a:endParaRPr lang="es-ES" dirty="0"/>
          </a:p>
        </p:txBody>
      </p:sp>
      <p:sp>
        <p:nvSpPr>
          <p:cNvPr id="7"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Marcador de contenido 2"/>
          <p:cNvSpPr>
            <a:spLocks noGrp="1"/>
          </p:cNvSpPr>
          <p:nvPr>
            <p:ph sz="half" idx="13" hasCustomPrompt="1"/>
          </p:nvPr>
        </p:nvSpPr>
        <p:spPr>
          <a:xfrm>
            <a:off x="1526583" y="3484917"/>
            <a:ext cx="7347355" cy="406670"/>
          </a:xfrm>
        </p:spPr>
        <p:txBody>
          <a:bodyPr>
            <a:noAutofit/>
          </a:bodyPr>
          <a:lstStyle>
            <a:lvl1pPr marL="0" indent="0">
              <a:buNone/>
              <a:defRPr lang="es-ES" sz="1100" b="0" dirty="0" smtClean="0">
                <a:solidFill>
                  <a:srgbClr val="00A666"/>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ES" dirty="0"/>
              <a:t>HAGA CLIC PARA MODIFICAR EL ESTILO DE TEXTO DEL PATRÓN</a:t>
            </a:r>
          </a:p>
        </p:txBody>
      </p:sp>
      <p:sp>
        <p:nvSpPr>
          <p:cNvPr id="19" name="Marcador de contenido 2"/>
          <p:cNvSpPr>
            <a:spLocks noGrp="1"/>
          </p:cNvSpPr>
          <p:nvPr>
            <p:ph sz="half" idx="14"/>
          </p:nvPr>
        </p:nvSpPr>
        <p:spPr>
          <a:xfrm>
            <a:off x="1526583" y="1103724"/>
            <a:ext cx="7347355" cy="931748"/>
          </a:xfrm>
        </p:spPr>
        <p:txBody>
          <a:bodyPr>
            <a:noAutofit/>
          </a:bodyPr>
          <a:lstStyle>
            <a:lvl1pPr marL="0" indent="0">
              <a:buNone/>
              <a:defRPr lang="es-ES" sz="1100" b="0"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0" name="Marcador de contenido 2"/>
          <p:cNvSpPr>
            <a:spLocks noGrp="1"/>
          </p:cNvSpPr>
          <p:nvPr>
            <p:ph sz="half" idx="15"/>
          </p:nvPr>
        </p:nvSpPr>
        <p:spPr>
          <a:xfrm>
            <a:off x="1526583" y="2111363"/>
            <a:ext cx="7347355" cy="840566"/>
          </a:xfrm>
        </p:spPr>
        <p:txBody>
          <a:bodyPr>
            <a:noAutofit/>
          </a:bodyPr>
          <a:lstStyle>
            <a:lvl1pPr marL="0" indent="0">
              <a:buNone/>
              <a:defRPr lang="es-ES" sz="1050" b="0" dirty="0" smtClean="0">
                <a:solidFill>
                  <a:schemeClr val="tx1">
                    <a:lumMod val="50000"/>
                    <a:lumOff val="50000"/>
                  </a:schemeClr>
                </a:solidFill>
                <a:latin typeface="Montserrat" panose="000005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21" name="Marcador de contenido 2"/>
          <p:cNvSpPr>
            <a:spLocks noGrp="1"/>
          </p:cNvSpPr>
          <p:nvPr>
            <p:ph sz="half" idx="16"/>
          </p:nvPr>
        </p:nvSpPr>
        <p:spPr>
          <a:xfrm>
            <a:off x="1526583" y="3027820"/>
            <a:ext cx="7347355" cy="406670"/>
          </a:xfrm>
        </p:spPr>
        <p:txBody>
          <a:bodyPr>
            <a:noAutofit/>
          </a:bodyPr>
          <a:lstStyle>
            <a:lvl1pPr marL="0" indent="0">
              <a:buNone/>
              <a:defRPr lang="es-ES" sz="11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15"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02/12/2021</a:t>
            </a:fld>
            <a:endParaRPr lang="es-ES" dirty="0"/>
          </a:p>
        </p:txBody>
      </p:sp>
      <p:sp>
        <p:nvSpPr>
          <p:cNvPr id="16"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11" name="Google Shape;203;p14"/>
          <p:cNvPicPr preferRelativeResize="0"/>
          <p:nvPr userDrawn="1"/>
        </p:nvPicPr>
        <p:blipFill rotWithShape="1">
          <a:blip r:embed="rId2">
            <a:alphaModFix/>
          </a:blip>
          <a:srcRect l="22487"/>
          <a:stretch/>
        </p:blipFill>
        <p:spPr>
          <a:xfrm>
            <a:off x="0" y="405201"/>
            <a:ext cx="1383221" cy="3779384"/>
          </a:xfrm>
          <a:prstGeom prst="rect">
            <a:avLst/>
          </a:prstGeom>
          <a:noFill/>
          <a:ln>
            <a:noFill/>
          </a:ln>
        </p:spPr>
      </p:pic>
    </p:spTree>
    <p:extLst>
      <p:ext uri="{BB962C8B-B14F-4D97-AF65-F5344CB8AC3E}">
        <p14:creationId xmlns:p14="http://schemas.microsoft.com/office/powerpoint/2010/main" val="1472961981"/>
      </p:ext>
    </p:extLst>
  </p:cSld>
  <p:clrMapOvr>
    <a:masterClrMapping/>
  </p:clrMapOvr>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3974A03-90E8-4E4C-8DC9-FE3701CFB90E}" type="datetimeFigureOut">
              <a:rPr lang="es-ES" smtClean="0"/>
              <a:t>02/12/2021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22313786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42900"/>
            <a:ext cx="2949575" cy="120015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3974A03-90E8-4E4C-8DC9-FE3701CFB90E}" type="datetimeFigureOut">
              <a:rPr lang="es-ES" smtClean="0"/>
              <a:t>02/12/2021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336334169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342900"/>
            <a:ext cx="2949575" cy="120015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3974A03-90E8-4E4C-8DC9-FE3701CFB90E}" type="datetimeFigureOut">
              <a:rPr lang="es-ES" smtClean="0"/>
              <a:t>02/12/2021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1279573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3974A03-90E8-4E4C-8DC9-FE3701CFB90E}" type="datetimeFigureOut">
              <a:rPr lang="es-ES" smtClean="0"/>
              <a:t>02/12/2021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379330791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274638"/>
            <a:ext cx="1971675" cy="4357687"/>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628650" y="274638"/>
            <a:ext cx="5762625" cy="4357687"/>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3974A03-90E8-4E4C-8DC9-FE3701CFB90E}" type="datetimeFigureOut">
              <a:rPr lang="es-ES" smtClean="0"/>
              <a:t>02/12/2021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7BDCC6D-5F3A-40B0-8349-00902C7E8B96}" type="slidenum">
              <a:rPr lang="es-ES" smtClean="0"/>
              <a:t>‹Nº›</a:t>
            </a:fld>
            <a:endParaRPr lang="es-ES"/>
          </a:p>
        </p:txBody>
      </p:sp>
    </p:spTree>
    <p:extLst>
      <p:ext uri="{BB962C8B-B14F-4D97-AF65-F5344CB8AC3E}">
        <p14:creationId xmlns:p14="http://schemas.microsoft.com/office/powerpoint/2010/main" val="262487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s Columnas">
    <p:spTree>
      <p:nvGrpSpPr>
        <p:cNvPr id="1" name=""/>
        <p:cNvGrpSpPr/>
        <p:nvPr/>
      </p:nvGrpSpPr>
      <p:grpSpPr>
        <a:xfrm>
          <a:off x="0" y="0"/>
          <a:ext cx="0" cy="0"/>
          <a:chOff x="0" y="0"/>
          <a:chExt cx="0" cy="0"/>
        </a:xfrm>
      </p:grpSpPr>
      <p:sp>
        <p:nvSpPr>
          <p:cNvPr id="2" name="Título 1"/>
          <p:cNvSpPr>
            <a:spLocks noGrp="1"/>
          </p:cNvSpPr>
          <p:nvPr>
            <p:ph type="title"/>
          </p:nvPr>
        </p:nvSpPr>
        <p:spPr>
          <a:xfrm>
            <a:off x="331470" y="588332"/>
            <a:ext cx="8454401" cy="406956"/>
          </a:xfrm>
        </p:spPr>
        <p:txBody>
          <a:bodyPr>
            <a:normAutofit/>
          </a:bodyPr>
          <a:lstStyle>
            <a:lvl1pPr>
              <a:defRPr sz="1800" b="1"/>
            </a:lvl1pPr>
          </a:lstStyle>
          <a:p>
            <a:r>
              <a:rPr lang="es-MX"/>
              <a:t>Haz clic para modificar el estilo de título del patrón</a:t>
            </a:r>
            <a:endParaRPr lang="es-ES" dirty="0"/>
          </a:p>
        </p:txBody>
      </p:sp>
      <p:sp>
        <p:nvSpPr>
          <p:cNvPr id="3" name="Marcador de contenido 2"/>
          <p:cNvSpPr>
            <a:spLocks noGrp="1"/>
          </p:cNvSpPr>
          <p:nvPr>
            <p:ph idx="1"/>
          </p:nvPr>
        </p:nvSpPr>
        <p:spPr>
          <a:xfrm>
            <a:off x="331470" y="1080564"/>
            <a:ext cx="4194810" cy="3521915"/>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dirty="0"/>
          </a:p>
        </p:txBody>
      </p:sp>
      <p:sp>
        <p:nvSpPr>
          <p:cNvPr id="7" name="Google Shape;188;p13"/>
          <p:cNvSpPr/>
          <p:nvPr userDrawn="1"/>
        </p:nvSpPr>
        <p:spPr>
          <a:xfrm>
            <a:off x="0" y="4873367"/>
            <a:ext cx="134100" cy="116700"/>
          </a:xfrm>
          <a:prstGeom prst="rect">
            <a:avLst/>
          </a:prstGeom>
          <a:solidFill>
            <a:srgbClr val="00A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 name="Google Shape;189;p13"/>
          <p:cNvPicPr preferRelativeResize="0"/>
          <p:nvPr userDrawn="1"/>
        </p:nvPicPr>
        <p:blipFill>
          <a:blip r:embed="rId2">
            <a:alphaModFix/>
          </a:blip>
          <a:stretch>
            <a:fillRect/>
          </a:stretch>
        </p:blipFill>
        <p:spPr>
          <a:xfrm>
            <a:off x="198882" y="673609"/>
            <a:ext cx="265175" cy="237075"/>
          </a:xfrm>
          <a:prstGeom prst="rect">
            <a:avLst/>
          </a:prstGeom>
          <a:noFill/>
          <a:ln>
            <a:noFill/>
          </a:ln>
        </p:spPr>
      </p:pic>
      <p:sp>
        <p:nvSpPr>
          <p:cNvPr id="16" name="Marcador de contenido 2"/>
          <p:cNvSpPr>
            <a:spLocks noGrp="1"/>
          </p:cNvSpPr>
          <p:nvPr>
            <p:ph idx="13"/>
          </p:nvPr>
        </p:nvSpPr>
        <p:spPr>
          <a:xfrm>
            <a:off x="4762500" y="1080564"/>
            <a:ext cx="4111438" cy="3521915"/>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ES" dirty="0"/>
          </a:p>
        </p:txBody>
      </p:sp>
      <p:sp>
        <p:nvSpPr>
          <p:cNvPr id="11"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02/12/2021</a:t>
            </a:fld>
            <a:endParaRPr lang="es-ES" dirty="0"/>
          </a:p>
        </p:txBody>
      </p:sp>
      <p:sp>
        <p:nvSpPr>
          <p:cNvPr id="14"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33809141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atro Columnas">
    <p:spTree>
      <p:nvGrpSpPr>
        <p:cNvPr id="1" name=""/>
        <p:cNvGrpSpPr/>
        <p:nvPr/>
      </p:nvGrpSpPr>
      <p:grpSpPr>
        <a:xfrm>
          <a:off x="0" y="0"/>
          <a:ext cx="0" cy="0"/>
          <a:chOff x="0" y="0"/>
          <a:chExt cx="0" cy="0"/>
        </a:xfrm>
      </p:grpSpPr>
      <p:sp>
        <p:nvSpPr>
          <p:cNvPr id="2" name="Título 1"/>
          <p:cNvSpPr>
            <a:spLocks noGrp="1"/>
          </p:cNvSpPr>
          <p:nvPr>
            <p:ph type="title"/>
          </p:nvPr>
        </p:nvSpPr>
        <p:spPr>
          <a:xfrm>
            <a:off x="389381" y="1081870"/>
            <a:ext cx="1729797" cy="1072828"/>
          </a:xfrm>
        </p:spPr>
        <p:txBody>
          <a:bodyPr anchor="t">
            <a:normAutofit/>
          </a:bodyPr>
          <a:lstStyle>
            <a:lvl1pPr algn="r">
              <a:defRPr sz="1200" b="1">
                <a:solidFill>
                  <a:srgbClr val="00A666"/>
                </a:solidFill>
              </a:defRPr>
            </a:lvl1pPr>
          </a:lstStyle>
          <a:p>
            <a:r>
              <a:rPr lang="es-MX"/>
              <a:t>Haz clic para modificar el estilo de título del patrón</a:t>
            </a:r>
            <a:endParaRPr lang="es-ES" dirty="0"/>
          </a:p>
        </p:txBody>
      </p:sp>
      <p:pic>
        <p:nvPicPr>
          <p:cNvPr id="8" name="Google Shape;189;p13"/>
          <p:cNvPicPr preferRelativeResize="0"/>
          <p:nvPr userDrawn="1"/>
        </p:nvPicPr>
        <p:blipFill>
          <a:blip r:embed="rId2">
            <a:alphaModFix/>
          </a:blip>
          <a:stretch>
            <a:fillRect/>
          </a:stretch>
        </p:blipFill>
        <p:spPr>
          <a:xfrm>
            <a:off x="389382" y="650749"/>
            <a:ext cx="265175" cy="237075"/>
          </a:xfrm>
          <a:prstGeom prst="rect">
            <a:avLst/>
          </a:prstGeom>
          <a:noFill/>
          <a:ln>
            <a:noFill/>
          </a:ln>
        </p:spPr>
      </p:pic>
      <p:sp>
        <p:nvSpPr>
          <p:cNvPr id="32" name="Marcador de texto 3"/>
          <p:cNvSpPr>
            <a:spLocks noGrp="1"/>
          </p:cNvSpPr>
          <p:nvPr>
            <p:ph type="body" sz="half" idx="2"/>
          </p:nvPr>
        </p:nvSpPr>
        <p:spPr>
          <a:xfrm>
            <a:off x="2247471"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MX"/>
              <a:t>Haga clic para modificar los estilos de texto del patrón</a:t>
            </a:r>
          </a:p>
        </p:txBody>
      </p:sp>
      <p:sp>
        <p:nvSpPr>
          <p:cNvPr id="33" name="Marcador de texto 3"/>
          <p:cNvSpPr>
            <a:spLocks noGrp="1"/>
          </p:cNvSpPr>
          <p:nvPr>
            <p:ph type="body" sz="half" idx="16"/>
          </p:nvPr>
        </p:nvSpPr>
        <p:spPr>
          <a:xfrm>
            <a:off x="4526847"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MX"/>
              <a:t>Haga clic para modificar los estilos de texto del patrón</a:t>
            </a:r>
          </a:p>
        </p:txBody>
      </p:sp>
      <p:sp>
        <p:nvSpPr>
          <p:cNvPr id="34" name="Marcador de texto 3"/>
          <p:cNvSpPr>
            <a:spLocks noGrp="1"/>
          </p:cNvSpPr>
          <p:nvPr>
            <p:ph type="body" sz="half" idx="17"/>
          </p:nvPr>
        </p:nvSpPr>
        <p:spPr>
          <a:xfrm>
            <a:off x="6806223" y="1383582"/>
            <a:ext cx="2151085" cy="3060621"/>
          </a:xfrm>
        </p:spPr>
        <p:txBody>
          <a:bodyPr>
            <a:normAutofit/>
          </a:bodyPr>
          <a:lstStyle>
            <a:lvl1pPr marL="0" indent="0">
              <a:buNone/>
              <a:defRPr sz="11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MX"/>
              <a:t>Haga clic para modificar los estilos de texto del patrón</a:t>
            </a:r>
          </a:p>
        </p:txBody>
      </p:sp>
      <p:sp>
        <p:nvSpPr>
          <p:cNvPr id="35" name="Marcador de contenido 2"/>
          <p:cNvSpPr>
            <a:spLocks noGrp="1"/>
          </p:cNvSpPr>
          <p:nvPr>
            <p:ph sz="half" idx="14"/>
          </p:nvPr>
        </p:nvSpPr>
        <p:spPr>
          <a:xfrm>
            <a:off x="2247469"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36" name="Marcador de contenido 2"/>
          <p:cNvSpPr>
            <a:spLocks noGrp="1"/>
          </p:cNvSpPr>
          <p:nvPr>
            <p:ph sz="half" idx="18"/>
          </p:nvPr>
        </p:nvSpPr>
        <p:spPr>
          <a:xfrm>
            <a:off x="4526845"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37" name="Marcador de contenido 2"/>
          <p:cNvSpPr>
            <a:spLocks noGrp="1"/>
          </p:cNvSpPr>
          <p:nvPr>
            <p:ph sz="half" idx="19"/>
          </p:nvPr>
        </p:nvSpPr>
        <p:spPr>
          <a:xfrm>
            <a:off x="6806221" y="1081870"/>
            <a:ext cx="2151087" cy="301712"/>
          </a:xfrm>
        </p:spPr>
        <p:txBody>
          <a:bodyPr>
            <a:noAutofit/>
          </a:bodyPr>
          <a:lstStyle>
            <a:lvl1pPr marL="0" indent="0">
              <a:buNone/>
              <a:defRPr lang="es-ES" sz="1000" b="1" dirty="0" smtClean="0">
                <a:solidFill>
                  <a:schemeClr val="tx1">
                    <a:lumMod val="50000"/>
                    <a:lumOff val="50000"/>
                  </a:schemeClr>
                </a:solidFill>
                <a:latin typeface="Montserrat Medium" panose="00000600000000000000" pitchFamily="2" charset="0"/>
              </a:defRPr>
            </a:lvl1pPr>
            <a:lvl2pPr>
              <a:defRPr lang="es-ES" dirty="0" smtClean="0"/>
            </a:lvl2pPr>
            <a:lvl3pPr>
              <a:defRPr lang="es-ES" dirty="0" smtClean="0"/>
            </a:lvl3pPr>
            <a:lvl4pPr>
              <a:defRPr lang="es-ES" dirty="0" smtClean="0"/>
            </a:lvl4pPr>
            <a:lvl5pPr>
              <a:defRPr lang="es-ES" dirty="0"/>
            </a:lvl5pPr>
          </a:lstStyle>
          <a:p>
            <a:pPr lvl="0"/>
            <a:r>
              <a:rPr lang="es-MX"/>
              <a:t>Haga clic para modificar los estilos de texto del patrón</a:t>
            </a:r>
          </a:p>
        </p:txBody>
      </p:sp>
      <p:sp>
        <p:nvSpPr>
          <p:cNvPr id="17" name="Marcador de fecha 3"/>
          <p:cNvSpPr>
            <a:spLocks noGrp="1"/>
          </p:cNvSpPr>
          <p:nvPr>
            <p:ph type="dt" sz="half" idx="20"/>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02/12/2021</a:t>
            </a:fld>
            <a:endParaRPr lang="es-ES" dirty="0"/>
          </a:p>
        </p:txBody>
      </p:sp>
      <p:sp>
        <p:nvSpPr>
          <p:cNvPr id="18" name="Marcador de número de diapositiva 5"/>
          <p:cNvSpPr>
            <a:spLocks noGrp="1"/>
          </p:cNvSpPr>
          <p:nvPr>
            <p:ph type="sldNum" sz="quarter" idx="21"/>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pic>
        <p:nvPicPr>
          <p:cNvPr id="20" name="Imagen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307444"/>
            <a:ext cx="1884996" cy="836055"/>
          </a:xfrm>
          <a:prstGeom prst="rect">
            <a:avLst/>
          </a:prstGeom>
        </p:spPr>
      </p:pic>
      <p:pic>
        <p:nvPicPr>
          <p:cNvPr id="21" name="Google Shape;129;p9"/>
          <p:cNvPicPr preferRelativeResize="0"/>
          <p:nvPr userDrawn="1"/>
        </p:nvPicPr>
        <p:blipFill>
          <a:blip r:embed="rId4">
            <a:alphaModFix/>
          </a:blip>
          <a:stretch>
            <a:fillRect/>
          </a:stretch>
        </p:blipFill>
        <p:spPr>
          <a:xfrm>
            <a:off x="8655361" y="331354"/>
            <a:ext cx="301947" cy="322412"/>
          </a:xfrm>
          <a:prstGeom prst="rect">
            <a:avLst/>
          </a:prstGeom>
          <a:noFill/>
          <a:ln>
            <a:noFill/>
          </a:ln>
        </p:spPr>
      </p:pic>
    </p:spTree>
    <p:extLst>
      <p:ext uri="{BB962C8B-B14F-4D97-AF65-F5344CB8AC3E}">
        <p14:creationId xmlns:p14="http://schemas.microsoft.com/office/powerpoint/2010/main" val="198131367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4.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270062" y="273844"/>
            <a:ext cx="8603876" cy="994172"/>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p:cNvSpPr>
            <a:spLocks noGrp="1"/>
          </p:cNvSpPr>
          <p:nvPr>
            <p:ph type="body" idx="1"/>
          </p:nvPr>
        </p:nvSpPr>
        <p:spPr>
          <a:xfrm>
            <a:off x="270062" y="1369219"/>
            <a:ext cx="8603876" cy="3263504"/>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02/12/2021</a:t>
            </a:fld>
            <a:endParaRPr lang="es-ES" dirty="0"/>
          </a:p>
        </p:txBody>
      </p:sp>
      <p:sp>
        <p:nvSpPr>
          <p:cNvPr id="6"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35998619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741" r:id="rId5"/>
    <p:sldLayoutId id="2147483743" r:id="rId6"/>
    <p:sldLayoutId id="2147483742"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Lst>
  <p:hf sldNum="0" hdr="0" ftr="0" dt="0"/>
  <p:txStyles>
    <p:titleStyle>
      <a:lvl1pPr algn="l" defTabSz="685800" rtl="0" eaLnBrk="1" latinLnBrk="0" hangingPunct="1">
        <a:lnSpc>
          <a:spcPct val="90000"/>
        </a:lnSpc>
        <a:spcBef>
          <a:spcPct val="0"/>
        </a:spcBef>
        <a:buNone/>
        <a:defRPr sz="3200" b="0" kern="1200">
          <a:solidFill>
            <a:schemeClr val="tx1">
              <a:lumMod val="65000"/>
              <a:lumOff val="35000"/>
            </a:schemeClr>
          </a:solidFill>
          <a:latin typeface="Montserrat" panose="00000500000000000000"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270062" y="273844"/>
            <a:ext cx="8603876" cy="994172"/>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p:cNvSpPr>
            <a:spLocks noGrp="1"/>
          </p:cNvSpPr>
          <p:nvPr>
            <p:ph type="body" idx="1"/>
          </p:nvPr>
        </p:nvSpPr>
        <p:spPr>
          <a:xfrm>
            <a:off x="270062" y="1369219"/>
            <a:ext cx="8603876" cy="3263504"/>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4626909"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02/12/2021</a:t>
            </a:fld>
            <a:endParaRPr lang="es-ES" dirty="0"/>
          </a:p>
        </p:txBody>
      </p:sp>
      <p:sp>
        <p:nvSpPr>
          <p:cNvPr id="6" name="Marcador de número de diapositiva 5"/>
          <p:cNvSpPr>
            <a:spLocks noGrp="1"/>
          </p:cNvSpPr>
          <p:nvPr>
            <p:ph type="sldNum" sz="quarter" idx="4"/>
          </p:nvPr>
        </p:nvSpPr>
        <p:spPr>
          <a:xfrm>
            <a:off x="6816538" y="4767263"/>
            <a:ext cx="2057400" cy="273844"/>
          </a:xfrm>
          <a:prstGeom prst="rect">
            <a:avLst/>
          </a:prstGeom>
        </p:spPr>
        <p:txBody>
          <a:bodyPr vert="horz" lIns="91440" tIns="45720" rIns="91440" bIns="45720" rtlCol="0" anchor="ctr"/>
          <a:lstStyle>
            <a:lvl1pPr algn="r">
              <a:defRPr sz="900" b="1">
                <a:solidFill>
                  <a:schemeClr val="tx1">
                    <a:lumMod val="65000"/>
                    <a:lumOff val="35000"/>
                  </a:schemeClr>
                </a:solidFill>
                <a:latin typeface="Montserrat" panose="00000500000000000000" pitchFamily="2" charset="0"/>
              </a:defRPr>
            </a:lvl1pPr>
          </a:lstStyle>
          <a:p>
            <a:fld id="{00000000-1234-1234-1234-123412341234}" type="slidenum">
              <a:rPr lang="es-ES" smtClean="0"/>
              <a:pPr/>
              <a:t>‹Nº›</a:t>
            </a:fld>
            <a:endParaRPr lang="es-ES" dirty="0"/>
          </a:p>
        </p:txBody>
      </p:sp>
    </p:spTree>
    <p:extLst>
      <p:ext uri="{BB962C8B-B14F-4D97-AF65-F5344CB8AC3E}">
        <p14:creationId xmlns:p14="http://schemas.microsoft.com/office/powerpoint/2010/main" val="325435789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44" r:id="rId5"/>
    <p:sldLayoutId id="2147483745" r:id="rId6"/>
    <p:sldLayoutId id="214748374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Lst>
  <p:hf sldNum="0" hdr="0" ftr="0" dt="0"/>
  <p:txStyles>
    <p:titleStyle>
      <a:lvl1pPr algn="l" defTabSz="685800" rtl="0" eaLnBrk="1" latinLnBrk="0" hangingPunct="1">
        <a:lnSpc>
          <a:spcPct val="90000"/>
        </a:lnSpc>
        <a:spcBef>
          <a:spcPct val="0"/>
        </a:spcBef>
        <a:buNone/>
        <a:defRPr sz="3200" b="0" kern="1200">
          <a:solidFill>
            <a:schemeClr val="tx1">
              <a:lumMod val="65000"/>
              <a:lumOff val="35000"/>
            </a:schemeClr>
          </a:solidFill>
          <a:latin typeface="Montserrat" panose="00000500000000000000"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270062" y="273844"/>
            <a:ext cx="8603876" cy="994172"/>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p:cNvSpPr>
            <a:spLocks noGrp="1"/>
          </p:cNvSpPr>
          <p:nvPr>
            <p:ph type="body" idx="1"/>
          </p:nvPr>
        </p:nvSpPr>
        <p:spPr>
          <a:xfrm>
            <a:off x="270062" y="1369219"/>
            <a:ext cx="8603876" cy="3263504"/>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6816538" y="4767263"/>
            <a:ext cx="2057400" cy="273844"/>
          </a:xfrm>
          <a:prstGeom prst="rect">
            <a:avLst/>
          </a:prstGeom>
        </p:spPr>
        <p:txBody>
          <a:bodyPr vert="horz" lIns="91440" tIns="45720" rIns="91440" bIns="45720" rtlCol="0" anchor="ctr"/>
          <a:lstStyle>
            <a:lvl1pPr algn="r">
              <a:defRPr sz="900">
                <a:solidFill>
                  <a:schemeClr val="tx1">
                    <a:tint val="75000"/>
                  </a:schemeClr>
                </a:solidFill>
                <a:latin typeface="Montserrat Medium" panose="00000600000000000000" pitchFamily="2" charset="0"/>
              </a:defRPr>
            </a:lvl1pPr>
          </a:lstStyle>
          <a:p>
            <a:fld id="{5F9B8B9C-6A09-4137-8BDB-319979AA6242}" type="datetimeFigureOut">
              <a:rPr lang="es-ES" smtClean="0"/>
              <a:pPr/>
              <a:t>02/12/2021</a:t>
            </a:fld>
            <a:endParaRPr lang="es-ES" dirty="0"/>
          </a:p>
        </p:txBody>
      </p:sp>
    </p:spTree>
    <p:extLst>
      <p:ext uri="{BB962C8B-B14F-4D97-AF65-F5344CB8AC3E}">
        <p14:creationId xmlns:p14="http://schemas.microsoft.com/office/powerpoint/2010/main" val="379205881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47" r:id="rId5"/>
    <p:sldLayoutId id="2147483748" r:id="rId6"/>
    <p:sldLayoutId id="2147483749"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Lst>
  <p:hf sldNum="0" hdr="0" ftr="0" dt="0"/>
  <p:txStyles>
    <p:titleStyle>
      <a:lvl1pPr algn="l" defTabSz="685800" rtl="0" eaLnBrk="1" latinLnBrk="0" hangingPunct="1">
        <a:lnSpc>
          <a:spcPct val="90000"/>
        </a:lnSpc>
        <a:spcBef>
          <a:spcPct val="0"/>
        </a:spcBef>
        <a:buNone/>
        <a:defRPr sz="2000" b="1" kern="1200">
          <a:solidFill>
            <a:srgbClr val="E23200"/>
          </a:solidFill>
          <a:latin typeface="Montserrat" panose="00000500000000000000"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lumMod val="75000"/>
              <a:lumOff val="25000"/>
            </a:schemeClr>
          </a:solidFill>
          <a:latin typeface="Montserrat"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Marcador de fecha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latin typeface="Montserrat" panose="00000500000000000000" pitchFamily="2" charset="0"/>
              </a:defRPr>
            </a:lvl1pPr>
          </a:lstStyle>
          <a:p>
            <a:fld id="{43974A03-90E8-4E4C-8DC9-FE3701CFB90E}" type="datetimeFigureOut">
              <a:rPr lang="es-ES" smtClean="0"/>
              <a:pPr/>
              <a:t>02/12/2021</a:t>
            </a:fld>
            <a:endParaRPr lang="es-ES"/>
          </a:p>
        </p:txBody>
      </p:sp>
      <p:sp>
        <p:nvSpPr>
          <p:cNvPr id="5" name="Marcador de pie de página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latin typeface="Montserrat" panose="00000500000000000000" pitchFamily="2" charset="0"/>
              </a:defRPr>
            </a:lvl1pPr>
          </a:lstStyle>
          <a:p>
            <a:endParaRPr lang="es-ES"/>
          </a:p>
        </p:txBody>
      </p:sp>
      <p:sp>
        <p:nvSpPr>
          <p:cNvPr id="6" name="Marcador de número de diapositiva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latin typeface="Montserrat" panose="00000500000000000000" pitchFamily="2" charset="0"/>
              </a:defRPr>
            </a:lvl1pPr>
          </a:lstStyle>
          <a:p>
            <a:fld id="{07BDCC6D-5F3A-40B0-8349-00902C7E8B96}" type="slidenum">
              <a:rPr lang="es-ES" smtClean="0"/>
              <a:pPr/>
              <a:t>‹Nº›</a:t>
            </a:fld>
            <a:endParaRPr lang="es-ES"/>
          </a:p>
        </p:txBody>
      </p:sp>
    </p:spTree>
    <p:extLst>
      <p:ext uri="{BB962C8B-B14F-4D97-AF65-F5344CB8AC3E}">
        <p14:creationId xmlns:p14="http://schemas.microsoft.com/office/powerpoint/2010/main" val="219628761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2000" b="1" kern="1200">
          <a:solidFill>
            <a:schemeClr val="tx1">
              <a:lumMod val="65000"/>
              <a:lumOff val="35000"/>
            </a:schemeClr>
          </a:solidFill>
          <a:latin typeface="Montserrat"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lumMod val="65000"/>
              <a:lumOff val="35000"/>
            </a:schemeClr>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65000"/>
              <a:lumOff val="35000"/>
            </a:schemeClr>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65000"/>
              <a:lumOff val="35000"/>
            </a:schemeClr>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Shape 31"/>
        <p:cNvGrpSpPr/>
        <p:nvPr/>
      </p:nvGrpSpPr>
      <p:grpSpPr>
        <a:xfrm>
          <a:off x="0" y="0"/>
          <a:ext cx="0" cy="0"/>
          <a:chOff x="0" y="0"/>
          <a:chExt cx="0" cy="0"/>
        </a:xfrm>
      </p:grpSpPr>
      <p:sp>
        <p:nvSpPr>
          <p:cNvPr id="2" name="Título 1"/>
          <p:cNvSpPr>
            <a:spLocks noGrp="1"/>
          </p:cNvSpPr>
          <p:nvPr>
            <p:ph type="ctrTitle"/>
          </p:nvPr>
        </p:nvSpPr>
        <p:spPr>
          <a:xfrm>
            <a:off x="277906" y="1676400"/>
            <a:ext cx="8588188" cy="1790700"/>
          </a:xfrm>
        </p:spPr>
        <p:txBody>
          <a:bodyPr>
            <a:normAutofit/>
          </a:bodyPr>
          <a:lstStyle/>
          <a:p>
            <a:r>
              <a:rPr lang="es-MX" sz="2800" dirty="0">
                <a:solidFill>
                  <a:schemeClr val="tx1">
                    <a:lumMod val="50000"/>
                    <a:lumOff val="50000"/>
                  </a:schemeClr>
                </a:solidFill>
              </a:rPr>
              <a:t>Presentación actas y acuerdos</a:t>
            </a:r>
            <a:br>
              <a:rPr lang="es-MX" sz="2800" dirty="0">
                <a:solidFill>
                  <a:schemeClr val="tx1">
                    <a:lumMod val="50000"/>
                    <a:lumOff val="50000"/>
                  </a:schemeClr>
                </a:solidFill>
              </a:rPr>
            </a:br>
            <a:r>
              <a:rPr lang="es-MX" sz="2800" b="0" dirty="0">
                <a:solidFill>
                  <a:schemeClr val="tx1">
                    <a:lumMod val="50000"/>
                    <a:lumOff val="50000"/>
                  </a:schemeClr>
                </a:solidFill>
              </a:rPr>
              <a:t>Reunión CNO 655</a:t>
            </a:r>
            <a:br>
              <a:rPr lang="es-MX" sz="2800" b="0" dirty="0">
                <a:solidFill>
                  <a:schemeClr val="tx1">
                    <a:lumMod val="50000"/>
                    <a:lumOff val="50000"/>
                  </a:schemeClr>
                </a:solidFill>
              </a:rPr>
            </a:br>
            <a:r>
              <a:rPr lang="es-MX" sz="2800" b="0" dirty="0">
                <a:solidFill>
                  <a:schemeClr val="tx1">
                    <a:lumMod val="50000"/>
                    <a:lumOff val="50000"/>
                  </a:schemeClr>
                </a:solidFill>
              </a:rPr>
              <a:t>2 de diciembre de 2021</a:t>
            </a:r>
            <a:endParaRPr lang="es-ES" sz="2800" b="0" dirty="0">
              <a:solidFill>
                <a:schemeClr val="tx1">
                  <a:lumMod val="50000"/>
                  <a:lumOff val="50000"/>
                </a:schemeClr>
              </a:solidFill>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467" y="561394"/>
            <a:ext cx="1352550" cy="8191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02B404-23BB-1F4F-92CC-3B0C1FE9F9E2}"/>
              </a:ext>
            </a:extLst>
          </p:cNvPr>
          <p:cNvSpPr>
            <a:spLocks noGrp="1"/>
          </p:cNvSpPr>
          <p:nvPr>
            <p:ph type="title"/>
          </p:nvPr>
        </p:nvSpPr>
        <p:spPr/>
        <p:txBody>
          <a:bodyPr>
            <a:normAutofit fontScale="90000"/>
          </a:bodyPr>
          <a:lstStyle/>
          <a:p>
            <a:r>
              <a:rPr lang="es-CO" b="0" dirty="0"/>
              <a:t>Por el cual se establece la aplicabilidad, la periodicidad y los protocolos para la realización de las pruebas de estatismo y banda muerta de las plantas hidroeléctricas y térmicas despachadas centralmente</a:t>
            </a:r>
            <a:endParaRPr lang="es-CO" dirty="0"/>
          </a:p>
        </p:txBody>
      </p:sp>
      <p:sp>
        <p:nvSpPr>
          <p:cNvPr id="4" name="Marcador de contenido 3">
            <a:extLst>
              <a:ext uri="{FF2B5EF4-FFF2-40B4-BE49-F238E27FC236}">
                <a16:creationId xmlns:a16="http://schemas.microsoft.com/office/drawing/2014/main" id="{85C1E1A5-1581-A64D-890C-C06D776D0640}"/>
              </a:ext>
            </a:extLst>
          </p:cNvPr>
          <p:cNvSpPr>
            <a:spLocks noGrp="1"/>
          </p:cNvSpPr>
          <p:nvPr>
            <p:ph sz="half" idx="14"/>
          </p:nvPr>
        </p:nvSpPr>
        <p:spPr/>
        <p:txBody>
          <a:bodyPr/>
          <a:lstStyle/>
          <a:p>
            <a:r>
              <a:rPr lang="es-CO" dirty="0"/>
              <a:t>Cumplimiento:		Resolución CREG 23 de 2001</a:t>
            </a:r>
          </a:p>
          <a:p>
            <a:r>
              <a:rPr lang="es-CO" dirty="0"/>
              <a:t>Concepto:		Subcomité de Controles</a:t>
            </a:r>
          </a:p>
          <a:p>
            <a:r>
              <a:rPr lang="es-CO" dirty="0"/>
              <a:t>Recomendación:		Comité de Operación</a:t>
            </a:r>
          </a:p>
        </p:txBody>
      </p:sp>
      <p:pic>
        <p:nvPicPr>
          <p:cNvPr id="5" name="Imagen 4">
            <a:extLst>
              <a:ext uri="{FF2B5EF4-FFF2-40B4-BE49-F238E27FC236}">
                <a16:creationId xmlns:a16="http://schemas.microsoft.com/office/drawing/2014/main" id="{BAD645CF-E757-A84F-8D80-A3A29244B32B}"/>
              </a:ext>
            </a:extLst>
          </p:cNvPr>
          <p:cNvPicPr>
            <a:picLocks noChangeAspect="1"/>
          </p:cNvPicPr>
          <p:nvPr/>
        </p:nvPicPr>
        <p:blipFill>
          <a:blip r:embed="rId2"/>
          <a:stretch>
            <a:fillRect/>
          </a:stretch>
        </p:blipFill>
        <p:spPr>
          <a:xfrm>
            <a:off x="1294054" y="2650023"/>
            <a:ext cx="7408333" cy="710037"/>
          </a:xfrm>
          <a:prstGeom prst="rect">
            <a:avLst/>
          </a:prstGeom>
        </p:spPr>
      </p:pic>
      <p:sp>
        <p:nvSpPr>
          <p:cNvPr id="6" name="CuadroTexto 5">
            <a:extLst>
              <a:ext uri="{FF2B5EF4-FFF2-40B4-BE49-F238E27FC236}">
                <a16:creationId xmlns:a16="http://schemas.microsoft.com/office/drawing/2014/main" id="{B2D4C82A-A05A-0844-AD3E-A1892C159D1B}"/>
              </a:ext>
            </a:extLst>
          </p:cNvPr>
          <p:cNvSpPr txBox="1"/>
          <p:nvPr/>
        </p:nvSpPr>
        <p:spPr>
          <a:xfrm>
            <a:off x="2192867" y="3479800"/>
            <a:ext cx="5401733" cy="461665"/>
          </a:xfrm>
          <a:prstGeom prst="rect">
            <a:avLst/>
          </a:prstGeom>
          <a:noFill/>
        </p:spPr>
        <p:txBody>
          <a:bodyPr wrap="square" rtlCol="0">
            <a:spAutoFit/>
          </a:bodyPr>
          <a:lstStyle/>
          <a:p>
            <a:pPr algn="ctr"/>
            <a:r>
              <a:rPr lang="es-CO" sz="1200" dirty="0">
                <a:solidFill>
                  <a:schemeClr val="bg1">
                    <a:lumMod val="50000"/>
                  </a:schemeClr>
                </a:solidFill>
              </a:rPr>
              <a:t>Se incluye una metodología para el cálculo de estatismo utilizando mínimos cuadrados</a:t>
            </a:r>
          </a:p>
        </p:txBody>
      </p:sp>
    </p:spTree>
    <p:extLst>
      <p:ext uri="{BB962C8B-B14F-4D97-AF65-F5344CB8AC3E}">
        <p14:creationId xmlns:p14="http://schemas.microsoft.com/office/powerpoint/2010/main" val="3669339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02B404-23BB-1F4F-92CC-3B0C1FE9F9E2}"/>
              </a:ext>
            </a:extLst>
          </p:cNvPr>
          <p:cNvSpPr>
            <a:spLocks noGrp="1"/>
          </p:cNvSpPr>
          <p:nvPr>
            <p:ph type="title"/>
          </p:nvPr>
        </p:nvSpPr>
        <p:spPr/>
        <p:txBody>
          <a:bodyPr>
            <a:normAutofit/>
          </a:bodyPr>
          <a:lstStyle/>
          <a:p>
            <a:r>
              <a:rPr lang="es-CO" b="0" dirty="0"/>
              <a:t>Por el cual se establecen los requerimientos para la obtención y validación de parámetros y modelos de los dispositivos FACTS distribuidos</a:t>
            </a:r>
            <a:endParaRPr lang="es-CO" dirty="0"/>
          </a:p>
        </p:txBody>
      </p:sp>
      <p:sp>
        <p:nvSpPr>
          <p:cNvPr id="4" name="Marcador de contenido 3">
            <a:extLst>
              <a:ext uri="{FF2B5EF4-FFF2-40B4-BE49-F238E27FC236}">
                <a16:creationId xmlns:a16="http://schemas.microsoft.com/office/drawing/2014/main" id="{85C1E1A5-1581-A64D-890C-C06D776D0640}"/>
              </a:ext>
            </a:extLst>
          </p:cNvPr>
          <p:cNvSpPr>
            <a:spLocks noGrp="1"/>
          </p:cNvSpPr>
          <p:nvPr>
            <p:ph sz="half" idx="14"/>
          </p:nvPr>
        </p:nvSpPr>
        <p:spPr/>
        <p:txBody>
          <a:bodyPr/>
          <a:lstStyle/>
          <a:p>
            <a:r>
              <a:rPr lang="es-CO" dirty="0"/>
              <a:t>Cumplimiento:		Resolución CREG 025 de 1995</a:t>
            </a:r>
          </a:p>
          <a:p>
            <a:r>
              <a:rPr lang="es-CO" dirty="0"/>
              <a:t>Concepto:		Subcomité de Controles</a:t>
            </a:r>
          </a:p>
          <a:p>
            <a:r>
              <a:rPr lang="es-CO" dirty="0"/>
              <a:t>Recomendación:		Comité de Operación</a:t>
            </a:r>
          </a:p>
        </p:txBody>
      </p:sp>
      <p:pic>
        <p:nvPicPr>
          <p:cNvPr id="3" name="Imagen 2">
            <a:extLst>
              <a:ext uri="{FF2B5EF4-FFF2-40B4-BE49-F238E27FC236}">
                <a16:creationId xmlns:a16="http://schemas.microsoft.com/office/drawing/2014/main" id="{9C6D70E7-C8E5-5544-A41B-936228BF876D}"/>
              </a:ext>
            </a:extLst>
          </p:cNvPr>
          <p:cNvPicPr>
            <a:picLocks noChangeAspect="1"/>
          </p:cNvPicPr>
          <p:nvPr/>
        </p:nvPicPr>
        <p:blipFill>
          <a:blip r:embed="rId2"/>
          <a:stretch>
            <a:fillRect/>
          </a:stretch>
        </p:blipFill>
        <p:spPr>
          <a:xfrm>
            <a:off x="1683521" y="2487084"/>
            <a:ext cx="6629400" cy="1411816"/>
          </a:xfrm>
          <a:prstGeom prst="rect">
            <a:avLst/>
          </a:prstGeom>
        </p:spPr>
      </p:pic>
    </p:spTree>
    <p:extLst>
      <p:ext uri="{BB962C8B-B14F-4D97-AF65-F5344CB8AC3E}">
        <p14:creationId xmlns:p14="http://schemas.microsoft.com/office/powerpoint/2010/main" val="1069570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02B404-23BB-1F4F-92CC-3B0C1FE9F9E2}"/>
              </a:ext>
            </a:extLst>
          </p:cNvPr>
          <p:cNvSpPr>
            <a:spLocks noGrp="1"/>
          </p:cNvSpPr>
          <p:nvPr>
            <p:ph type="title"/>
          </p:nvPr>
        </p:nvSpPr>
        <p:spPr/>
        <p:txBody>
          <a:bodyPr>
            <a:normAutofit fontScale="90000"/>
          </a:bodyPr>
          <a:lstStyle/>
          <a:p>
            <a:pPr algn="just"/>
            <a:r>
              <a:rPr lang="es-CO" b="0" dirty="0"/>
              <a:t>Por el cual se actualiza la integración de la lista de firmas interventoras de los proyectos de instalación de Sistemas de Almacenamiento de Energía con Baterías (SAEB) que se ejecuten para mitigar necesidades en el STN o en un STR</a:t>
            </a:r>
            <a:endParaRPr lang="es-CO" dirty="0"/>
          </a:p>
        </p:txBody>
      </p:sp>
      <p:sp>
        <p:nvSpPr>
          <p:cNvPr id="4" name="Marcador de contenido 3">
            <a:extLst>
              <a:ext uri="{FF2B5EF4-FFF2-40B4-BE49-F238E27FC236}">
                <a16:creationId xmlns:a16="http://schemas.microsoft.com/office/drawing/2014/main" id="{85C1E1A5-1581-A64D-890C-C06D776D0640}"/>
              </a:ext>
            </a:extLst>
          </p:cNvPr>
          <p:cNvSpPr>
            <a:spLocks noGrp="1"/>
          </p:cNvSpPr>
          <p:nvPr>
            <p:ph sz="half" idx="14"/>
          </p:nvPr>
        </p:nvSpPr>
        <p:spPr>
          <a:xfrm>
            <a:off x="1122505" y="1381197"/>
            <a:ext cx="7751433" cy="532270"/>
          </a:xfrm>
        </p:spPr>
        <p:txBody>
          <a:bodyPr/>
          <a:lstStyle/>
          <a:p>
            <a:r>
              <a:rPr lang="es-CO" dirty="0"/>
              <a:t>Cumplimiento:		Resolución CREG 098 de 2019 y Acuerdo 770 de 2015</a:t>
            </a:r>
          </a:p>
          <a:p>
            <a:r>
              <a:rPr lang="es-CO" dirty="0"/>
              <a:t>Recomendación:		Comité de Distribución</a:t>
            </a:r>
          </a:p>
        </p:txBody>
      </p:sp>
      <p:pic>
        <p:nvPicPr>
          <p:cNvPr id="5" name="Imagen 4">
            <a:extLst>
              <a:ext uri="{FF2B5EF4-FFF2-40B4-BE49-F238E27FC236}">
                <a16:creationId xmlns:a16="http://schemas.microsoft.com/office/drawing/2014/main" id="{9444AD23-A02D-E24B-AD72-B07B4E8AD704}"/>
              </a:ext>
            </a:extLst>
          </p:cNvPr>
          <p:cNvPicPr>
            <a:picLocks noChangeAspect="1"/>
          </p:cNvPicPr>
          <p:nvPr/>
        </p:nvPicPr>
        <p:blipFill>
          <a:blip r:embed="rId2"/>
          <a:stretch>
            <a:fillRect/>
          </a:stretch>
        </p:blipFill>
        <p:spPr>
          <a:xfrm>
            <a:off x="2166121" y="2006915"/>
            <a:ext cx="5664200" cy="1864001"/>
          </a:xfrm>
          <a:prstGeom prst="rect">
            <a:avLst/>
          </a:prstGeom>
        </p:spPr>
      </p:pic>
      <p:sp>
        <p:nvSpPr>
          <p:cNvPr id="6" name="CuadroTexto 5">
            <a:extLst>
              <a:ext uri="{FF2B5EF4-FFF2-40B4-BE49-F238E27FC236}">
                <a16:creationId xmlns:a16="http://schemas.microsoft.com/office/drawing/2014/main" id="{8E913375-20B6-9A40-A0DF-D62C339C1812}"/>
              </a:ext>
            </a:extLst>
          </p:cNvPr>
          <p:cNvSpPr txBox="1"/>
          <p:nvPr/>
        </p:nvSpPr>
        <p:spPr>
          <a:xfrm>
            <a:off x="1122506" y="4004733"/>
            <a:ext cx="8021494" cy="938719"/>
          </a:xfrm>
          <a:prstGeom prst="rect">
            <a:avLst/>
          </a:prstGeom>
          <a:noFill/>
        </p:spPr>
        <p:txBody>
          <a:bodyPr wrap="square" rtlCol="0">
            <a:spAutoFit/>
          </a:bodyPr>
          <a:lstStyle/>
          <a:p>
            <a:pPr algn="just"/>
            <a:r>
              <a:rPr lang="es-CO" sz="1100" dirty="0">
                <a:solidFill>
                  <a:schemeClr val="bg1">
                    <a:lumMod val="50000"/>
                  </a:schemeClr>
                </a:solidFill>
              </a:rPr>
              <a:t>Se incluye un profesional en el equipo de la empresa INGETEC con el siguiente perfil: Un ingeniero electricista, electrónico o eléctrico con experiencia en instalación o interventoría a la instalación o construcción o interventoría de construcción de equipos electrónicos de potencia, en general, en puesta en servicio de un proyecto que incluya interfaces de electrónica de potencia, Se podrían considerar experiencias o participación en proyectos como instalación de compensadores dinámicos, baterías para diferentes soluciones en sistemas de potencia, sistemas eléctricos y de control de parques solares o eólicos.</a:t>
            </a:r>
          </a:p>
        </p:txBody>
      </p:sp>
    </p:spTree>
    <p:extLst>
      <p:ext uri="{BB962C8B-B14F-4D97-AF65-F5344CB8AC3E}">
        <p14:creationId xmlns:p14="http://schemas.microsoft.com/office/powerpoint/2010/main" val="1358076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02B404-23BB-1F4F-92CC-3B0C1FE9F9E2}"/>
              </a:ext>
            </a:extLst>
          </p:cNvPr>
          <p:cNvSpPr>
            <a:spLocks noGrp="1"/>
          </p:cNvSpPr>
          <p:nvPr>
            <p:ph type="title"/>
          </p:nvPr>
        </p:nvSpPr>
        <p:spPr/>
        <p:txBody>
          <a:bodyPr>
            <a:normAutofit fontScale="90000"/>
          </a:bodyPr>
          <a:lstStyle/>
          <a:p>
            <a:r>
              <a:rPr lang="es-CO" b="0" dirty="0"/>
              <a:t>Por el cual se actualiza la integración de la lista de firmas interventoras de los proyectos de expansión que se ejecuten en los Sistemas de Transmisión Regional </a:t>
            </a:r>
            <a:r>
              <a:rPr lang="es-CO" b="0" dirty="0" err="1"/>
              <a:t>STRs</a:t>
            </a:r>
            <a:endParaRPr lang="es-CO" dirty="0"/>
          </a:p>
        </p:txBody>
      </p:sp>
      <p:sp>
        <p:nvSpPr>
          <p:cNvPr id="4" name="Marcador de contenido 3">
            <a:extLst>
              <a:ext uri="{FF2B5EF4-FFF2-40B4-BE49-F238E27FC236}">
                <a16:creationId xmlns:a16="http://schemas.microsoft.com/office/drawing/2014/main" id="{85C1E1A5-1581-A64D-890C-C06D776D0640}"/>
              </a:ext>
            </a:extLst>
          </p:cNvPr>
          <p:cNvSpPr>
            <a:spLocks noGrp="1"/>
          </p:cNvSpPr>
          <p:nvPr>
            <p:ph sz="half" idx="14"/>
          </p:nvPr>
        </p:nvSpPr>
        <p:spPr/>
        <p:txBody>
          <a:bodyPr/>
          <a:lstStyle/>
          <a:p>
            <a:r>
              <a:rPr lang="es-CO" dirty="0"/>
              <a:t>Cumplimiento:		Resolución CREG 24 de 2013 y Acuerdo 770 de 2015</a:t>
            </a:r>
          </a:p>
          <a:p>
            <a:r>
              <a:rPr lang="es-CO" dirty="0"/>
              <a:t>Recomendación:		Comité de Distribución</a:t>
            </a:r>
          </a:p>
        </p:txBody>
      </p:sp>
      <p:pic>
        <p:nvPicPr>
          <p:cNvPr id="3" name="Imagen 2">
            <a:extLst>
              <a:ext uri="{FF2B5EF4-FFF2-40B4-BE49-F238E27FC236}">
                <a16:creationId xmlns:a16="http://schemas.microsoft.com/office/drawing/2014/main" id="{C7C23B7B-F917-7F42-B76C-0F27DC347AEC}"/>
              </a:ext>
            </a:extLst>
          </p:cNvPr>
          <p:cNvPicPr>
            <a:picLocks noChangeAspect="1"/>
          </p:cNvPicPr>
          <p:nvPr/>
        </p:nvPicPr>
        <p:blipFill>
          <a:blip r:embed="rId2"/>
          <a:stretch>
            <a:fillRect/>
          </a:stretch>
        </p:blipFill>
        <p:spPr>
          <a:xfrm>
            <a:off x="2281192" y="1882068"/>
            <a:ext cx="4581615" cy="3091659"/>
          </a:xfrm>
          <a:prstGeom prst="rect">
            <a:avLst/>
          </a:prstGeom>
        </p:spPr>
      </p:pic>
      <p:sp>
        <p:nvSpPr>
          <p:cNvPr id="5" name="CuadroTexto 4">
            <a:extLst>
              <a:ext uri="{FF2B5EF4-FFF2-40B4-BE49-F238E27FC236}">
                <a16:creationId xmlns:a16="http://schemas.microsoft.com/office/drawing/2014/main" id="{518B5575-A449-CF45-B42B-C72F1FB12109}"/>
              </a:ext>
            </a:extLst>
          </p:cNvPr>
          <p:cNvSpPr txBox="1"/>
          <p:nvPr/>
        </p:nvSpPr>
        <p:spPr>
          <a:xfrm>
            <a:off x="7018867" y="2830556"/>
            <a:ext cx="2125133" cy="1200329"/>
          </a:xfrm>
          <a:prstGeom prst="rect">
            <a:avLst/>
          </a:prstGeom>
          <a:noFill/>
        </p:spPr>
        <p:txBody>
          <a:bodyPr wrap="square" rtlCol="0">
            <a:spAutoFit/>
          </a:bodyPr>
          <a:lstStyle/>
          <a:p>
            <a:pPr algn="just"/>
            <a:r>
              <a:rPr lang="es-CO" sz="1200" dirty="0">
                <a:solidFill>
                  <a:schemeClr val="bg1">
                    <a:lumMod val="50000"/>
                  </a:schemeClr>
                </a:solidFill>
              </a:rPr>
              <a:t>Se retiran WSP Colombia SAS de la lista y el Consorcio Interventoría Expansión Eléctrica. Se incluye Consultoría Colombiana S.A.</a:t>
            </a:r>
          </a:p>
        </p:txBody>
      </p:sp>
    </p:spTree>
    <p:extLst>
      <p:ext uri="{BB962C8B-B14F-4D97-AF65-F5344CB8AC3E}">
        <p14:creationId xmlns:p14="http://schemas.microsoft.com/office/powerpoint/2010/main" val="1247846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02B404-23BB-1F4F-92CC-3B0C1FE9F9E2}"/>
              </a:ext>
            </a:extLst>
          </p:cNvPr>
          <p:cNvSpPr>
            <a:spLocks noGrp="1"/>
          </p:cNvSpPr>
          <p:nvPr>
            <p:ph type="title"/>
          </p:nvPr>
        </p:nvSpPr>
        <p:spPr/>
        <p:txBody>
          <a:bodyPr>
            <a:normAutofit/>
          </a:bodyPr>
          <a:lstStyle/>
          <a:p>
            <a:r>
              <a:rPr lang="es-CO" b="0" dirty="0"/>
              <a:t>Por el cual se aprueba la actualización de la Guía de Ciberseguridad y se modifican algunos plazos</a:t>
            </a:r>
            <a:endParaRPr lang="es-CO" dirty="0"/>
          </a:p>
        </p:txBody>
      </p:sp>
      <p:sp>
        <p:nvSpPr>
          <p:cNvPr id="4" name="Marcador de contenido 3">
            <a:extLst>
              <a:ext uri="{FF2B5EF4-FFF2-40B4-BE49-F238E27FC236}">
                <a16:creationId xmlns:a16="http://schemas.microsoft.com/office/drawing/2014/main" id="{85C1E1A5-1581-A64D-890C-C06D776D0640}"/>
              </a:ext>
            </a:extLst>
          </p:cNvPr>
          <p:cNvSpPr>
            <a:spLocks noGrp="1"/>
          </p:cNvSpPr>
          <p:nvPr>
            <p:ph sz="half" idx="14"/>
          </p:nvPr>
        </p:nvSpPr>
        <p:spPr>
          <a:xfrm>
            <a:off x="1122505" y="1381197"/>
            <a:ext cx="7751433" cy="605075"/>
          </a:xfrm>
        </p:spPr>
        <p:txBody>
          <a:bodyPr/>
          <a:lstStyle/>
          <a:p>
            <a:r>
              <a:rPr lang="es-CO" dirty="0"/>
              <a:t>Cumplimiento:		Documentos </a:t>
            </a:r>
            <a:r>
              <a:rPr lang="es-CO" dirty="0" err="1"/>
              <a:t>Conpes</a:t>
            </a:r>
            <a:endParaRPr lang="es-CO" dirty="0"/>
          </a:p>
          <a:p>
            <a:r>
              <a:rPr lang="es-CO" dirty="0"/>
              <a:t>Recomendación:		Comité de Ciberseguridad</a:t>
            </a:r>
          </a:p>
        </p:txBody>
      </p:sp>
      <p:pic>
        <p:nvPicPr>
          <p:cNvPr id="6" name="Imagen 5">
            <a:extLst>
              <a:ext uri="{FF2B5EF4-FFF2-40B4-BE49-F238E27FC236}">
                <a16:creationId xmlns:a16="http://schemas.microsoft.com/office/drawing/2014/main" id="{D7A73A88-8B2C-4541-B479-A8FBE4037E48}"/>
              </a:ext>
            </a:extLst>
          </p:cNvPr>
          <p:cNvPicPr>
            <a:picLocks noChangeAspect="1"/>
          </p:cNvPicPr>
          <p:nvPr/>
        </p:nvPicPr>
        <p:blipFill>
          <a:blip r:embed="rId2"/>
          <a:stretch>
            <a:fillRect/>
          </a:stretch>
        </p:blipFill>
        <p:spPr>
          <a:xfrm>
            <a:off x="1515533" y="2334064"/>
            <a:ext cx="7239000" cy="475372"/>
          </a:xfrm>
          <a:prstGeom prst="rect">
            <a:avLst/>
          </a:prstGeom>
        </p:spPr>
      </p:pic>
      <p:sp>
        <p:nvSpPr>
          <p:cNvPr id="7" name="CuadroTexto 6">
            <a:extLst>
              <a:ext uri="{FF2B5EF4-FFF2-40B4-BE49-F238E27FC236}">
                <a16:creationId xmlns:a16="http://schemas.microsoft.com/office/drawing/2014/main" id="{D9872E36-B5A6-6D45-A3E8-752B82EACD07}"/>
              </a:ext>
            </a:extLst>
          </p:cNvPr>
          <p:cNvSpPr txBox="1"/>
          <p:nvPr/>
        </p:nvSpPr>
        <p:spPr>
          <a:xfrm>
            <a:off x="1591733" y="3090333"/>
            <a:ext cx="7162800" cy="1200329"/>
          </a:xfrm>
          <a:prstGeom prst="rect">
            <a:avLst/>
          </a:prstGeom>
          <a:noFill/>
        </p:spPr>
        <p:txBody>
          <a:bodyPr wrap="square" rtlCol="0">
            <a:spAutoFit/>
          </a:bodyPr>
          <a:lstStyle/>
          <a:p>
            <a:pPr algn="just"/>
            <a:r>
              <a:rPr lang="es-CO" sz="1200" dirty="0">
                <a:solidFill>
                  <a:schemeClr val="bg1">
                    <a:lumMod val="50000"/>
                  </a:schemeClr>
                </a:solidFill>
              </a:rPr>
              <a:t>El Comité de Ciberseguridad en la reunión extraordinaria 2 del 1 de diciembre de 2021 recomendó la expedición del presente Acuerdo, en el que se modifica el numeral 4.3 del Anexo 2 de la Guía de Ciberseguridad, se modifica el artículo 8, se incluye el plazo de cumplimiento de la Guía de Ciberseguridad de los agentes nuevos y de los agentes existentes con nuevos activos críticos, y se amplían los plazos de algunas actividades a partir del 3 de octubre de 2019, fecha de expedición del Acuerdo 1241</a:t>
            </a:r>
          </a:p>
        </p:txBody>
      </p:sp>
    </p:spTree>
    <p:extLst>
      <p:ext uri="{BB962C8B-B14F-4D97-AF65-F5344CB8AC3E}">
        <p14:creationId xmlns:p14="http://schemas.microsoft.com/office/powerpoint/2010/main" val="1118556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78038725-C843-7546-B526-9982660F7644}"/>
              </a:ext>
            </a:extLst>
          </p:cNvPr>
          <p:cNvSpPr>
            <a:spLocks noGrp="1"/>
          </p:cNvSpPr>
          <p:nvPr>
            <p:ph sz="half" idx="16"/>
          </p:nvPr>
        </p:nvSpPr>
        <p:spPr/>
        <p:txBody>
          <a:bodyPr/>
          <a:lstStyle/>
          <a:p>
            <a:pPr algn="ctr"/>
            <a:r>
              <a:rPr lang="es-CO" sz="4000" dirty="0"/>
              <a:t>Gracias</a:t>
            </a:r>
          </a:p>
        </p:txBody>
      </p:sp>
    </p:spTree>
    <p:extLst>
      <p:ext uri="{BB962C8B-B14F-4D97-AF65-F5344CB8AC3E}">
        <p14:creationId xmlns:p14="http://schemas.microsoft.com/office/powerpoint/2010/main" val="1182440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78038725-C843-7546-B526-9982660F7644}"/>
              </a:ext>
            </a:extLst>
          </p:cNvPr>
          <p:cNvSpPr>
            <a:spLocks noGrp="1"/>
          </p:cNvSpPr>
          <p:nvPr>
            <p:ph sz="half" idx="16"/>
          </p:nvPr>
        </p:nvSpPr>
        <p:spPr/>
        <p:txBody>
          <a:bodyPr/>
          <a:lstStyle/>
          <a:p>
            <a:pPr algn="ctr"/>
            <a:r>
              <a:rPr lang="es-CO" sz="4000" dirty="0"/>
              <a:t>Gracias</a:t>
            </a:r>
          </a:p>
        </p:txBody>
      </p:sp>
    </p:spTree>
    <p:extLst>
      <p:ext uri="{BB962C8B-B14F-4D97-AF65-F5344CB8AC3E}">
        <p14:creationId xmlns:p14="http://schemas.microsoft.com/office/powerpoint/2010/main" val="3773015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FC9736-6631-104F-8EBD-E558BBCF7626}"/>
              </a:ext>
            </a:extLst>
          </p:cNvPr>
          <p:cNvSpPr>
            <a:spLocks noGrp="1"/>
          </p:cNvSpPr>
          <p:nvPr>
            <p:ph type="title"/>
          </p:nvPr>
        </p:nvSpPr>
        <p:spPr/>
        <p:txBody>
          <a:bodyPr/>
          <a:lstStyle/>
          <a:p>
            <a:r>
              <a:rPr lang="es-CO" dirty="0"/>
              <a:t>Actas</a:t>
            </a:r>
          </a:p>
        </p:txBody>
      </p:sp>
      <p:sp>
        <p:nvSpPr>
          <p:cNvPr id="3" name="Marcador de texto 2">
            <a:extLst>
              <a:ext uri="{FF2B5EF4-FFF2-40B4-BE49-F238E27FC236}">
                <a16:creationId xmlns:a16="http://schemas.microsoft.com/office/drawing/2014/main" id="{64C60364-5939-5E4B-8B20-ABEFFC94AE33}"/>
              </a:ext>
            </a:extLst>
          </p:cNvPr>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4079654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1A750C-2F10-0247-B97D-E0044B544089}"/>
              </a:ext>
            </a:extLst>
          </p:cNvPr>
          <p:cNvSpPr>
            <a:spLocks noGrp="1"/>
          </p:cNvSpPr>
          <p:nvPr>
            <p:ph type="title"/>
          </p:nvPr>
        </p:nvSpPr>
        <p:spPr>
          <a:xfrm>
            <a:off x="1526583" y="127001"/>
            <a:ext cx="7347355" cy="488949"/>
          </a:xfrm>
        </p:spPr>
        <p:txBody>
          <a:bodyPr/>
          <a:lstStyle/>
          <a:p>
            <a:r>
              <a:rPr lang="es-CO" dirty="0"/>
              <a:t>Actas pendientes</a:t>
            </a:r>
          </a:p>
        </p:txBody>
      </p:sp>
      <p:sp>
        <p:nvSpPr>
          <p:cNvPr id="4" name="Marcador de contenido 3">
            <a:extLst>
              <a:ext uri="{FF2B5EF4-FFF2-40B4-BE49-F238E27FC236}">
                <a16:creationId xmlns:a16="http://schemas.microsoft.com/office/drawing/2014/main" id="{CF07B7EE-0D03-5C4A-A7A9-4ED476FCD530}"/>
              </a:ext>
            </a:extLst>
          </p:cNvPr>
          <p:cNvSpPr>
            <a:spLocks noGrp="1"/>
          </p:cNvSpPr>
          <p:nvPr>
            <p:ph sz="half" idx="14"/>
          </p:nvPr>
        </p:nvSpPr>
        <p:spPr>
          <a:xfrm>
            <a:off x="1526583" y="234950"/>
            <a:ext cx="7347355" cy="4908551"/>
          </a:xfrm>
        </p:spPr>
        <p:txBody>
          <a:bodyPr/>
          <a:lstStyle/>
          <a:p>
            <a:pPr marL="457200" lvl="2" indent="-457200" algn="just">
              <a:buFont typeface="Wingdings" panose="05000000000000000000" pitchFamily="2" charset="2"/>
              <a:buChar char="§"/>
            </a:pPr>
            <a:endParaRPr lang="es-MX" altLang="es-CO" sz="1400" b="1" dirty="0">
              <a:solidFill>
                <a:schemeClr val="bg1">
                  <a:lumMod val="65000"/>
                </a:schemeClr>
              </a:solidFill>
              <a:latin typeface="Montserrat SemiBold"/>
            </a:endParaRPr>
          </a:p>
          <a:p>
            <a:pPr marL="457200" lvl="2" indent="-457200" algn="just">
              <a:buFont typeface="Wingdings" panose="05000000000000000000" pitchFamily="2" charset="2"/>
              <a:buChar char="§"/>
            </a:pPr>
            <a:r>
              <a:rPr lang="es-MX" altLang="es-CO" b="1" dirty="0">
                <a:solidFill>
                  <a:schemeClr val="bg1">
                    <a:lumMod val="65000"/>
                  </a:schemeClr>
                </a:solidFill>
                <a:latin typeface="Montserrat SemiBold"/>
              </a:rPr>
              <a:t>ACTA 644: CNO NO PRESENCIAL</a:t>
            </a:r>
          </a:p>
          <a:p>
            <a:pPr marL="457200" lvl="2" indent="-457200" algn="just">
              <a:buFont typeface="Wingdings" panose="05000000000000000000" pitchFamily="2" charset="2"/>
              <a:buChar char="§"/>
            </a:pPr>
            <a:endParaRPr lang="es-MX" altLang="es-CO" b="1" dirty="0">
              <a:solidFill>
                <a:schemeClr val="bg1">
                  <a:lumMod val="65000"/>
                </a:schemeClr>
              </a:solidFill>
              <a:latin typeface="Montserrat SemiBold"/>
            </a:endParaRPr>
          </a:p>
          <a:p>
            <a:pPr marL="457200" lvl="2" indent="-457200" algn="just">
              <a:buFont typeface="Wingdings" panose="05000000000000000000" pitchFamily="2" charset="2"/>
              <a:buChar char="§"/>
            </a:pPr>
            <a:r>
              <a:rPr lang="es-MX" altLang="es-CO" dirty="0">
                <a:solidFill>
                  <a:schemeClr val="tx1"/>
                </a:solidFill>
                <a:latin typeface="Montserrat SemiBold"/>
              </a:rPr>
              <a:t>ACTA 645: Publicada para comentarios el 25 de octubre. Comentarios de ISAGEN y TEBSA. </a:t>
            </a:r>
          </a:p>
          <a:p>
            <a:pPr marL="457200" lvl="2" indent="-457200" algn="just">
              <a:buFont typeface="Wingdings" panose="05000000000000000000" pitchFamily="2" charset="2"/>
              <a:buChar char="§"/>
            </a:pPr>
            <a:endParaRPr lang="es-MX" altLang="es-CO" dirty="0">
              <a:solidFill>
                <a:schemeClr val="bg1">
                  <a:lumMod val="65000"/>
                </a:schemeClr>
              </a:solidFill>
              <a:latin typeface="Montserrat SemiBold"/>
            </a:endParaRPr>
          </a:p>
          <a:p>
            <a:pPr marL="457200" lvl="2" indent="-457200" algn="just">
              <a:buFont typeface="Wingdings" panose="05000000000000000000" pitchFamily="2" charset="2"/>
              <a:buChar char="§"/>
            </a:pPr>
            <a:r>
              <a:rPr lang="es-MX" altLang="es-CO" dirty="0">
                <a:solidFill>
                  <a:schemeClr val="tx1"/>
                </a:solidFill>
                <a:latin typeface="Montserrat SemiBold"/>
              </a:rPr>
              <a:t>ACTA 646: Publicada para comentarios el 25 de octubre. Comentarios de ISAGEN.</a:t>
            </a:r>
          </a:p>
          <a:p>
            <a:pPr marL="457200" lvl="2" indent="-457200" algn="just">
              <a:buFont typeface="Wingdings" panose="05000000000000000000" pitchFamily="2" charset="2"/>
              <a:buChar char="§"/>
            </a:pPr>
            <a:endParaRPr lang="es-MX" altLang="es-CO" dirty="0">
              <a:solidFill>
                <a:schemeClr val="bg1">
                  <a:lumMod val="65000"/>
                </a:schemeClr>
              </a:solidFill>
              <a:latin typeface="Montserrat SemiBold"/>
            </a:endParaRPr>
          </a:p>
          <a:p>
            <a:pPr marL="457200" lvl="2" indent="-457200" algn="just">
              <a:buFont typeface="Wingdings" panose="05000000000000000000" pitchFamily="2" charset="2"/>
              <a:buChar char="§"/>
            </a:pPr>
            <a:r>
              <a:rPr lang="es-MX" altLang="es-CO" dirty="0">
                <a:solidFill>
                  <a:schemeClr val="bg1">
                    <a:lumMod val="65000"/>
                  </a:schemeClr>
                </a:solidFill>
                <a:latin typeface="Montserrat SemiBold"/>
              </a:rPr>
              <a:t>ACTA 647 y 648 : C N O NO PRESENCIAL. </a:t>
            </a:r>
          </a:p>
          <a:p>
            <a:pPr marL="457200" lvl="2" indent="-457200" algn="just">
              <a:buFont typeface="Wingdings" panose="05000000000000000000" pitchFamily="2" charset="2"/>
              <a:buChar char="§"/>
            </a:pPr>
            <a:endParaRPr lang="es-MX" altLang="es-CO" dirty="0">
              <a:solidFill>
                <a:schemeClr val="bg1">
                  <a:lumMod val="65000"/>
                </a:schemeClr>
              </a:solidFill>
              <a:latin typeface="Montserrat SemiBold"/>
            </a:endParaRPr>
          </a:p>
          <a:p>
            <a:pPr marL="457200" lvl="2" indent="-457200" algn="just">
              <a:buFont typeface="Wingdings" panose="05000000000000000000" pitchFamily="2" charset="2"/>
              <a:buChar char="§"/>
            </a:pPr>
            <a:r>
              <a:rPr lang="es-MX" altLang="es-CO" dirty="0">
                <a:solidFill>
                  <a:schemeClr val="tx1"/>
                </a:solidFill>
                <a:latin typeface="Montserrat SemiBold"/>
              </a:rPr>
              <a:t>ACTA 649: Publicada para comentarios el 29 de noviembre. Comentarios de ISAGEN, PROELECTRICA, EPM y TEBSA. </a:t>
            </a:r>
          </a:p>
          <a:p>
            <a:pPr marL="457200" lvl="2" indent="-457200" algn="just">
              <a:buFont typeface="Wingdings" panose="05000000000000000000" pitchFamily="2" charset="2"/>
              <a:buChar char="§"/>
            </a:pPr>
            <a:endParaRPr lang="es-MX" altLang="es-CO" dirty="0">
              <a:solidFill>
                <a:schemeClr val="tx1"/>
              </a:solidFill>
              <a:latin typeface="Montserrat SemiBold"/>
            </a:endParaRPr>
          </a:p>
          <a:p>
            <a:pPr marL="457200" lvl="2" indent="-457200" algn="just">
              <a:buFont typeface="Wingdings" panose="05000000000000000000" pitchFamily="2" charset="2"/>
              <a:buChar char="§"/>
            </a:pPr>
            <a:r>
              <a:rPr lang="es-MX" altLang="es-CO" dirty="0">
                <a:solidFill>
                  <a:schemeClr val="tx1"/>
                </a:solidFill>
                <a:latin typeface="Montserrat SemiBold"/>
              </a:rPr>
              <a:t>ACTA 650: Publicada para comentarios el 29 de noviembre. Comentarios de PROELECTRICA, XM,TEBSA.</a:t>
            </a:r>
          </a:p>
          <a:p>
            <a:pPr marL="457200" lvl="2" indent="-457200" algn="just">
              <a:buFont typeface="Wingdings" panose="05000000000000000000" pitchFamily="2" charset="2"/>
              <a:buChar char="§"/>
            </a:pPr>
            <a:endParaRPr lang="es-MX" altLang="es-CO" dirty="0">
              <a:solidFill>
                <a:schemeClr val="bg1">
                  <a:lumMod val="65000"/>
                </a:schemeClr>
              </a:solidFill>
              <a:latin typeface="Montserrat SemiBold"/>
            </a:endParaRPr>
          </a:p>
          <a:p>
            <a:pPr marL="457200" lvl="2" indent="-457200" algn="just">
              <a:buFont typeface="Wingdings" panose="05000000000000000000" pitchFamily="2" charset="2"/>
              <a:buChar char="§"/>
            </a:pPr>
            <a:r>
              <a:rPr lang="es-MX" altLang="es-CO" dirty="0">
                <a:solidFill>
                  <a:schemeClr val="bg1">
                    <a:lumMod val="65000"/>
                  </a:schemeClr>
                </a:solidFill>
                <a:latin typeface="Montserrat SemiBold"/>
              </a:rPr>
              <a:t>ACTA 651 y 654: CNO NO PRESENCIALES</a:t>
            </a:r>
          </a:p>
          <a:p>
            <a:pPr marL="457200" lvl="2" indent="-457200" algn="just">
              <a:buFont typeface="Wingdings" panose="05000000000000000000" pitchFamily="2" charset="2"/>
              <a:buChar char="§"/>
            </a:pPr>
            <a:endParaRPr lang="es-MX" altLang="es-CO" dirty="0">
              <a:solidFill>
                <a:schemeClr val="bg1">
                  <a:lumMod val="65000"/>
                </a:schemeClr>
              </a:solidFill>
              <a:latin typeface="Montserrat SemiBold"/>
            </a:endParaRPr>
          </a:p>
          <a:p>
            <a:pPr marL="457200" lvl="2" indent="-457200" algn="just">
              <a:buFont typeface="Wingdings" panose="05000000000000000000" pitchFamily="2" charset="2"/>
              <a:buChar char="§"/>
            </a:pPr>
            <a:r>
              <a:rPr lang="es-MX" altLang="es-CO" dirty="0">
                <a:solidFill>
                  <a:schemeClr val="tx1"/>
                </a:solidFill>
                <a:latin typeface="Montserrat SemiBold"/>
              </a:rPr>
              <a:t>ACTAS 652: Publicada para comentarios el 29 de noviembre, Comentarios de EPM,PROELECTRICA, XM,TEBSA.</a:t>
            </a:r>
          </a:p>
          <a:p>
            <a:pPr marL="457200" lvl="2" indent="-457200" algn="just">
              <a:buFont typeface="Wingdings" panose="05000000000000000000" pitchFamily="2" charset="2"/>
              <a:buChar char="§"/>
            </a:pPr>
            <a:endParaRPr lang="es-MX" altLang="es-CO" dirty="0">
              <a:solidFill>
                <a:schemeClr val="tx1"/>
              </a:solidFill>
              <a:latin typeface="Montserrat SemiBold"/>
            </a:endParaRPr>
          </a:p>
          <a:p>
            <a:pPr marL="457200" lvl="2" indent="-457200" algn="just">
              <a:buFont typeface="Wingdings" panose="05000000000000000000" pitchFamily="2" charset="2"/>
              <a:buChar char="§"/>
            </a:pPr>
            <a:r>
              <a:rPr lang="es-MX" altLang="es-CO" dirty="0">
                <a:solidFill>
                  <a:schemeClr val="tx1"/>
                </a:solidFill>
                <a:latin typeface="Montserrat SemiBold"/>
              </a:rPr>
              <a:t>ACTA 653: Publicada para comentarios el 29 de </a:t>
            </a:r>
            <a:r>
              <a:rPr lang="es-MX" altLang="es-CO" dirty="0" err="1">
                <a:solidFill>
                  <a:schemeClr val="tx1"/>
                </a:solidFill>
                <a:latin typeface="Montserrat SemiBold"/>
              </a:rPr>
              <a:t>noviembre.Comentarios</a:t>
            </a:r>
            <a:r>
              <a:rPr lang="es-MX" altLang="es-CO" dirty="0">
                <a:solidFill>
                  <a:schemeClr val="tx1"/>
                </a:solidFill>
                <a:latin typeface="Montserrat SemiBold"/>
              </a:rPr>
              <a:t> de EPM, PROELECTRICA, TEBSA.</a:t>
            </a:r>
          </a:p>
          <a:p>
            <a:pPr marL="457200" lvl="2" indent="-457200" algn="just">
              <a:buFont typeface="Wingdings" panose="05000000000000000000" pitchFamily="2" charset="2"/>
              <a:buChar char="§"/>
            </a:pPr>
            <a:endParaRPr lang="es-MX" altLang="es-CO" dirty="0">
              <a:solidFill>
                <a:schemeClr val="tx1"/>
              </a:solidFill>
              <a:latin typeface="Montserrat SemiBold"/>
            </a:endParaRPr>
          </a:p>
          <a:p>
            <a:pPr marL="457200" lvl="2" indent="-457200" algn="just">
              <a:buFont typeface="Wingdings" panose="05000000000000000000" pitchFamily="2" charset="2"/>
              <a:buChar char="§"/>
            </a:pPr>
            <a:endParaRPr lang="es-MX" altLang="es-CO" dirty="0">
              <a:solidFill>
                <a:schemeClr val="bg1">
                  <a:lumMod val="65000"/>
                </a:schemeClr>
              </a:solidFill>
              <a:latin typeface="Montserrat SemiBold"/>
            </a:endParaRPr>
          </a:p>
          <a:p>
            <a:pPr marL="457200" lvl="2" indent="-457200" algn="just">
              <a:buFont typeface="Wingdings" panose="05000000000000000000" pitchFamily="2" charset="2"/>
              <a:buChar char="§"/>
            </a:pPr>
            <a:endParaRPr lang="es-MX" altLang="es-CO" dirty="0">
              <a:solidFill>
                <a:schemeClr val="bg1">
                  <a:lumMod val="65000"/>
                </a:schemeClr>
              </a:solidFill>
              <a:latin typeface="Montserrat SemiBold"/>
            </a:endParaRPr>
          </a:p>
          <a:p>
            <a:pPr marL="457200" lvl="2" indent="-457200" algn="just">
              <a:buFont typeface="Wingdings" panose="05000000000000000000" pitchFamily="2" charset="2"/>
              <a:buChar char="§"/>
            </a:pPr>
            <a:endParaRPr lang="es-MX" altLang="es-CO" dirty="0">
              <a:solidFill>
                <a:schemeClr val="bg1">
                  <a:lumMod val="65000"/>
                </a:schemeClr>
              </a:solidFill>
              <a:latin typeface="Montserrat SemiBold"/>
            </a:endParaRPr>
          </a:p>
          <a:p>
            <a:pPr marL="0" lvl="2" indent="0" algn="just">
              <a:buNone/>
            </a:pPr>
            <a:endParaRPr lang="es-MX" altLang="es-CO" dirty="0">
              <a:solidFill>
                <a:schemeClr val="bg1">
                  <a:lumMod val="65000"/>
                </a:schemeClr>
              </a:solidFill>
              <a:latin typeface="Montserrat SemiBold"/>
            </a:endParaRPr>
          </a:p>
          <a:p>
            <a:endParaRPr lang="es-CO" dirty="0"/>
          </a:p>
        </p:txBody>
      </p:sp>
    </p:spTree>
    <p:extLst>
      <p:ext uri="{BB962C8B-B14F-4D97-AF65-F5344CB8AC3E}">
        <p14:creationId xmlns:p14="http://schemas.microsoft.com/office/powerpoint/2010/main" val="168786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B532EE-B2C0-A547-B425-B30FB1984F2F}"/>
              </a:ext>
            </a:extLst>
          </p:cNvPr>
          <p:cNvSpPr>
            <a:spLocks noGrp="1"/>
          </p:cNvSpPr>
          <p:nvPr>
            <p:ph type="title"/>
          </p:nvPr>
        </p:nvSpPr>
        <p:spPr/>
        <p:txBody>
          <a:bodyPr/>
          <a:lstStyle/>
          <a:p>
            <a:r>
              <a:rPr lang="es-CO" dirty="0"/>
              <a:t>Acuerdos</a:t>
            </a:r>
          </a:p>
        </p:txBody>
      </p:sp>
      <p:sp>
        <p:nvSpPr>
          <p:cNvPr id="3" name="Marcador de texto 2">
            <a:extLst>
              <a:ext uri="{FF2B5EF4-FFF2-40B4-BE49-F238E27FC236}">
                <a16:creationId xmlns:a16="http://schemas.microsoft.com/office/drawing/2014/main" id="{19D6C449-18D5-294D-B6BB-7EF5798E77FF}"/>
              </a:ext>
            </a:extLst>
          </p:cNvPr>
          <p:cNvSpPr>
            <a:spLocks noGrp="1"/>
          </p:cNvSpPr>
          <p:nvPr>
            <p:ph type="body" idx="1"/>
          </p:nvPr>
        </p:nvSpPr>
        <p:spPr/>
        <p:txBody>
          <a:bodyPr/>
          <a:lstStyle/>
          <a:p>
            <a:endParaRPr lang="es-CO" dirty="0"/>
          </a:p>
        </p:txBody>
      </p:sp>
    </p:spTree>
    <p:extLst>
      <p:ext uri="{BB962C8B-B14F-4D97-AF65-F5344CB8AC3E}">
        <p14:creationId xmlns:p14="http://schemas.microsoft.com/office/powerpoint/2010/main" val="41446157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02B404-23BB-1F4F-92CC-3B0C1FE9F9E2}"/>
              </a:ext>
            </a:extLst>
          </p:cNvPr>
          <p:cNvSpPr>
            <a:spLocks noGrp="1"/>
          </p:cNvSpPr>
          <p:nvPr>
            <p:ph type="title"/>
          </p:nvPr>
        </p:nvSpPr>
        <p:spPr/>
        <p:txBody>
          <a:bodyPr>
            <a:normAutofit/>
          </a:bodyPr>
          <a:lstStyle/>
          <a:p>
            <a:r>
              <a:rPr lang="es-CO" b="0" dirty="0"/>
              <a:t>Por el cual se aprueba la actualización de información de unos parámetros técnicos de los volúmenes del embalse San Lorenzo</a:t>
            </a:r>
            <a:endParaRPr lang="es-CO" dirty="0"/>
          </a:p>
        </p:txBody>
      </p:sp>
      <p:sp>
        <p:nvSpPr>
          <p:cNvPr id="4" name="Marcador de contenido 3">
            <a:extLst>
              <a:ext uri="{FF2B5EF4-FFF2-40B4-BE49-F238E27FC236}">
                <a16:creationId xmlns:a16="http://schemas.microsoft.com/office/drawing/2014/main" id="{85C1E1A5-1581-A64D-890C-C06D776D0640}"/>
              </a:ext>
            </a:extLst>
          </p:cNvPr>
          <p:cNvSpPr>
            <a:spLocks noGrp="1"/>
          </p:cNvSpPr>
          <p:nvPr>
            <p:ph sz="half" idx="14"/>
          </p:nvPr>
        </p:nvSpPr>
        <p:spPr/>
        <p:txBody>
          <a:bodyPr/>
          <a:lstStyle/>
          <a:p>
            <a:r>
              <a:rPr lang="es-CO" dirty="0"/>
              <a:t>Cumplimiento:		Acuerdos 1413 de 2021, 1287 de 2020 y 565 de 2012</a:t>
            </a:r>
          </a:p>
          <a:p>
            <a:r>
              <a:rPr lang="es-CO" dirty="0"/>
              <a:t>Concepto:		SURER</a:t>
            </a:r>
          </a:p>
          <a:p>
            <a:r>
              <a:rPr lang="es-CO" dirty="0"/>
              <a:t>Recomendación:		Comité de Operación</a:t>
            </a:r>
          </a:p>
        </p:txBody>
      </p:sp>
      <p:pic>
        <p:nvPicPr>
          <p:cNvPr id="5" name="Imagen 4">
            <a:extLst>
              <a:ext uri="{FF2B5EF4-FFF2-40B4-BE49-F238E27FC236}">
                <a16:creationId xmlns:a16="http://schemas.microsoft.com/office/drawing/2014/main" id="{13EC74E1-86DE-1143-B4E6-B39D0D811EA8}"/>
              </a:ext>
            </a:extLst>
          </p:cNvPr>
          <p:cNvPicPr>
            <a:picLocks noChangeAspect="1"/>
          </p:cNvPicPr>
          <p:nvPr/>
        </p:nvPicPr>
        <p:blipFill>
          <a:blip r:embed="rId2"/>
          <a:stretch>
            <a:fillRect/>
          </a:stretch>
        </p:blipFill>
        <p:spPr>
          <a:xfrm>
            <a:off x="1515534" y="2312945"/>
            <a:ext cx="5435600" cy="2297000"/>
          </a:xfrm>
          <a:prstGeom prst="rect">
            <a:avLst/>
          </a:prstGeom>
        </p:spPr>
      </p:pic>
    </p:spTree>
    <p:extLst>
      <p:ext uri="{BB962C8B-B14F-4D97-AF65-F5344CB8AC3E}">
        <p14:creationId xmlns:p14="http://schemas.microsoft.com/office/powerpoint/2010/main" val="1844174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02B404-23BB-1F4F-92CC-3B0C1FE9F9E2}"/>
              </a:ext>
            </a:extLst>
          </p:cNvPr>
          <p:cNvSpPr>
            <a:spLocks noGrp="1"/>
          </p:cNvSpPr>
          <p:nvPr>
            <p:ph type="title"/>
          </p:nvPr>
        </p:nvSpPr>
        <p:spPr/>
        <p:txBody>
          <a:bodyPr>
            <a:normAutofit/>
          </a:bodyPr>
          <a:lstStyle/>
          <a:p>
            <a:r>
              <a:rPr lang="es-CO" b="0" dirty="0"/>
              <a:t>Por el cual se aprueba la actualización del consumo térmico específico de la planta de generación </a:t>
            </a:r>
            <a:r>
              <a:rPr lang="es-CO" b="0" dirty="0" err="1"/>
              <a:t>Termoemcali</a:t>
            </a:r>
            <a:r>
              <a:rPr lang="es-CO" b="0" dirty="0"/>
              <a:t> CC</a:t>
            </a:r>
            <a:endParaRPr lang="es-CO" dirty="0"/>
          </a:p>
        </p:txBody>
      </p:sp>
      <p:sp>
        <p:nvSpPr>
          <p:cNvPr id="4" name="Marcador de contenido 3">
            <a:extLst>
              <a:ext uri="{FF2B5EF4-FFF2-40B4-BE49-F238E27FC236}">
                <a16:creationId xmlns:a16="http://schemas.microsoft.com/office/drawing/2014/main" id="{85C1E1A5-1581-A64D-890C-C06D776D0640}"/>
              </a:ext>
            </a:extLst>
          </p:cNvPr>
          <p:cNvSpPr>
            <a:spLocks noGrp="1"/>
          </p:cNvSpPr>
          <p:nvPr>
            <p:ph sz="half" idx="14"/>
          </p:nvPr>
        </p:nvSpPr>
        <p:spPr/>
        <p:txBody>
          <a:bodyPr/>
          <a:lstStyle/>
          <a:p>
            <a:r>
              <a:rPr lang="es-CO" dirty="0"/>
              <a:t>Cumplimiento:		Acuerdo 1413 de 2021 y 1330 de 2020</a:t>
            </a:r>
          </a:p>
          <a:p>
            <a:r>
              <a:rPr lang="es-CO" dirty="0"/>
              <a:t>Concepto:		Subcomité de Plantas</a:t>
            </a:r>
          </a:p>
          <a:p>
            <a:r>
              <a:rPr lang="es-CO" dirty="0"/>
              <a:t>Recomendación:		Comité de Operación</a:t>
            </a:r>
          </a:p>
        </p:txBody>
      </p:sp>
      <p:pic>
        <p:nvPicPr>
          <p:cNvPr id="3" name="Imagen 2">
            <a:extLst>
              <a:ext uri="{FF2B5EF4-FFF2-40B4-BE49-F238E27FC236}">
                <a16:creationId xmlns:a16="http://schemas.microsoft.com/office/drawing/2014/main" id="{1FCF717E-F49A-9147-8742-98F295066B0A}"/>
              </a:ext>
            </a:extLst>
          </p:cNvPr>
          <p:cNvPicPr>
            <a:picLocks noChangeAspect="1"/>
          </p:cNvPicPr>
          <p:nvPr/>
        </p:nvPicPr>
        <p:blipFill>
          <a:blip r:embed="rId2"/>
          <a:stretch>
            <a:fillRect/>
          </a:stretch>
        </p:blipFill>
        <p:spPr>
          <a:xfrm>
            <a:off x="1456266" y="2375423"/>
            <a:ext cx="6231467" cy="2041076"/>
          </a:xfrm>
          <a:prstGeom prst="rect">
            <a:avLst/>
          </a:prstGeom>
        </p:spPr>
      </p:pic>
    </p:spTree>
    <p:extLst>
      <p:ext uri="{BB962C8B-B14F-4D97-AF65-F5344CB8AC3E}">
        <p14:creationId xmlns:p14="http://schemas.microsoft.com/office/powerpoint/2010/main" val="1599857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02B404-23BB-1F4F-92CC-3B0C1FE9F9E2}"/>
              </a:ext>
            </a:extLst>
          </p:cNvPr>
          <p:cNvSpPr>
            <a:spLocks noGrp="1"/>
          </p:cNvSpPr>
          <p:nvPr>
            <p:ph type="title"/>
          </p:nvPr>
        </p:nvSpPr>
        <p:spPr/>
        <p:txBody>
          <a:bodyPr>
            <a:normAutofit/>
          </a:bodyPr>
          <a:lstStyle/>
          <a:p>
            <a:r>
              <a:rPr lang="es-CO" b="0" dirty="0"/>
              <a:t>Por el cual se aprueba la incorporación de un cambio de los modelos del generador asociado a las unidades 1, 2 y 3 de la planta de generación La Tasajera</a:t>
            </a:r>
            <a:endParaRPr lang="es-CO" dirty="0"/>
          </a:p>
        </p:txBody>
      </p:sp>
      <p:sp>
        <p:nvSpPr>
          <p:cNvPr id="4" name="Marcador de contenido 3">
            <a:extLst>
              <a:ext uri="{FF2B5EF4-FFF2-40B4-BE49-F238E27FC236}">
                <a16:creationId xmlns:a16="http://schemas.microsoft.com/office/drawing/2014/main" id="{85C1E1A5-1581-A64D-890C-C06D776D0640}"/>
              </a:ext>
            </a:extLst>
          </p:cNvPr>
          <p:cNvSpPr>
            <a:spLocks noGrp="1"/>
          </p:cNvSpPr>
          <p:nvPr>
            <p:ph sz="half" idx="14"/>
          </p:nvPr>
        </p:nvSpPr>
        <p:spPr/>
        <p:txBody>
          <a:bodyPr/>
          <a:lstStyle/>
          <a:p>
            <a:r>
              <a:rPr lang="es-CO" dirty="0"/>
              <a:t>Cumplimiento:		Acuerdo 1413 de 2021 y 1358 de 2020</a:t>
            </a:r>
          </a:p>
          <a:p>
            <a:r>
              <a:rPr lang="es-CO" dirty="0"/>
              <a:t>Concepto:		Subcomité de Controles</a:t>
            </a:r>
          </a:p>
          <a:p>
            <a:r>
              <a:rPr lang="es-CO" dirty="0"/>
              <a:t>Recomendación:		Comité de Operación</a:t>
            </a:r>
          </a:p>
        </p:txBody>
      </p:sp>
      <p:pic>
        <p:nvPicPr>
          <p:cNvPr id="3" name="Imagen 2">
            <a:extLst>
              <a:ext uri="{FF2B5EF4-FFF2-40B4-BE49-F238E27FC236}">
                <a16:creationId xmlns:a16="http://schemas.microsoft.com/office/drawing/2014/main" id="{62D131FA-66BC-F342-8C17-26BCBF02C27B}"/>
              </a:ext>
            </a:extLst>
          </p:cNvPr>
          <p:cNvPicPr>
            <a:picLocks noChangeAspect="1"/>
          </p:cNvPicPr>
          <p:nvPr/>
        </p:nvPicPr>
        <p:blipFill>
          <a:blip r:embed="rId2"/>
          <a:stretch>
            <a:fillRect/>
          </a:stretch>
        </p:blipFill>
        <p:spPr>
          <a:xfrm>
            <a:off x="1247966" y="2571750"/>
            <a:ext cx="7500510" cy="659766"/>
          </a:xfrm>
          <a:prstGeom prst="rect">
            <a:avLst/>
          </a:prstGeom>
        </p:spPr>
      </p:pic>
    </p:spTree>
    <p:extLst>
      <p:ext uri="{BB962C8B-B14F-4D97-AF65-F5344CB8AC3E}">
        <p14:creationId xmlns:p14="http://schemas.microsoft.com/office/powerpoint/2010/main" val="1110306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02B404-23BB-1F4F-92CC-3B0C1FE9F9E2}"/>
              </a:ext>
            </a:extLst>
          </p:cNvPr>
          <p:cNvSpPr>
            <a:spLocks noGrp="1"/>
          </p:cNvSpPr>
          <p:nvPr>
            <p:ph type="title"/>
          </p:nvPr>
        </p:nvSpPr>
        <p:spPr/>
        <p:txBody>
          <a:bodyPr>
            <a:normAutofit fontScale="90000"/>
          </a:bodyPr>
          <a:lstStyle/>
          <a:p>
            <a:r>
              <a:rPr lang="es-CO" b="0" dirty="0"/>
              <a:t>Por el cual se modifica la fecha de vigencia de la aprobación de la incorporación de un cambio de la capacidad efectiva neta y las rampas de las plantas de generación </a:t>
            </a:r>
            <a:r>
              <a:rPr lang="es-CO" b="0" dirty="0" err="1"/>
              <a:t>Termoyopal</a:t>
            </a:r>
            <a:r>
              <a:rPr lang="es-CO" b="0" dirty="0"/>
              <a:t> 1 y </a:t>
            </a:r>
            <a:r>
              <a:rPr lang="es-CO" b="0" dirty="0" err="1"/>
              <a:t>Termoyopal</a:t>
            </a:r>
            <a:r>
              <a:rPr lang="es-CO" b="0" dirty="0"/>
              <a:t> 2</a:t>
            </a:r>
            <a:endParaRPr lang="es-CO" dirty="0"/>
          </a:p>
        </p:txBody>
      </p:sp>
      <p:sp>
        <p:nvSpPr>
          <p:cNvPr id="4" name="Marcador de contenido 3">
            <a:extLst>
              <a:ext uri="{FF2B5EF4-FFF2-40B4-BE49-F238E27FC236}">
                <a16:creationId xmlns:a16="http://schemas.microsoft.com/office/drawing/2014/main" id="{85C1E1A5-1581-A64D-890C-C06D776D0640}"/>
              </a:ext>
            </a:extLst>
          </p:cNvPr>
          <p:cNvSpPr>
            <a:spLocks noGrp="1"/>
          </p:cNvSpPr>
          <p:nvPr>
            <p:ph sz="half" idx="14"/>
          </p:nvPr>
        </p:nvSpPr>
        <p:spPr/>
        <p:txBody>
          <a:bodyPr/>
          <a:lstStyle/>
          <a:p>
            <a:r>
              <a:rPr lang="es-CO" dirty="0"/>
              <a:t>Cumplimiento:		Acuerdo 1413 de 2021</a:t>
            </a:r>
          </a:p>
          <a:p>
            <a:r>
              <a:rPr lang="es-CO" dirty="0"/>
              <a:t>Recomendación:		Comité de Operación</a:t>
            </a:r>
          </a:p>
        </p:txBody>
      </p:sp>
      <p:pic>
        <p:nvPicPr>
          <p:cNvPr id="5" name="Imagen 4">
            <a:extLst>
              <a:ext uri="{FF2B5EF4-FFF2-40B4-BE49-F238E27FC236}">
                <a16:creationId xmlns:a16="http://schemas.microsoft.com/office/drawing/2014/main" id="{D7AA792F-13A7-A243-A449-E70DB0765278}"/>
              </a:ext>
            </a:extLst>
          </p:cNvPr>
          <p:cNvPicPr>
            <a:picLocks noChangeAspect="1"/>
          </p:cNvPicPr>
          <p:nvPr/>
        </p:nvPicPr>
        <p:blipFill>
          <a:blip r:embed="rId2"/>
          <a:stretch>
            <a:fillRect/>
          </a:stretch>
        </p:blipFill>
        <p:spPr>
          <a:xfrm>
            <a:off x="2297354" y="2076888"/>
            <a:ext cx="5401733" cy="2595315"/>
          </a:xfrm>
          <a:prstGeom prst="rect">
            <a:avLst/>
          </a:prstGeom>
        </p:spPr>
      </p:pic>
    </p:spTree>
    <p:extLst>
      <p:ext uri="{BB962C8B-B14F-4D97-AF65-F5344CB8AC3E}">
        <p14:creationId xmlns:p14="http://schemas.microsoft.com/office/powerpoint/2010/main" val="2476412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02B404-23BB-1F4F-92CC-3B0C1FE9F9E2}"/>
              </a:ext>
            </a:extLst>
          </p:cNvPr>
          <p:cNvSpPr>
            <a:spLocks noGrp="1"/>
          </p:cNvSpPr>
          <p:nvPr>
            <p:ph type="title"/>
          </p:nvPr>
        </p:nvSpPr>
        <p:spPr/>
        <p:txBody>
          <a:bodyPr>
            <a:normAutofit/>
          </a:bodyPr>
          <a:lstStyle/>
          <a:p>
            <a:r>
              <a:rPr lang="es-CO" b="0" dirty="0"/>
              <a:t>Por el cual se modifican los parámetros Velocidad máxima de cambio de carga del Sistema y velocidad mínima de cambio de carga por unidad</a:t>
            </a:r>
            <a:endParaRPr lang="es-CO" dirty="0"/>
          </a:p>
        </p:txBody>
      </p:sp>
      <p:sp>
        <p:nvSpPr>
          <p:cNvPr id="4" name="Marcador de contenido 3">
            <a:extLst>
              <a:ext uri="{FF2B5EF4-FFF2-40B4-BE49-F238E27FC236}">
                <a16:creationId xmlns:a16="http://schemas.microsoft.com/office/drawing/2014/main" id="{85C1E1A5-1581-A64D-890C-C06D776D0640}"/>
              </a:ext>
            </a:extLst>
          </p:cNvPr>
          <p:cNvSpPr>
            <a:spLocks noGrp="1"/>
          </p:cNvSpPr>
          <p:nvPr>
            <p:ph sz="half" idx="14"/>
          </p:nvPr>
        </p:nvSpPr>
        <p:spPr>
          <a:xfrm>
            <a:off x="1122505" y="1381197"/>
            <a:ext cx="7751433" cy="752403"/>
          </a:xfrm>
        </p:spPr>
        <p:txBody>
          <a:bodyPr/>
          <a:lstStyle/>
          <a:p>
            <a:r>
              <a:rPr lang="es-CO" dirty="0"/>
              <a:t>Cumplimiento:		Resolución CREG 198 de 1997, 64 de 2000, 51 de 2009 y Acuerdo 1286 de 2020</a:t>
            </a:r>
          </a:p>
          <a:p>
            <a:r>
              <a:rPr lang="es-CO" dirty="0"/>
              <a:t>Concepto:		Subcomité de Controles y SAPE</a:t>
            </a:r>
          </a:p>
          <a:p>
            <a:r>
              <a:rPr lang="es-CO" dirty="0"/>
              <a:t>Recomendación:		Comité de Operación</a:t>
            </a:r>
          </a:p>
        </p:txBody>
      </p:sp>
      <p:pic>
        <p:nvPicPr>
          <p:cNvPr id="3" name="Imagen 2">
            <a:extLst>
              <a:ext uri="{FF2B5EF4-FFF2-40B4-BE49-F238E27FC236}">
                <a16:creationId xmlns:a16="http://schemas.microsoft.com/office/drawing/2014/main" id="{575172AB-0D6A-884E-A42A-C7A194E95351}"/>
              </a:ext>
            </a:extLst>
          </p:cNvPr>
          <p:cNvPicPr>
            <a:picLocks noChangeAspect="1"/>
          </p:cNvPicPr>
          <p:nvPr/>
        </p:nvPicPr>
        <p:blipFill>
          <a:blip r:embed="rId2"/>
          <a:stretch>
            <a:fillRect/>
          </a:stretch>
        </p:blipFill>
        <p:spPr>
          <a:xfrm>
            <a:off x="1634067" y="2344384"/>
            <a:ext cx="6189133" cy="2086950"/>
          </a:xfrm>
          <a:prstGeom prst="rect">
            <a:avLst/>
          </a:prstGeom>
        </p:spPr>
      </p:pic>
    </p:spTree>
    <p:extLst>
      <p:ext uri="{BB962C8B-B14F-4D97-AF65-F5344CB8AC3E}">
        <p14:creationId xmlns:p14="http://schemas.microsoft.com/office/powerpoint/2010/main" val="2925161647"/>
      </p:ext>
    </p:extLst>
  </p:cSld>
  <p:clrMapOvr>
    <a:masterClrMapping/>
  </p:clrMapOvr>
</p:sld>
</file>

<file path=ppt/theme/theme1.xml><?xml version="1.0" encoding="utf-8"?>
<a:theme xmlns:a="http://schemas.openxmlformats.org/drawingml/2006/main" name="CNO Turques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ón Actas y Acuerdos CNO 637" id="{BD140605-B4BE-5F48-BE69-42F15162F8B5}" vid="{E5F92007-F3B1-F141-8623-B94E5F1D4EFB}"/>
    </a:ext>
  </a:extLst>
</a:theme>
</file>

<file path=ppt/theme/theme2.xml><?xml version="1.0" encoding="utf-8"?>
<a:theme xmlns:a="http://schemas.openxmlformats.org/drawingml/2006/main" name="CNO Ver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ón Actas y Acuerdos CNO 637" id="{BD140605-B4BE-5F48-BE69-42F15162F8B5}" vid="{50B29184-2449-9245-AE03-B109DC9FF63C}"/>
    </a:ext>
  </a:extLst>
</a:theme>
</file>

<file path=ppt/theme/theme3.xml><?xml version="1.0" encoding="utf-8"?>
<a:theme xmlns:a="http://schemas.openxmlformats.org/drawingml/2006/main" name="CNO Naranj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ón Actas y Acuerdos CNO 637" id="{BD140605-B4BE-5F48-BE69-42F15162F8B5}" vid="{1D713156-C711-124C-A2FC-5CBF00A63049}"/>
    </a:ext>
  </a:extLst>
</a:theme>
</file>

<file path=ppt/theme/theme4.xml><?xml version="1.0" encoding="utf-8"?>
<a:theme xmlns:a="http://schemas.openxmlformats.org/drawingml/2006/main" name="Recursos extr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ón Actas y Acuerdos CNO 637" id="{BD140605-B4BE-5F48-BE69-42F15162F8B5}" vid="{7C2886EB-C829-BF40-865C-4FE0D3B9FF17}"/>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CNO Turquesa</Template>
  <TotalTime>119</TotalTime>
  <Words>884</Words>
  <Application>Microsoft Office PowerPoint</Application>
  <PresentationFormat>Presentación en pantalla (16:9)</PresentationFormat>
  <Paragraphs>68</Paragraphs>
  <Slides>16</Slides>
  <Notes>1</Notes>
  <HiddenSlides>0</HiddenSlides>
  <MMClips>0</MMClips>
  <ScaleCrop>false</ScaleCrop>
  <HeadingPairs>
    <vt:vector size="6" baseType="variant">
      <vt:variant>
        <vt:lpstr>Fuentes usadas</vt:lpstr>
      </vt:variant>
      <vt:variant>
        <vt:i4>5</vt:i4>
      </vt:variant>
      <vt:variant>
        <vt:lpstr>Tema</vt:lpstr>
      </vt:variant>
      <vt:variant>
        <vt:i4>4</vt:i4>
      </vt:variant>
      <vt:variant>
        <vt:lpstr>Títulos de diapositiva</vt:lpstr>
      </vt:variant>
      <vt:variant>
        <vt:i4>16</vt:i4>
      </vt:variant>
    </vt:vector>
  </HeadingPairs>
  <TitlesOfParts>
    <vt:vector size="25" baseType="lpstr">
      <vt:lpstr>Montserrat</vt:lpstr>
      <vt:lpstr>Arial</vt:lpstr>
      <vt:lpstr>Montserrat Medium</vt:lpstr>
      <vt:lpstr>Wingdings</vt:lpstr>
      <vt:lpstr>Montserrat SemiBold</vt:lpstr>
      <vt:lpstr>CNO Turquesa</vt:lpstr>
      <vt:lpstr>CNO Verde</vt:lpstr>
      <vt:lpstr>CNO Naranja</vt:lpstr>
      <vt:lpstr>Recursos extra</vt:lpstr>
      <vt:lpstr>Presentación actas y acuerdos Reunión CNO 655 2 de diciembre de 2021</vt:lpstr>
      <vt:lpstr>Actas</vt:lpstr>
      <vt:lpstr>Actas pendientes</vt:lpstr>
      <vt:lpstr>Acuerdos</vt:lpstr>
      <vt:lpstr>Por el cual se aprueba la actualización de información de unos parámetros técnicos de los volúmenes del embalse San Lorenzo</vt:lpstr>
      <vt:lpstr>Por el cual se aprueba la actualización del consumo térmico específico de la planta de generación Termoemcali CC</vt:lpstr>
      <vt:lpstr>Por el cual se aprueba la incorporación de un cambio de los modelos del generador asociado a las unidades 1, 2 y 3 de la planta de generación La Tasajera</vt:lpstr>
      <vt:lpstr>Por el cual se modifica la fecha de vigencia de la aprobación de la incorporación de un cambio de la capacidad efectiva neta y las rampas de las plantas de generación Termoyopal 1 y Termoyopal 2</vt:lpstr>
      <vt:lpstr>Por el cual se modifican los parámetros Velocidad máxima de cambio de carga del Sistema y velocidad mínima de cambio de carga por unidad</vt:lpstr>
      <vt:lpstr>Por el cual se establece la aplicabilidad, la periodicidad y los protocolos para la realización de las pruebas de estatismo y banda muerta de las plantas hidroeléctricas y térmicas despachadas centralmente</vt:lpstr>
      <vt:lpstr>Por el cual se establecen los requerimientos para la obtención y validación de parámetros y modelos de los dispositivos FACTS distribuidos</vt:lpstr>
      <vt:lpstr>Por el cual se actualiza la integración de la lista de firmas interventoras de los proyectos de instalación de Sistemas de Almacenamiento de Energía con Baterías (SAEB) que se ejecuten para mitigar necesidades en el STN o en un STR</vt:lpstr>
      <vt:lpstr>Por el cual se actualiza la integración de la lista de firmas interventoras de los proyectos de expansión que se ejecuten en los Sistemas de Transmisión Regional STRs</vt:lpstr>
      <vt:lpstr>Por el cual se aprueba la actualización de la Guía de Ciberseguridad y se modifican algunos plazos</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actas y acuerdos Reunión CNO 645 7 de octubre de 2021</dc:title>
  <dc:creator>Adriana Perez</dc:creator>
  <cp:lastModifiedBy>Alberto olarte</cp:lastModifiedBy>
  <cp:revision>18</cp:revision>
  <dcterms:created xsi:type="dcterms:W3CDTF">2021-10-06T02:04:35Z</dcterms:created>
  <dcterms:modified xsi:type="dcterms:W3CDTF">2021-12-02T12:39:52Z</dcterms:modified>
</cp:coreProperties>
</file>