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2" r:id="rId2"/>
    <p:sldMasterId id="2147483703" r:id="rId3"/>
    <p:sldMasterId id="214748375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0" r:id="rId6"/>
    <p:sldId id="272" r:id="rId7"/>
    <p:sldId id="271" r:id="rId8"/>
    <p:sldId id="263" r:id="rId9"/>
    <p:sldId id="264" r:id="rId10"/>
    <p:sldId id="265" r:id="rId11"/>
    <p:sldId id="273" r:id="rId12"/>
    <p:sldId id="281" r:id="rId13"/>
    <p:sldId id="274" r:id="rId14"/>
    <p:sldId id="275" r:id="rId15"/>
    <p:sldId id="276" r:id="rId16"/>
    <p:sldId id="277" r:id="rId17"/>
    <p:sldId id="280" r:id="rId18"/>
    <p:sldId id="278" r:id="rId19"/>
    <p:sldId id="279" r:id="rId20"/>
    <p:sldId id="269" r:id="rId2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Medium" panose="00000600000000000000" pitchFamily="2" charset="0"/>
      <p:regular r:id="rId28"/>
      <p:italic r:id="rId29"/>
    </p:embeddedFont>
    <p:embeddedFont>
      <p:font typeface="Montserrat SemiBold" panose="00000700000000000000" pitchFamily="2" charset="0"/>
      <p:regular r:id="rId30"/>
      <p:bold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NwCjQo9vD23ktInygd651gS1F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C73"/>
    <a:srgbClr val="00A666"/>
    <a:srgbClr val="0887A2"/>
    <a:srgbClr val="E23200"/>
    <a:srgbClr val="64BCD4"/>
    <a:srgbClr val="96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66872-C6D3-4791-88D7-AD35B94AD44D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15C4-04A0-4DBB-AD22-E98B963EF8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54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67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81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0" y="477"/>
            <a:ext cx="8926435" cy="5040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6715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09279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923" y="139706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5019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5" name="Google Shape;129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40" y="4742979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217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887A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9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864" y="4660518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87172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00A666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72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71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20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3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" y="0"/>
            <a:ext cx="9051551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890328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00A666"/>
                </a:solidFill>
              </a:rPr>
              <a:t>HAGA CLIC PARA MODIFICAR EL ESTILO DE TÍTULO DEL PATRÓN</a:t>
            </a:r>
          </a:p>
        </p:txBody>
      </p:sp>
      <p:pic>
        <p:nvPicPr>
          <p:cNvPr id="30" name="Google Shape;128;p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350" y="564600"/>
            <a:ext cx="2655526" cy="39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29;p9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900" y="859300"/>
            <a:ext cx="399100" cy="4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0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00" y="2887140"/>
            <a:ext cx="1692598" cy="89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31;p9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451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6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134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A666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079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404128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2951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933252" y="2338667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1919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88288"/>
            <a:ext cx="8885445" cy="49314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227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05557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369599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7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11365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851" y="444891"/>
            <a:ext cx="79306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280" y="62889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18554" y="3524537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18554" y="1143344"/>
            <a:ext cx="824617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18554" y="2150983"/>
            <a:ext cx="824617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18554" y="3067440"/>
            <a:ext cx="824617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09562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69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185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7181" y="444891"/>
            <a:ext cx="729932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286466" y="3524537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286466" y="1143344"/>
            <a:ext cx="7378261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286466" y="2150983"/>
            <a:ext cx="7378261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286466" y="3067440"/>
            <a:ext cx="7378261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" y="503544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5665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 sin marcador 2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9207" y="444891"/>
            <a:ext cx="7037299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51327" y="3524537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51327" y="1143344"/>
            <a:ext cx="711340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51327" y="2150983"/>
            <a:ext cx="711340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51327" y="3067440"/>
            <a:ext cx="711340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187;p13"/>
          <p:cNvPicPr preferRelativeResize="0"/>
          <p:nvPr userDrawn="1"/>
        </p:nvPicPr>
        <p:blipFill rotWithShape="1">
          <a:blip r:embed="rId2">
            <a:alphaModFix/>
          </a:blip>
          <a:srcRect l="20276"/>
          <a:stretch/>
        </p:blipFill>
        <p:spPr>
          <a:xfrm>
            <a:off x="0" y="480150"/>
            <a:ext cx="142269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7560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84519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976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6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010" y="4829067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15488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96C11E"/>
                </a:solidFill>
              </a:defRPr>
            </a:lvl2pPr>
            <a:lvl3pPr>
              <a:defRPr sz="1100">
                <a:solidFill>
                  <a:srgbClr val="96C11E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51928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Google Shape;172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0579" y="4798165"/>
            <a:ext cx="199461" cy="21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09299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96C11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A66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77324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6728286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96C11E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670225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96C11E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6754320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075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  <p:sp>
        <p:nvSpPr>
          <p:cNvPr id="14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5" name="Marcador de número de diapositiva 5"/>
          <p:cNvSpPr txBox="1">
            <a:spLocks/>
          </p:cNvSpPr>
          <p:nvPr userDrawn="1"/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13406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3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4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8211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" y="0"/>
            <a:ext cx="916192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771852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96C11E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96C11E"/>
                </a:solidFill>
              </a:rPr>
              <a:t>HAGA CLIC PARA MODIFICAR EL ESTILO DE TÍTULO DEL PATRÓN</a:t>
            </a:r>
          </a:p>
        </p:txBody>
      </p:sp>
      <p:pic>
        <p:nvPicPr>
          <p:cNvPr id="22" name="Google Shape;170;p1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429" y="58204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71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29" y="290404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2;p12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229" y="87724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3;p12"/>
          <p:cNvSpPr/>
          <p:nvPr userDrawn="1"/>
        </p:nvSpPr>
        <p:spPr>
          <a:xfrm>
            <a:off x="3225304" y="4565690"/>
            <a:ext cx="120900" cy="1191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46742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51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552" y="405201"/>
            <a:ext cx="654919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965" y="552821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08965" y="3484917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08965" y="1103724"/>
            <a:ext cx="833499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08965" y="2111363"/>
            <a:ext cx="833499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08965" y="3027820"/>
            <a:ext cx="833499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207"/>
            <a:ext cx="1884996" cy="836056"/>
          </a:xfrm>
          <a:prstGeom prst="rect">
            <a:avLst/>
          </a:prstGeom>
        </p:spPr>
      </p:pic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748756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Google Shape;188;p13"/>
          <p:cNvSpPr/>
          <p:nvPr userDrawn="1"/>
        </p:nvSpPr>
        <p:spPr>
          <a:xfrm>
            <a:off x="0" y="4788675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625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99780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3461299" y="3288926"/>
            <a:ext cx="4373853" cy="1558351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789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" y="0"/>
            <a:ext cx="8904364" cy="50323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6808694" y="46448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3873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6;p7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0350" y="95760"/>
            <a:ext cx="1226185" cy="33844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12420" y="1467850"/>
            <a:ext cx="3390004" cy="3261314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E23200"/>
                </a:solidFill>
              </a:defRPr>
            </a:lvl2pPr>
            <a:lvl3pPr>
              <a:defRPr sz="1100">
                <a:solidFill>
                  <a:srgbClr val="E23200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1" hasCustomPrompt="1"/>
          </p:nvPr>
        </p:nvSpPr>
        <p:spPr>
          <a:xfrm>
            <a:off x="4627245" y="1467851"/>
            <a:ext cx="4246693" cy="406670"/>
          </a:xfrm>
        </p:spPr>
        <p:txBody>
          <a:bodyPr/>
          <a:lstStyle>
            <a:lvl1pPr marL="0" indent="0">
              <a:buNone/>
              <a:defRPr lang="es-ES" b="1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sz="half" idx="12"/>
          </p:nvPr>
        </p:nvSpPr>
        <p:spPr>
          <a:xfrm>
            <a:off x="4627245" y="1947911"/>
            <a:ext cx="4246693" cy="406670"/>
          </a:xfrm>
        </p:spPr>
        <p:txBody>
          <a:bodyPr/>
          <a:lstStyle>
            <a:lvl1pPr marL="0" indent="0">
              <a:buNone/>
              <a:defRPr lang="es-ES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627245" y="247085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sz="half" idx="14"/>
          </p:nvPr>
        </p:nvSpPr>
        <p:spPr>
          <a:xfrm>
            <a:off x="4627245" y="2975522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sz="half" idx="15"/>
          </p:nvPr>
        </p:nvSpPr>
        <p:spPr>
          <a:xfrm>
            <a:off x="4627245" y="3536317"/>
            <a:ext cx="424669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638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90" y="624840"/>
            <a:ext cx="8534848" cy="605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090" y="1503759"/>
            <a:ext cx="8534848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502" y="1080877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378922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88" y="444711"/>
            <a:ext cx="7882136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7" name="Google Shape;205;p1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117" y="628712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456392" y="3517241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456392" y="1136048"/>
            <a:ext cx="8195724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456392" y="2143687"/>
            <a:ext cx="8195724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456392" y="3060144"/>
            <a:ext cx="8195724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68340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722" y="444711"/>
            <a:ext cx="7132102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444121" y="3517241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444121" y="1136048"/>
            <a:ext cx="720799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444121" y="2143687"/>
            <a:ext cx="720799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444121" y="3060144"/>
            <a:ext cx="720799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9176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7564" y="444711"/>
            <a:ext cx="7188260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387366" y="3517241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387366" y="1136048"/>
            <a:ext cx="726475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387366" y="2143687"/>
            <a:ext cx="726475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387366" y="3060144"/>
            <a:ext cx="726475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0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008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8518" y="444711"/>
            <a:ext cx="700730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70246" y="3517241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E23200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70246" y="1136048"/>
            <a:ext cx="7081870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70246" y="2143687"/>
            <a:ext cx="7081870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70246" y="3060144"/>
            <a:ext cx="7081870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9" name="Google Shape;235;p16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4471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0652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8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76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75231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034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nivele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" y="563160"/>
            <a:ext cx="8537590" cy="6068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335280" y="1341120"/>
            <a:ext cx="8537848" cy="3437739"/>
          </a:xfrm>
        </p:spPr>
        <p:txBody>
          <a:bodyPr/>
          <a:lstStyle>
            <a:lvl1pPr>
              <a:defRPr sz="1200" b="1">
                <a:latin typeface="Montserrat" panose="00000500000000000000" pitchFamily="2" charset="0"/>
              </a:defRPr>
            </a:lvl1pPr>
            <a:lvl2pPr>
              <a:defRPr sz="1200" b="1">
                <a:solidFill>
                  <a:srgbClr val="00A666"/>
                </a:solidFill>
              </a:defRPr>
            </a:lvl2pPr>
            <a:lvl3pPr>
              <a:defRPr sz="1100">
                <a:solidFill>
                  <a:srgbClr val="00A666"/>
                </a:solidFill>
              </a:defRPr>
            </a:lvl3pPr>
            <a:lvl4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96C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30" y="91433"/>
            <a:ext cx="199461" cy="2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159634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" y="816173"/>
            <a:ext cx="4194810" cy="1006316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20040" y="1889759"/>
            <a:ext cx="4194810" cy="256770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816172"/>
            <a:ext cx="4514850" cy="36412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8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570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444" y="273844"/>
            <a:ext cx="8601494" cy="99417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2443" y="1349080"/>
            <a:ext cx="4223917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72443" y="2099447"/>
            <a:ext cx="4223917" cy="2428638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219" y="1349080"/>
            <a:ext cx="4244719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232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219" y="2099447"/>
            <a:ext cx="4244719" cy="24286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839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7064" y="640080"/>
            <a:ext cx="7053394" cy="396240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E51C73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3097" y="1756413"/>
            <a:ext cx="7026103" cy="25031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 b="1">
                <a:solidFill>
                  <a:srgbClr val="E51C73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84504" y="1093471"/>
            <a:ext cx="7080686" cy="52196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pic>
        <p:nvPicPr>
          <p:cNvPr id="9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527" y="342900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161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160" y="798610"/>
            <a:ext cx="3528060" cy="524352"/>
          </a:xfrm>
        </p:spPr>
        <p:txBody>
          <a:bodyPr anchor="t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169331" y="79861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8160" y="1399162"/>
            <a:ext cx="3528060" cy="306062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846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169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2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114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941" y="1282304"/>
            <a:ext cx="8596594" cy="213955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68941" y="3442098"/>
            <a:ext cx="8596594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16643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8526" y="2811780"/>
            <a:ext cx="3498074" cy="610077"/>
          </a:xfrm>
        </p:spPr>
        <p:txBody>
          <a:bodyPr anchor="b">
            <a:normAutofit/>
          </a:bodyPr>
          <a:lstStyle>
            <a:lvl1pPr>
              <a:defRPr sz="1400" b="1">
                <a:solidFill>
                  <a:srgbClr val="E232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588526" y="3442098"/>
            <a:ext cx="3498074" cy="11251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s-ES" dirty="0"/>
              <a:t>Haga clic para modificar el estilo de texto del patrón</a:t>
            </a:r>
          </a:p>
        </p:txBody>
      </p:sp>
      <p:sp>
        <p:nvSpPr>
          <p:cNvPr id="14" name="Título 1"/>
          <p:cNvSpPr txBox="1">
            <a:spLocks/>
          </p:cNvSpPr>
          <p:nvPr userDrawn="1"/>
        </p:nvSpPr>
        <p:spPr>
          <a:xfrm>
            <a:off x="3588526" y="2397537"/>
            <a:ext cx="3498074" cy="4142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rgbClr val="00A666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s-ES" b="0" dirty="0">
                <a:solidFill>
                  <a:srgbClr val="E23200"/>
                </a:solidFill>
              </a:rPr>
              <a:t>HAGA CLIC PARA MODIFICAR EL ESTILO DE TÍTULO DEL PATRÓN</a:t>
            </a:r>
          </a:p>
        </p:txBody>
      </p:sp>
      <p:pic>
        <p:nvPicPr>
          <p:cNvPr id="13" name="Google Shape;156;p1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000" y="565200"/>
            <a:ext cx="2656798" cy="398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7;p11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00" y="2887200"/>
            <a:ext cx="16920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8;p11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800" y="860400"/>
            <a:ext cx="399600" cy="4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9;p11"/>
          <p:cNvSpPr/>
          <p:nvPr userDrawn="1"/>
        </p:nvSpPr>
        <p:spPr>
          <a:xfrm>
            <a:off x="3214875" y="4548850"/>
            <a:ext cx="120900" cy="119100"/>
          </a:xfrm>
          <a:prstGeom prst="rect">
            <a:avLst/>
          </a:prstGeom>
          <a:solidFill>
            <a:srgbClr val="E51B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2026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sin marc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122505" y="3762390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122505" y="1381197"/>
            <a:ext cx="7751433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122505" y="2388836"/>
            <a:ext cx="7751433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122505" y="3305293"/>
            <a:ext cx="7751433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37"/>
            <a:ext cx="10763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78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227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2330263" cy="4358879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0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5"/>
            <a:ext cx="1884996" cy="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523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953250" y="126683"/>
            <a:ext cx="2057400" cy="273844"/>
          </a:xfrm>
        </p:spPr>
        <p:txBody>
          <a:bodyPr/>
          <a:lstStyle>
            <a:lvl1pPr algn="r">
              <a:defRPr sz="800" b="1"/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86037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preserve="1" userDrawn="1">
  <p:cSld name="Cover">
    <p:bg>
      <p:bgPr>
        <a:solidFill>
          <a:schemeClr val="bg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6"/>
          </p:nvPr>
        </p:nvSpPr>
        <p:spPr>
          <a:xfrm>
            <a:off x="655347" y="1504950"/>
            <a:ext cx="3271195" cy="1722344"/>
          </a:xfrm>
        </p:spPr>
        <p:txBody>
          <a:bodyPr>
            <a:noAutofit/>
          </a:bodyPr>
          <a:lstStyle>
            <a:lvl1pPr marL="0" indent="0">
              <a:buNone/>
              <a:defRPr lang="es-ES" sz="1600" b="1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62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" y="0"/>
            <a:ext cx="8919544" cy="50292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 hasCustomPrompt="1"/>
          </p:nvPr>
        </p:nvSpPr>
        <p:spPr>
          <a:xfrm>
            <a:off x="277906" y="1474232"/>
            <a:ext cx="8588188" cy="17907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277906" y="3333988"/>
            <a:ext cx="8588188" cy="124182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1504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802" y="274638"/>
            <a:ext cx="6717547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7802" y="1370013"/>
            <a:ext cx="6717547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1524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9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789486"/>
            <a:ext cx="46386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3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080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74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74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estra gradacion ELIM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6583" y="405201"/>
            <a:ext cx="7347355" cy="60507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1526583" y="3484917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rgbClr val="00A666"/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9" name="Marcador de contenido 2"/>
          <p:cNvSpPr>
            <a:spLocks noGrp="1"/>
          </p:cNvSpPr>
          <p:nvPr>
            <p:ph sz="half" idx="14"/>
          </p:nvPr>
        </p:nvSpPr>
        <p:spPr>
          <a:xfrm>
            <a:off x="1526583" y="1103724"/>
            <a:ext cx="7347355" cy="931748"/>
          </a:xfrm>
        </p:spPr>
        <p:txBody>
          <a:bodyPr>
            <a:noAutofit/>
          </a:bodyPr>
          <a:lstStyle>
            <a:lvl1pPr marL="0" indent="0">
              <a:buNone/>
              <a:defRPr lang="es-E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Marcador de contenido 2"/>
          <p:cNvSpPr>
            <a:spLocks noGrp="1"/>
          </p:cNvSpPr>
          <p:nvPr>
            <p:ph sz="half" idx="15"/>
          </p:nvPr>
        </p:nvSpPr>
        <p:spPr>
          <a:xfrm>
            <a:off x="1526583" y="2111363"/>
            <a:ext cx="7347355" cy="840566"/>
          </a:xfrm>
        </p:spPr>
        <p:txBody>
          <a:bodyPr>
            <a:noAutofit/>
          </a:bodyPr>
          <a:lstStyle>
            <a:lvl1pPr marL="0" indent="0">
              <a:buNone/>
              <a:defRPr lang="es-ES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6"/>
          </p:nvPr>
        </p:nvSpPr>
        <p:spPr>
          <a:xfrm>
            <a:off x="1526583" y="3027820"/>
            <a:ext cx="7347355" cy="406670"/>
          </a:xfrm>
        </p:spPr>
        <p:txBody>
          <a:bodyPr>
            <a:noAutofit/>
          </a:bodyPr>
          <a:lstStyle>
            <a:lvl1pPr marL="0" indent="0">
              <a:buNone/>
              <a:defRPr lang="es-E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Google Shape;203;p14"/>
          <p:cNvPicPr preferRelativeResize="0"/>
          <p:nvPr userDrawn="1"/>
        </p:nvPicPr>
        <p:blipFill rotWithShape="1">
          <a:blip r:embed="rId2">
            <a:alphaModFix/>
          </a:blip>
          <a:srcRect l="22487"/>
          <a:stretch/>
        </p:blipFill>
        <p:spPr>
          <a:xfrm>
            <a:off x="0" y="405201"/>
            <a:ext cx="1383221" cy="377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961981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378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341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57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307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4A03-90E8-4E4C-8DC9-FE3701CFB90E}" type="datetimeFigureOut">
              <a:rPr lang="es-ES" smtClean="0"/>
              <a:t>07/10/2021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CC6D-5F3A-40B0-8349-00902C7E8B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87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470" y="588332"/>
            <a:ext cx="8454401" cy="40695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1470" y="1080564"/>
            <a:ext cx="4194810" cy="35219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7" name="Google Shape;188;p13"/>
          <p:cNvSpPr/>
          <p:nvPr userDrawn="1"/>
        </p:nvSpPr>
        <p:spPr>
          <a:xfrm>
            <a:off x="0" y="4873367"/>
            <a:ext cx="134100" cy="116700"/>
          </a:xfrm>
          <a:prstGeom prst="rect">
            <a:avLst/>
          </a:prstGeom>
          <a:solidFill>
            <a:srgbClr val="00A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882" y="67360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Marcador de contenido 2"/>
          <p:cNvSpPr>
            <a:spLocks noGrp="1"/>
          </p:cNvSpPr>
          <p:nvPr>
            <p:ph idx="13"/>
          </p:nvPr>
        </p:nvSpPr>
        <p:spPr>
          <a:xfrm>
            <a:off x="4762500" y="1080564"/>
            <a:ext cx="4111438" cy="352191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 dirty="0"/>
          </a:p>
        </p:txBody>
      </p:sp>
      <p:sp>
        <p:nvSpPr>
          <p:cNvPr id="11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0914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tro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381" y="1081870"/>
            <a:ext cx="1729797" cy="1072828"/>
          </a:xfrm>
        </p:spPr>
        <p:txBody>
          <a:bodyPr anchor="t">
            <a:normAutofit/>
          </a:bodyPr>
          <a:lstStyle>
            <a:lvl1pPr algn="r">
              <a:defRPr sz="1200" b="1">
                <a:solidFill>
                  <a:srgbClr val="00A66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" dirty="0"/>
          </a:p>
        </p:txBody>
      </p:sp>
      <p:pic>
        <p:nvPicPr>
          <p:cNvPr id="8" name="Google Shape;189;p1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382" y="650749"/>
            <a:ext cx="265175" cy="2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47471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3" name="Marcador de texto 3"/>
          <p:cNvSpPr>
            <a:spLocks noGrp="1"/>
          </p:cNvSpPr>
          <p:nvPr>
            <p:ph type="body" sz="half" idx="16"/>
          </p:nvPr>
        </p:nvSpPr>
        <p:spPr>
          <a:xfrm>
            <a:off x="4526847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Marcador de texto 3"/>
          <p:cNvSpPr>
            <a:spLocks noGrp="1"/>
          </p:cNvSpPr>
          <p:nvPr>
            <p:ph type="body" sz="half" idx="17"/>
          </p:nvPr>
        </p:nvSpPr>
        <p:spPr>
          <a:xfrm>
            <a:off x="6806223" y="1383582"/>
            <a:ext cx="2151085" cy="3060621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Marcador de contenido 2"/>
          <p:cNvSpPr>
            <a:spLocks noGrp="1"/>
          </p:cNvSpPr>
          <p:nvPr>
            <p:ph sz="half" idx="14"/>
          </p:nvPr>
        </p:nvSpPr>
        <p:spPr>
          <a:xfrm>
            <a:off x="2247469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sz="half" idx="18"/>
          </p:nvPr>
        </p:nvSpPr>
        <p:spPr>
          <a:xfrm>
            <a:off x="4526845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7" name="Marcador de contenido 2"/>
          <p:cNvSpPr>
            <a:spLocks noGrp="1"/>
          </p:cNvSpPr>
          <p:nvPr>
            <p:ph sz="half" idx="19"/>
          </p:nvPr>
        </p:nvSpPr>
        <p:spPr>
          <a:xfrm>
            <a:off x="6806221" y="1081870"/>
            <a:ext cx="2151087" cy="301712"/>
          </a:xfrm>
        </p:spPr>
        <p:txBody>
          <a:bodyPr>
            <a:noAutofit/>
          </a:bodyPr>
          <a:lstStyle>
            <a:lvl1pPr marL="0" indent="0">
              <a:buNone/>
              <a:defRPr lang="es-E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7" name="Marcador de fecha 3"/>
          <p:cNvSpPr>
            <a:spLocks noGrp="1"/>
          </p:cNvSpPr>
          <p:nvPr>
            <p:ph type="dt" sz="half" idx="20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18" name="Marcador de número de diapositiva 5"/>
          <p:cNvSpPr>
            <a:spLocks noGrp="1"/>
          </p:cNvSpPr>
          <p:nvPr>
            <p:ph type="sldNum" sz="quarter" idx="21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444"/>
            <a:ext cx="1884996" cy="836055"/>
          </a:xfrm>
          <a:prstGeom prst="rect">
            <a:avLst/>
          </a:prstGeom>
        </p:spPr>
      </p:pic>
      <p:pic>
        <p:nvPicPr>
          <p:cNvPr id="21" name="Google Shape;129;p9"/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361" y="331354"/>
            <a:ext cx="301947" cy="32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13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986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41" r:id="rId5"/>
    <p:sldLayoutId id="2147483743" r:id="rId6"/>
    <p:sldLayoutId id="2147483742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62690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435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44" r:id="rId5"/>
    <p:sldLayoutId id="2147483745" r:id="rId6"/>
    <p:sldLayoutId id="214748374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70062" y="273844"/>
            <a:ext cx="860387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70062" y="1369219"/>
            <a:ext cx="8603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1653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Montserrat Medium" panose="00000600000000000000" pitchFamily="2" charset="0"/>
              </a:defRPr>
            </a:lvl1pPr>
          </a:lstStyle>
          <a:p>
            <a:fld id="{5F9B8B9C-6A09-4137-8BDB-319979AA6242}" type="datetimeFigureOut">
              <a:rPr lang="es-ES" smtClean="0"/>
              <a:pPr/>
              <a:t>07/10/2021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205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47" r:id="rId5"/>
    <p:sldLayoutId id="2147483748" r:id="rId6"/>
    <p:sldLayoutId id="214748374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23200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43974A03-90E8-4E4C-8DC9-FE3701CFB90E}" type="datetimeFigureOut">
              <a:rPr lang="es-ES" smtClean="0"/>
              <a:pPr/>
              <a:t>07/10/2021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7BDCC6D-5F3A-40B0-8349-00902C7E8B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28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906" y="1676400"/>
            <a:ext cx="8588188" cy="1790700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actas y acuerdos</a:t>
            </a:r>
            <a:br>
              <a:rPr lang="es-MX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Reunión CNO 645</a:t>
            </a:r>
            <a:b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de octubre de 2021</a:t>
            </a:r>
            <a:endParaRPr lang="es-ES" sz="28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7" y="561394"/>
            <a:ext cx="1352550" cy="819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>
                <a:latin typeface="Montserrat" panose="00000500000000000000" pitchFamily="2" charset="0"/>
              </a:rPr>
              <a:t>Antecedentes SURER:</a:t>
            </a:r>
          </a:p>
          <a:p>
            <a:endParaRPr lang="es-CO" dirty="0"/>
          </a:p>
          <a:p>
            <a:r>
              <a:rPr lang="es-CO" dirty="0">
                <a:latin typeface="Montserrat" panose="00000500000000000000" pitchFamily="2" charset="0"/>
              </a:rPr>
              <a:t>- Acta de reunión SURER 436 del 8 de julio de 2021</a:t>
            </a:r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90C487-0267-4649-8EDE-BAD7E23CB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83" y="1950599"/>
            <a:ext cx="7347355" cy="18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B8E23F-C92A-7744-BA89-03EA754D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63" y="2488021"/>
            <a:ext cx="7453984" cy="931748"/>
          </a:xfrm>
          <a:prstGeom prst="rect">
            <a:avLst/>
          </a:prstGeom>
          <a:noFill/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34163" y="1349040"/>
            <a:ext cx="7751433" cy="840566"/>
          </a:xfrm>
        </p:spPr>
        <p:txBody>
          <a:bodyPr>
            <a:normAutofit/>
          </a:bodyPr>
          <a:lstStyle/>
          <a:p>
            <a:r>
              <a:rPr lang="es-CO" sz="1100" dirty="0"/>
              <a:t>Antecedentes SURER:</a:t>
            </a:r>
          </a:p>
          <a:p>
            <a:endParaRPr lang="es-CO" sz="1100" dirty="0"/>
          </a:p>
          <a:p>
            <a:r>
              <a:rPr lang="es-CO" sz="1100" dirty="0"/>
              <a:t>- Acta de reunión SURER 437 del 16 de julio de 2021</a:t>
            </a:r>
          </a:p>
          <a:p>
            <a:endParaRPr lang="es-CO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FC04B54-ADCD-D84B-99C4-54C8D1D6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570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 anchor="ctr">
            <a:normAutofit/>
          </a:bodyPr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34163" y="1349040"/>
            <a:ext cx="7751433" cy="840566"/>
          </a:xfrm>
        </p:spPr>
        <p:txBody>
          <a:bodyPr>
            <a:normAutofit/>
          </a:bodyPr>
          <a:lstStyle/>
          <a:p>
            <a:r>
              <a:rPr lang="es-CO" dirty="0"/>
              <a:t>Antecedentes SURER:</a:t>
            </a:r>
          </a:p>
          <a:p>
            <a:endParaRPr lang="es-CO" dirty="0"/>
          </a:p>
          <a:p>
            <a:r>
              <a:rPr lang="es-CO" dirty="0"/>
              <a:t>- Acta de reunión SURER 438 del 28 de julio de 2021</a:t>
            </a:r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C1E52E-C57C-D746-9D5C-15CB708B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63" y="2189606"/>
            <a:ext cx="7706944" cy="23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 anchor="ctr">
            <a:normAutofit/>
          </a:bodyPr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34163" y="1349040"/>
            <a:ext cx="7751433" cy="840566"/>
          </a:xfrm>
        </p:spPr>
        <p:txBody>
          <a:bodyPr>
            <a:normAutofit/>
          </a:bodyPr>
          <a:lstStyle/>
          <a:p>
            <a:r>
              <a:rPr lang="es-CO" dirty="0"/>
              <a:t>Antecedentes SURER:</a:t>
            </a:r>
          </a:p>
          <a:p>
            <a:endParaRPr lang="es-CO" dirty="0"/>
          </a:p>
          <a:p>
            <a:r>
              <a:rPr lang="es-CO" dirty="0"/>
              <a:t>- Acta de reunión SURER 440 del 1 de septiembre de 2021</a:t>
            </a:r>
          </a:p>
          <a:p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EB9081-D734-4244-A815-D23C85E2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63" y="2250897"/>
            <a:ext cx="7751433" cy="14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41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 anchor="ctr">
            <a:normAutofit/>
          </a:bodyPr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34163" y="1349040"/>
            <a:ext cx="7751433" cy="840566"/>
          </a:xfrm>
        </p:spPr>
        <p:txBody>
          <a:bodyPr>
            <a:normAutofit/>
          </a:bodyPr>
          <a:lstStyle/>
          <a:p>
            <a:pPr algn="just"/>
            <a:r>
              <a:rPr lang="es-CO" dirty="0"/>
              <a:t>Acuerdo CNO 1420 de 2021. Por el cual se aprueba la actualización de los procedimientos para la oficialización, modificación, actualización y reporte de la información hidrológica de los ríos del SIN</a:t>
            </a:r>
          </a:p>
          <a:p>
            <a:endParaRPr lang="es-CO" dirty="0"/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3CDAB3-7E67-EE46-BB03-0DC949DC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5" y="1903764"/>
            <a:ext cx="7112000" cy="406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610CB4-3C62-A24E-8BE7-3A6956E9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05" y="2571750"/>
            <a:ext cx="7162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7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 anchor="ctr">
            <a:normAutofit/>
          </a:bodyPr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95029" y="1246231"/>
            <a:ext cx="7751433" cy="840566"/>
          </a:xfrm>
        </p:spPr>
        <p:txBody>
          <a:bodyPr>
            <a:normAutofit/>
          </a:bodyPr>
          <a:lstStyle/>
          <a:p>
            <a:r>
              <a:rPr lang="es-CO" dirty="0"/>
              <a:t>Antecedentes Comité de Operación:</a:t>
            </a:r>
          </a:p>
          <a:p>
            <a:r>
              <a:rPr lang="es-CO" dirty="0"/>
              <a:t>- Acta de reunión CO 368 del 30 de septiembre de 2021</a:t>
            </a:r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05CAAF-E336-F843-8CEF-36EB1D1E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33" y="1851306"/>
            <a:ext cx="5833533" cy="32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4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FFFF3-E938-9743-A67C-DA3B902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05" y="682674"/>
            <a:ext cx="7751433" cy="605075"/>
          </a:xfrm>
        </p:spPr>
        <p:txBody>
          <a:bodyPr anchor="ctr">
            <a:normAutofit/>
          </a:bodyPr>
          <a:lstStyle/>
          <a:p>
            <a:r>
              <a:rPr lang="es-CO" dirty="0"/>
              <a:t>Solicitud de EMGESA de modificación de la metodología de cálculo de la serie hidrológica </a:t>
            </a:r>
            <a:r>
              <a:rPr lang="es-CO" dirty="0" err="1"/>
              <a:t>Guavio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33D33F-6CF6-7F49-8736-755BAD5B11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95029" y="1246231"/>
            <a:ext cx="7751433" cy="840566"/>
          </a:xfrm>
        </p:spPr>
        <p:txBody>
          <a:bodyPr>
            <a:normAutofit/>
          </a:bodyPr>
          <a:lstStyle/>
          <a:p>
            <a:r>
              <a:rPr lang="es-CO" dirty="0"/>
              <a:t>Antecedentes Comité de Operación:</a:t>
            </a:r>
          </a:p>
          <a:p>
            <a:r>
              <a:rPr lang="es-CO" dirty="0"/>
              <a:t>- Acta de reunión CO 368 del 30 de septiembre de 2021</a:t>
            </a:r>
          </a:p>
          <a:p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CFA935-EC8A-8E40-BEDE-DF47CDC9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87" y="2027758"/>
            <a:ext cx="7679267" cy="10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8038725-C843-7546-B526-9982660F7644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algn="ctr"/>
            <a:r>
              <a:rPr lang="es-CO" sz="4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7301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C9736-6631-104F-8EBD-E558BBCF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C60364-5939-5E4B-8B20-ABEFFC94A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965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A750C-2F10-0247-B97D-E0044B54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Actas pendientes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07B7EE-0D03-5C4A-A7A9-4ED476FCD5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26583" y="1103723"/>
            <a:ext cx="7347355" cy="3634575"/>
          </a:xfrm>
        </p:spPr>
        <p:txBody>
          <a:bodyPr/>
          <a:lstStyle/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sz="1400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639: Publicada para comentarios el 30 de agosto. Comentarios de PROELECTRICA, ISAGEN, EPM y ENEL CODENSA.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640: Publicada para comentarios el 31 de agosto. Comentarios de PROELECTRICA, ISAGEN, ENEL CODENSA y EPM.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641: Publicada para comentarios del 30 de agosto. Comentarios de XM, ISAGEN, AES COLOMBIA, PROELECTRICA, TEBSA, GECELCA y EPM.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642: Publicada para comentarios el 30 de agosto. Comentarios de AES COLOMBIA, PROELECTRICA, ENEL CODENSA, ISAGEN, EPM, GECELCA  y TEBSA. 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643: Publicada para comentarios el 4 de octubre. Comentarios de XM, EPM y ENEL CODENSA y TEBSA.</a:t>
            </a: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pPr marL="457200" lvl="2" indent="-457200" algn="just">
              <a:buFont typeface="Wingdings" panose="05000000000000000000" pitchFamily="2" charset="2"/>
              <a:buChar char="§"/>
            </a:pPr>
            <a:r>
              <a:rPr lang="es-MX" altLang="es-CO" dirty="0">
                <a:solidFill>
                  <a:schemeClr val="bg1">
                    <a:lumMod val="65000"/>
                  </a:schemeClr>
                </a:solidFill>
                <a:latin typeface="Montserrat SemiBold"/>
              </a:rPr>
              <a:t>ACTA 644: CNO NO PRESENCIAL.</a:t>
            </a:r>
          </a:p>
          <a:p>
            <a:pPr marL="0" lvl="2" indent="0" algn="just">
              <a:buNone/>
            </a:pPr>
            <a:endParaRPr lang="es-MX" altLang="es-CO" dirty="0">
              <a:solidFill>
                <a:schemeClr val="bg1">
                  <a:lumMod val="65000"/>
                </a:schemeClr>
              </a:solidFill>
              <a:latin typeface="Montserrat SemiBold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878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532EE-B2C0-A547-B425-B30FB198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Acuerdos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6C449-18D5-294D-B6BB-7EF5798E7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61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0" dirty="0"/>
              <a:t>Por el cual se aprueba la actualización de información de unos parámetros técnicos de los volúmenes del embalse Miraflores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Acuerdos 1413 de 2021, 1287 de 2020 y 565 de 2012</a:t>
            </a:r>
          </a:p>
          <a:p>
            <a:r>
              <a:rPr lang="es-CO" dirty="0"/>
              <a:t>Concepto:		SURER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C32CB6-3643-8045-BD84-5FF5D6BF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88" y="2190640"/>
            <a:ext cx="6609579" cy="28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7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actualización del consumo térmico específico de la planta de generación </a:t>
            </a:r>
            <a:r>
              <a:rPr lang="es-CO" b="0" dirty="0" err="1"/>
              <a:t>Termocandelaria</a:t>
            </a:r>
            <a:r>
              <a:rPr lang="es-CO" b="0" dirty="0"/>
              <a:t> 2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1413 de 2021 y 1330 de 2020</a:t>
            </a:r>
          </a:p>
          <a:p>
            <a:r>
              <a:rPr lang="es-CO" dirty="0"/>
              <a:t>Concepto:		Subcomité de Plantas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989909-A915-1048-A3A5-5256A73C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406393"/>
            <a:ext cx="6629400" cy="15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0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incorporación de un cambio de los modelos del generador asociado a las unidades 1, 2 y 3 de la planta de generación La Miel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8C3B54-9240-3146-B8EE-3038D4CCA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2406393"/>
            <a:ext cx="7751433" cy="71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2B404-23BB-1F4F-92CC-3B0C1FE9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b="0" dirty="0"/>
              <a:t>Por el cual se aprueba la incorporación de un cambio de los modelos del generador asociado a planta de generación Cartagena 2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C1E1A5-1581-A64D-890C-C06D776D06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CO" dirty="0"/>
              <a:t>Cumplimiento:		Acuerdo 1358 de 2020 y 1413 de 2021</a:t>
            </a:r>
          </a:p>
          <a:p>
            <a:r>
              <a:rPr lang="es-CO" dirty="0"/>
              <a:t>Concepto:		Subcomité de Controles</a:t>
            </a:r>
          </a:p>
          <a:p>
            <a:r>
              <a:rPr lang="es-CO" dirty="0"/>
              <a:t>Recomendación:		Comité de Operación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F12B0-2672-A04C-BB57-BC43FE8A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06" y="2425186"/>
            <a:ext cx="7854198" cy="6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7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532EE-B2C0-A547-B425-B30FB198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Solicitud aprobación modificación metodología cálculo serie hidrológica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6C449-18D5-294D-B6BB-7EF5798E7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7109945"/>
      </p:ext>
    </p:extLst>
  </p:cSld>
  <p:clrMapOvr>
    <a:masterClrMapping/>
  </p:clrMapOvr>
</p:sld>
</file>

<file path=ppt/theme/theme1.xml><?xml version="1.0" encoding="utf-8"?>
<a:theme xmlns:a="http://schemas.openxmlformats.org/drawingml/2006/main" name="CNO Turque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E5F92007-F3B1-F141-8623-B94E5F1D4EFB}"/>
    </a:ext>
  </a:extLst>
</a:theme>
</file>

<file path=ppt/theme/theme2.xml><?xml version="1.0" encoding="utf-8"?>
<a:theme xmlns:a="http://schemas.openxmlformats.org/drawingml/2006/main" name="CNO Ver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50B29184-2449-9245-AE03-B109DC9FF63C}"/>
    </a:ext>
  </a:extLst>
</a:theme>
</file>

<file path=ppt/theme/theme3.xml><?xml version="1.0" encoding="utf-8"?>
<a:theme xmlns:a="http://schemas.openxmlformats.org/drawingml/2006/main" name="CNO Naran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1D713156-C711-124C-A2FC-5CBF00A63049}"/>
    </a:ext>
  </a:extLst>
</a:theme>
</file>

<file path=ppt/theme/theme4.xml><?xml version="1.0" encoding="utf-8"?>
<a:theme xmlns:a="http://schemas.openxmlformats.org/drawingml/2006/main" name="Recursos ext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Actas y Acuerdos CNO 637" id="{BD140605-B4BE-5F48-BE69-42F15162F8B5}" vid="{7C2886EB-C829-BF40-865C-4FE0D3B9FF17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CNO Turquesa</Template>
  <TotalTime>68</TotalTime>
  <Words>585</Words>
  <Application>Microsoft Office PowerPoint</Application>
  <PresentationFormat>Presentación en pantalla (16:9)</PresentationFormat>
  <Paragraphs>58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Montserrat</vt:lpstr>
      <vt:lpstr>Montserrat Medium</vt:lpstr>
      <vt:lpstr>Wingdings</vt:lpstr>
      <vt:lpstr>Arial</vt:lpstr>
      <vt:lpstr>Montserrat SemiBold</vt:lpstr>
      <vt:lpstr>CNO Turquesa</vt:lpstr>
      <vt:lpstr>CNO Verde</vt:lpstr>
      <vt:lpstr>CNO Naranja</vt:lpstr>
      <vt:lpstr>Recursos extra</vt:lpstr>
      <vt:lpstr>Presentación actas y acuerdos Reunión CNO 645 7 de octubre de 2021</vt:lpstr>
      <vt:lpstr>Actas</vt:lpstr>
      <vt:lpstr>Actas pendientes</vt:lpstr>
      <vt:lpstr>Acuerdos</vt:lpstr>
      <vt:lpstr>Por el cual se aprueba la actualización de información de unos parámetros técnicos de los volúmenes del embalse Miraflores</vt:lpstr>
      <vt:lpstr>Por el cual se aprueba la actualización del consumo térmico específico de la planta de generación Termocandelaria 2</vt:lpstr>
      <vt:lpstr>Por el cual se aprueba la incorporación de un cambio de los modelos del generador asociado a las unidades 1, 2 y 3 de la planta de generación La Miel</vt:lpstr>
      <vt:lpstr>Por el cual se aprueba la incorporación de un cambio de los modelos del generador asociado a planta de generación Cartagena 2</vt:lpstr>
      <vt:lpstr>Solicitud aprobación modificación metodología cálculo serie hidrológica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Solicitud de EMGESA de modificación de la metodología de cálculo de la serie hidrológica Guavio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actas y acuerdos Reunión CNO 645 7 de octubre de 2021</dc:title>
  <dc:creator>Adriana Perez</dc:creator>
  <cp:lastModifiedBy>Alberto olarte</cp:lastModifiedBy>
  <cp:revision>9</cp:revision>
  <dcterms:created xsi:type="dcterms:W3CDTF">2021-10-06T02:04:35Z</dcterms:created>
  <dcterms:modified xsi:type="dcterms:W3CDTF">2021-10-07T12:48:15Z</dcterms:modified>
</cp:coreProperties>
</file>