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4"/>
  </p:notesMasterIdLst>
  <p:sldIdLst>
    <p:sldId id="261" r:id="rId2"/>
    <p:sldId id="259" r:id="rId3"/>
    <p:sldId id="281" r:id="rId4"/>
    <p:sldId id="284" r:id="rId5"/>
    <p:sldId id="265" r:id="rId6"/>
    <p:sldId id="268" r:id="rId7"/>
    <p:sldId id="266" r:id="rId8"/>
    <p:sldId id="267" r:id="rId9"/>
    <p:sldId id="280" r:id="rId10"/>
    <p:sldId id="270" r:id="rId11"/>
    <p:sldId id="272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289" r:id="rId21"/>
    <p:sldId id="288" r:id="rId22"/>
    <p:sldId id="293" r:id="rId23"/>
    <p:sldId id="291" r:id="rId24"/>
    <p:sldId id="294" r:id="rId25"/>
    <p:sldId id="295" r:id="rId26"/>
    <p:sldId id="296" r:id="rId27"/>
    <p:sldId id="302" r:id="rId28"/>
    <p:sldId id="297" r:id="rId29"/>
    <p:sldId id="298" r:id="rId30"/>
    <p:sldId id="262" r:id="rId31"/>
    <p:sldId id="263" r:id="rId32"/>
    <p:sldId id="260" r:id="rId33"/>
    <p:sldId id="264" r:id="rId34"/>
    <p:sldId id="286" r:id="rId35"/>
    <p:sldId id="287" r:id="rId36"/>
    <p:sldId id="285" r:id="rId37"/>
    <p:sldId id="311" r:id="rId38"/>
    <p:sldId id="312" r:id="rId39"/>
    <p:sldId id="314" r:id="rId40"/>
    <p:sldId id="315" r:id="rId41"/>
    <p:sldId id="300" r:id="rId42"/>
    <p:sldId id="301" r:id="rId43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1060C062-E7B5-4F56-9CA1-E0FFB01159DC}">
          <p14:sldIdLst>
            <p14:sldId id="261"/>
            <p14:sldId id="259"/>
            <p14:sldId id="281"/>
            <p14:sldId id="284"/>
            <p14:sldId id="265"/>
            <p14:sldId id="268"/>
            <p14:sldId id="266"/>
            <p14:sldId id="267"/>
            <p14:sldId id="280"/>
            <p14:sldId id="270"/>
            <p14:sldId id="27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289"/>
            <p14:sldId id="288"/>
            <p14:sldId id="293"/>
            <p14:sldId id="291"/>
            <p14:sldId id="294"/>
            <p14:sldId id="295"/>
            <p14:sldId id="296"/>
            <p14:sldId id="302"/>
            <p14:sldId id="297"/>
            <p14:sldId id="298"/>
            <p14:sldId id="262"/>
            <p14:sldId id="263"/>
            <p14:sldId id="260"/>
            <p14:sldId id="264"/>
          </p14:sldIdLst>
        </p14:section>
        <p14:section name="Sección sin título" id="{194C9AD8-4149-4670-9343-996F2A696919}">
          <p14:sldIdLst>
            <p14:sldId id="286"/>
            <p14:sldId id="287"/>
            <p14:sldId id="285"/>
            <p14:sldId id="311"/>
            <p14:sldId id="312"/>
            <p14:sldId id="314"/>
            <p14:sldId id="315"/>
            <p14:sldId id="300"/>
            <p14:sldId id="30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62B3"/>
    <a:srgbClr val="FF66FF"/>
    <a:srgbClr val="1470BE"/>
    <a:srgbClr val="78B9FA"/>
    <a:srgbClr val="1262B7"/>
    <a:srgbClr val="1262B6"/>
    <a:srgbClr val="65D1B1"/>
    <a:srgbClr val="00B37C"/>
    <a:srgbClr val="30C196"/>
    <a:srgbClr val="1373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87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20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PRONOSTICOS\GRAFICAS_ULTIMOS_A&#209;OS_NIVELES\Gr&#225;ficas\ESTACION%20EL%20PROFUNDO.xlsm" TargetMode="External"/><Relationship Id="rId1" Type="http://schemas.openxmlformats.org/officeDocument/2006/relationships/image" Target="../media/image94.JPG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D:\PRONOSTICOS\GRAFICAS_ULTIMOS_A&#209;OS_NIVELES\Gr&#225;ficas\ESTACION%20EL%20PROFUNDO.xlsm" TargetMode="External"/><Relationship Id="rId1" Type="http://schemas.openxmlformats.org/officeDocument/2006/relationships/image" Target="../media/image94.JP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s-CO" sz="14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IDEAM</a:t>
            </a:r>
            <a:r>
              <a:rPr lang="es-CO" sz="14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Oficina del Servicio de Pronósticos y Alertas </a:t>
            </a:r>
          </a:p>
          <a:p>
            <a:pPr>
              <a:defRPr sz="14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s-CO" sz="1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PROFUNDO - RIO SUMAPAZ</a:t>
            </a:r>
            <a:r>
              <a:rPr lang="es-CO" sz="1400" b="1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400" b="0" i="1" baseline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CO" sz="1400" b="0" i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Municipio de CABRERA - Cundinamarca)</a:t>
            </a:r>
            <a:r>
              <a:rPr lang="es-CO" sz="14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c:rich>
      </c:tx>
      <c:layout>
        <c:manualLayout>
          <c:xMode val="edge"/>
          <c:yMode val="edge"/>
          <c:x val="0.16234073315118394"/>
          <c:y val="8.8280840088068996E-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4.7014799635701272E-2"/>
          <c:y val="0.10415738656702513"/>
          <c:w val="0.938120218579235"/>
          <c:h val="0.78990227086612619"/>
        </c:manualLayout>
      </c:layout>
      <c:lineChart>
        <c:grouping val="standard"/>
        <c:varyColors val="0"/>
        <c:ser>
          <c:idx val="12"/>
          <c:order val="0"/>
          <c:tx>
            <c:v>2010</c:v>
          </c:tx>
          <c:spPr>
            <a:ln w="12700">
              <a:solidFill>
                <a:schemeClr val="accent3">
                  <a:lumMod val="75000"/>
                </a:schemeClr>
              </a:solidFill>
              <a:prstDash val="solid"/>
            </a:ln>
          </c:spPr>
          <c:marker>
            <c:symbol val="dash"/>
            <c:size val="3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DATOS!$AI$3:$AI$734</c:f>
              <c:numCache>
                <c:formatCode>0.00</c:formatCode>
                <c:ptCount val="732"/>
                <c:pt idx="0">
                  <c:v>1.34</c:v>
                </c:pt>
                <c:pt idx="1">
                  <c:v>1.32</c:v>
                </c:pt>
                <c:pt idx="2">
                  <c:v>1.3</c:v>
                </c:pt>
                <c:pt idx="3">
                  <c:v>1.28</c:v>
                </c:pt>
                <c:pt idx="4">
                  <c:v>1.27</c:v>
                </c:pt>
                <c:pt idx="5">
                  <c:v>1.26</c:v>
                </c:pt>
                <c:pt idx="6">
                  <c:v>1.24</c:v>
                </c:pt>
                <c:pt idx="7">
                  <c:v>1.22</c:v>
                </c:pt>
                <c:pt idx="8">
                  <c:v>1.21</c:v>
                </c:pt>
                <c:pt idx="9">
                  <c:v>1.2</c:v>
                </c:pt>
                <c:pt idx="10">
                  <c:v>1.19</c:v>
                </c:pt>
                <c:pt idx="11">
                  <c:v>1.18</c:v>
                </c:pt>
                <c:pt idx="12">
                  <c:v>1.18</c:v>
                </c:pt>
                <c:pt idx="13">
                  <c:v>1.18</c:v>
                </c:pt>
                <c:pt idx="14">
                  <c:v>1.18</c:v>
                </c:pt>
                <c:pt idx="15">
                  <c:v>1.18</c:v>
                </c:pt>
                <c:pt idx="16">
                  <c:v>1.17</c:v>
                </c:pt>
                <c:pt idx="17">
                  <c:v>1.1599999999999999</c:v>
                </c:pt>
                <c:pt idx="18">
                  <c:v>1.1599999999999999</c:v>
                </c:pt>
                <c:pt idx="19">
                  <c:v>1.1599999999999999</c:v>
                </c:pt>
                <c:pt idx="20">
                  <c:v>1.1599999999999999</c:v>
                </c:pt>
                <c:pt idx="21">
                  <c:v>1.1499999999999999</c:v>
                </c:pt>
                <c:pt idx="22">
                  <c:v>1.1399999999999999</c:v>
                </c:pt>
                <c:pt idx="23">
                  <c:v>1.1399999999999999</c:v>
                </c:pt>
                <c:pt idx="24">
                  <c:v>1.1399999999999999</c:v>
                </c:pt>
                <c:pt idx="25">
                  <c:v>1.1299999999999999</c:v>
                </c:pt>
                <c:pt idx="26">
                  <c:v>1.1200000000000001</c:v>
                </c:pt>
                <c:pt idx="27">
                  <c:v>1.1200000000000001</c:v>
                </c:pt>
                <c:pt idx="28">
                  <c:v>1.1200000000000001</c:v>
                </c:pt>
                <c:pt idx="29">
                  <c:v>1.1000000000000001</c:v>
                </c:pt>
                <c:pt idx="30">
                  <c:v>1.1000000000000001</c:v>
                </c:pt>
                <c:pt idx="31">
                  <c:v>1.1000000000000001</c:v>
                </c:pt>
                <c:pt idx="32">
                  <c:v>1.1000000000000001</c:v>
                </c:pt>
                <c:pt idx="33">
                  <c:v>1.1000000000000001</c:v>
                </c:pt>
                <c:pt idx="34">
                  <c:v>1.1000000000000001</c:v>
                </c:pt>
                <c:pt idx="35">
                  <c:v>1.0900000000000001</c:v>
                </c:pt>
                <c:pt idx="36">
                  <c:v>1.0900000000000001</c:v>
                </c:pt>
                <c:pt idx="37">
                  <c:v>1.0900000000000001</c:v>
                </c:pt>
                <c:pt idx="38">
                  <c:v>1.0900000000000001</c:v>
                </c:pt>
                <c:pt idx="39">
                  <c:v>1.0900000000000001</c:v>
                </c:pt>
                <c:pt idx="40">
                  <c:v>1.08</c:v>
                </c:pt>
                <c:pt idx="41">
                  <c:v>1.08</c:v>
                </c:pt>
                <c:pt idx="42">
                  <c:v>1.07</c:v>
                </c:pt>
                <c:pt idx="43">
                  <c:v>1.06</c:v>
                </c:pt>
                <c:pt idx="44">
                  <c:v>1.06</c:v>
                </c:pt>
                <c:pt idx="45">
                  <c:v>1.08</c:v>
                </c:pt>
                <c:pt idx="46">
                  <c:v>1.26</c:v>
                </c:pt>
                <c:pt idx="47">
                  <c:v>1.2</c:v>
                </c:pt>
                <c:pt idx="48">
                  <c:v>1.4</c:v>
                </c:pt>
                <c:pt idx="49">
                  <c:v>1.32</c:v>
                </c:pt>
                <c:pt idx="50">
                  <c:v>1.26</c:v>
                </c:pt>
                <c:pt idx="51">
                  <c:v>1.22</c:v>
                </c:pt>
                <c:pt idx="52">
                  <c:v>1.24</c:v>
                </c:pt>
                <c:pt idx="53">
                  <c:v>1.3</c:v>
                </c:pt>
                <c:pt idx="54">
                  <c:v>1.68</c:v>
                </c:pt>
                <c:pt idx="55">
                  <c:v>1.64</c:v>
                </c:pt>
                <c:pt idx="56">
                  <c:v>1.48</c:v>
                </c:pt>
                <c:pt idx="57">
                  <c:v>1.37</c:v>
                </c:pt>
                <c:pt idx="58">
                  <c:v>1.3</c:v>
                </c:pt>
                <c:pt idx="59">
                  <c:v>1.24</c:v>
                </c:pt>
                <c:pt idx="60">
                  <c:v>1.2</c:v>
                </c:pt>
                <c:pt idx="61">
                  <c:v>1.1599999999999999</c:v>
                </c:pt>
                <c:pt idx="62">
                  <c:v>1.1499999999999999</c:v>
                </c:pt>
                <c:pt idx="63">
                  <c:v>1.1200000000000001</c:v>
                </c:pt>
                <c:pt idx="64">
                  <c:v>1.1100000000000001</c:v>
                </c:pt>
                <c:pt idx="65">
                  <c:v>1.0900000000000001</c:v>
                </c:pt>
                <c:pt idx="66">
                  <c:v>1.0900000000000001</c:v>
                </c:pt>
                <c:pt idx="67">
                  <c:v>1.08</c:v>
                </c:pt>
                <c:pt idx="68">
                  <c:v>1.08</c:v>
                </c:pt>
                <c:pt idx="69">
                  <c:v>1.07</c:v>
                </c:pt>
                <c:pt idx="70">
                  <c:v>1.06</c:v>
                </c:pt>
                <c:pt idx="71">
                  <c:v>1.06</c:v>
                </c:pt>
                <c:pt idx="72">
                  <c:v>1.05</c:v>
                </c:pt>
                <c:pt idx="73">
                  <c:v>1.05</c:v>
                </c:pt>
                <c:pt idx="74">
                  <c:v>1.05</c:v>
                </c:pt>
                <c:pt idx="75">
                  <c:v>1.05</c:v>
                </c:pt>
                <c:pt idx="76">
                  <c:v>1.05</c:v>
                </c:pt>
                <c:pt idx="77">
                  <c:v>1.04</c:v>
                </c:pt>
                <c:pt idx="78">
                  <c:v>1.04</c:v>
                </c:pt>
                <c:pt idx="79">
                  <c:v>1.04</c:v>
                </c:pt>
                <c:pt idx="80">
                  <c:v>1.05</c:v>
                </c:pt>
                <c:pt idx="81">
                  <c:v>1.06</c:v>
                </c:pt>
                <c:pt idx="82">
                  <c:v>1.2</c:v>
                </c:pt>
                <c:pt idx="83">
                  <c:v>1.1000000000000001</c:v>
                </c:pt>
                <c:pt idx="84">
                  <c:v>1.08</c:v>
                </c:pt>
                <c:pt idx="85">
                  <c:v>1.06</c:v>
                </c:pt>
                <c:pt idx="86">
                  <c:v>1.04</c:v>
                </c:pt>
                <c:pt idx="87">
                  <c:v>1.04</c:v>
                </c:pt>
                <c:pt idx="88">
                  <c:v>1.03</c:v>
                </c:pt>
                <c:pt idx="89">
                  <c:v>1.02</c:v>
                </c:pt>
                <c:pt idx="90">
                  <c:v>1.02</c:v>
                </c:pt>
                <c:pt idx="91">
                  <c:v>1.02</c:v>
                </c:pt>
                <c:pt idx="92">
                  <c:v>1.02</c:v>
                </c:pt>
                <c:pt idx="93">
                  <c:v>1.02</c:v>
                </c:pt>
                <c:pt idx="94">
                  <c:v>1.02</c:v>
                </c:pt>
                <c:pt idx="95">
                  <c:v>1.02</c:v>
                </c:pt>
                <c:pt idx="96">
                  <c:v>1.02</c:v>
                </c:pt>
                <c:pt idx="97">
                  <c:v>1.01</c:v>
                </c:pt>
                <c:pt idx="98">
                  <c:v>1.01</c:v>
                </c:pt>
                <c:pt idx="99">
                  <c:v>1.01</c:v>
                </c:pt>
                <c:pt idx="100">
                  <c:v>1.01</c:v>
                </c:pt>
                <c:pt idx="101">
                  <c:v>1.03</c:v>
                </c:pt>
                <c:pt idx="102">
                  <c:v>1.06</c:v>
                </c:pt>
                <c:pt idx="103">
                  <c:v>1.1200000000000001</c:v>
                </c:pt>
                <c:pt idx="104">
                  <c:v>1.28</c:v>
                </c:pt>
                <c:pt idx="105">
                  <c:v>1.24</c:v>
                </c:pt>
                <c:pt idx="106">
                  <c:v>1.17</c:v>
                </c:pt>
                <c:pt idx="107">
                  <c:v>1.1399999999999999</c:v>
                </c:pt>
                <c:pt idx="108">
                  <c:v>1.1000000000000001</c:v>
                </c:pt>
                <c:pt idx="109">
                  <c:v>1.1299999999999999</c:v>
                </c:pt>
                <c:pt idx="110">
                  <c:v>1.24</c:v>
                </c:pt>
                <c:pt idx="111">
                  <c:v>1.22</c:v>
                </c:pt>
                <c:pt idx="112">
                  <c:v>1.2</c:v>
                </c:pt>
                <c:pt idx="113">
                  <c:v>1.22</c:v>
                </c:pt>
                <c:pt idx="114">
                  <c:v>1.2</c:v>
                </c:pt>
                <c:pt idx="115">
                  <c:v>1.22</c:v>
                </c:pt>
                <c:pt idx="116">
                  <c:v>1.54</c:v>
                </c:pt>
                <c:pt idx="117">
                  <c:v>1.4</c:v>
                </c:pt>
                <c:pt idx="118" formatCode="General">
                  <c:v>1.32</c:v>
                </c:pt>
                <c:pt idx="119" formatCode="General">
                  <c:v>1.26</c:v>
                </c:pt>
                <c:pt idx="120">
                  <c:v>1.18</c:v>
                </c:pt>
                <c:pt idx="121">
                  <c:v>1.1599999999999999</c:v>
                </c:pt>
                <c:pt idx="122">
                  <c:v>1.1399999999999999</c:v>
                </c:pt>
                <c:pt idx="123">
                  <c:v>1.1399999999999999</c:v>
                </c:pt>
                <c:pt idx="124">
                  <c:v>1.1399999999999999</c:v>
                </c:pt>
                <c:pt idx="125">
                  <c:v>1.1299999999999999</c:v>
                </c:pt>
                <c:pt idx="126">
                  <c:v>1.1200000000000001</c:v>
                </c:pt>
                <c:pt idx="127">
                  <c:v>1.1200000000000001</c:v>
                </c:pt>
                <c:pt idx="128">
                  <c:v>1.1200000000000001</c:v>
                </c:pt>
                <c:pt idx="129">
                  <c:v>1.1200000000000001</c:v>
                </c:pt>
                <c:pt idx="130">
                  <c:v>1.1200000000000001</c:v>
                </c:pt>
                <c:pt idx="131">
                  <c:v>1.1100000000000001</c:v>
                </c:pt>
                <c:pt idx="132">
                  <c:v>1.1000000000000001</c:v>
                </c:pt>
                <c:pt idx="133">
                  <c:v>1.1399999999999999</c:v>
                </c:pt>
                <c:pt idx="134">
                  <c:v>1.25</c:v>
                </c:pt>
                <c:pt idx="135">
                  <c:v>1.24</c:v>
                </c:pt>
                <c:pt idx="136">
                  <c:v>1.2</c:v>
                </c:pt>
                <c:pt idx="137">
                  <c:v>1.1599999999999999</c:v>
                </c:pt>
                <c:pt idx="138">
                  <c:v>1.1499999999999999</c:v>
                </c:pt>
                <c:pt idx="139">
                  <c:v>1.19</c:v>
                </c:pt>
                <c:pt idx="140">
                  <c:v>1.25</c:v>
                </c:pt>
                <c:pt idx="141">
                  <c:v>1.24</c:v>
                </c:pt>
                <c:pt idx="142">
                  <c:v>1.22</c:v>
                </c:pt>
                <c:pt idx="143">
                  <c:v>1.19</c:v>
                </c:pt>
                <c:pt idx="144">
                  <c:v>1.17</c:v>
                </c:pt>
                <c:pt idx="145">
                  <c:v>1.1599999999999999</c:v>
                </c:pt>
                <c:pt idx="146">
                  <c:v>1.1299999999999999</c:v>
                </c:pt>
                <c:pt idx="147">
                  <c:v>1.1200000000000001</c:v>
                </c:pt>
                <c:pt idx="148">
                  <c:v>1.1000000000000001</c:v>
                </c:pt>
                <c:pt idx="149">
                  <c:v>1.1000000000000001</c:v>
                </c:pt>
                <c:pt idx="150">
                  <c:v>1.08</c:v>
                </c:pt>
                <c:pt idx="151">
                  <c:v>1.08</c:v>
                </c:pt>
                <c:pt idx="152">
                  <c:v>1.0900000000000001</c:v>
                </c:pt>
                <c:pt idx="153">
                  <c:v>1.08</c:v>
                </c:pt>
                <c:pt idx="154">
                  <c:v>1.1000000000000001</c:v>
                </c:pt>
                <c:pt idx="155">
                  <c:v>1.1200000000000001</c:v>
                </c:pt>
                <c:pt idx="156">
                  <c:v>1.1399999999999999</c:v>
                </c:pt>
                <c:pt idx="157">
                  <c:v>1.1299999999999999</c:v>
                </c:pt>
                <c:pt idx="158">
                  <c:v>1.5</c:v>
                </c:pt>
                <c:pt idx="159">
                  <c:v>1.48</c:v>
                </c:pt>
                <c:pt idx="160">
                  <c:v>1.4</c:v>
                </c:pt>
                <c:pt idx="161">
                  <c:v>1.34</c:v>
                </c:pt>
                <c:pt idx="162">
                  <c:v>1.28</c:v>
                </c:pt>
                <c:pt idx="163">
                  <c:v>1.22</c:v>
                </c:pt>
                <c:pt idx="164">
                  <c:v>1.21</c:v>
                </c:pt>
                <c:pt idx="165">
                  <c:v>1.18</c:v>
                </c:pt>
                <c:pt idx="166">
                  <c:v>1.1499999999999999</c:v>
                </c:pt>
                <c:pt idx="167">
                  <c:v>1.1200000000000001</c:v>
                </c:pt>
                <c:pt idx="168">
                  <c:v>1.1000000000000001</c:v>
                </c:pt>
                <c:pt idx="169">
                  <c:v>1.1000000000000001</c:v>
                </c:pt>
                <c:pt idx="170">
                  <c:v>1.08</c:v>
                </c:pt>
                <c:pt idx="171">
                  <c:v>1.08</c:v>
                </c:pt>
                <c:pt idx="172">
                  <c:v>1.08</c:v>
                </c:pt>
                <c:pt idx="173">
                  <c:v>1.01</c:v>
                </c:pt>
                <c:pt idx="174">
                  <c:v>1.45</c:v>
                </c:pt>
                <c:pt idx="175">
                  <c:v>1.25</c:v>
                </c:pt>
                <c:pt idx="176">
                  <c:v>1.1599999999999999</c:v>
                </c:pt>
                <c:pt idx="177">
                  <c:v>1.1399999999999999</c:v>
                </c:pt>
                <c:pt idx="178">
                  <c:v>1.22</c:v>
                </c:pt>
                <c:pt idx="179">
                  <c:v>1.36</c:v>
                </c:pt>
                <c:pt idx="180">
                  <c:v>1.42</c:v>
                </c:pt>
                <c:pt idx="181">
                  <c:v>1.48</c:v>
                </c:pt>
                <c:pt idx="182">
                  <c:v>1.4</c:v>
                </c:pt>
                <c:pt idx="183">
                  <c:v>1.35</c:v>
                </c:pt>
                <c:pt idx="184">
                  <c:v>1.06</c:v>
                </c:pt>
                <c:pt idx="185">
                  <c:v>1.71</c:v>
                </c:pt>
                <c:pt idx="186">
                  <c:v>1.52</c:v>
                </c:pt>
                <c:pt idx="187">
                  <c:v>1.48</c:v>
                </c:pt>
                <c:pt idx="188">
                  <c:v>1.43</c:v>
                </c:pt>
                <c:pt idx="189">
                  <c:v>1.92</c:v>
                </c:pt>
                <c:pt idx="190">
                  <c:v>2.04</c:v>
                </c:pt>
                <c:pt idx="191">
                  <c:v>2.52</c:v>
                </c:pt>
                <c:pt idx="192">
                  <c:v>2.91</c:v>
                </c:pt>
                <c:pt idx="193">
                  <c:v>2.2599999999999998</c:v>
                </c:pt>
                <c:pt idx="194">
                  <c:v>2.42</c:v>
                </c:pt>
                <c:pt idx="195">
                  <c:v>2.4500000000000002</c:v>
                </c:pt>
                <c:pt idx="196">
                  <c:v>2.57</c:v>
                </c:pt>
                <c:pt idx="197">
                  <c:v>2.2799999999999998</c:v>
                </c:pt>
                <c:pt idx="198">
                  <c:v>2.2999999999999998</c:v>
                </c:pt>
                <c:pt idx="199">
                  <c:v>2.12</c:v>
                </c:pt>
                <c:pt idx="200">
                  <c:v>3.52</c:v>
                </c:pt>
                <c:pt idx="201">
                  <c:v>2.92</c:v>
                </c:pt>
                <c:pt idx="202">
                  <c:v>3.52</c:v>
                </c:pt>
                <c:pt idx="203">
                  <c:v>4.5199999999999996</c:v>
                </c:pt>
                <c:pt idx="204">
                  <c:v>3.41</c:v>
                </c:pt>
                <c:pt idx="205">
                  <c:v>3.24</c:v>
                </c:pt>
                <c:pt idx="206">
                  <c:v>3.22</c:v>
                </c:pt>
                <c:pt idx="207">
                  <c:v>3.36</c:v>
                </c:pt>
                <c:pt idx="208">
                  <c:v>2.82</c:v>
                </c:pt>
                <c:pt idx="209">
                  <c:v>3.42</c:v>
                </c:pt>
                <c:pt idx="210">
                  <c:v>3</c:v>
                </c:pt>
                <c:pt idx="211">
                  <c:v>3</c:v>
                </c:pt>
                <c:pt idx="212">
                  <c:v>3.34</c:v>
                </c:pt>
                <c:pt idx="213">
                  <c:v>2.8</c:v>
                </c:pt>
                <c:pt idx="214">
                  <c:v>2.5</c:v>
                </c:pt>
                <c:pt idx="215">
                  <c:v>2.68</c:v>
                </c:pt>
                <c:pt idx="216">
                  <c:v>2.4</c:v>
                </c:pt>
                <c:pt idx="217">
                  <c:v>2.78</c:v>
                </c:pt>
                <c:pt idx="218">
                  <c:v>2.72</c:v>
                </c:pt>
                <c:pt idx="219">
                  <c:v>2.44</c:v>
                </c:pt>
                <c:pt idx="220">
                  <c:v>2.2400000000000002</c:v>
                </c:pt>
                <c:pt idx="221">
                  <c:v>2.16</c:v>
                </c:pt>
                <c:pt idx="222">
                  <c:v>2.08</c:v>
                </c:pt>
                <c:pt idx="223">
                  <c:v>2.02</c:v>
                </c:pt>
                <c:pt idx="224">
                  <c:v>2</c:v>
                </c:pt>
                <c:pt idx="225">
                  <c:v>1.82</c:v>
                </c:pt>
                <c:pt idx="226">
                  <c:v>1.76</c:v>
                </c:pt>
                <c:pt idx="227">
                  <c:v>1.78</c:v>
                </c:pt>
                <c:pt idx="228">
                  <c:v>1.82</c:v>
                </c:pt>
                <c:pt idx="229">
                  <c:v>1.84</c:v>
                </c:pt>
                <c:pt idx="230">
                  <c:v>1.86</c:v>
                </c:pt>
                <c:pt idx="231">
                  <c:v>2.58</c:v>
                </c:pt>
                <c:pt idx="232">
                  <c:v>2.39</c:v>
                </c:pt>
                <c:pt idx="233">
                  <c:v>2.36</c:v>
                </c:pt>
                <c:pt idx="234">
                  <c:v>2.64</c:v>
                </c:pt>
                <c:pt idx="235">
                  <c:v>2.42</c:v>
                </c:pt>
                <c:pt idx="236">
                  <c:v>2.38</c:v>
                </c:pt>
                <c:pt idx="237">
                  <c:v>2.2200000000000002</c:v>
                </c:pt>
                <c:pt idx="238">
                  <c:v>2.36</c:v>
                </c:pt>
                <c:pt idx="239">
                  <c:v>2.62</c:v>
                </c:pt>
                <c:pt idx="240">
                  <c:v>2.66</c:v>
                </c:pt>
                <c:pt idx="241">
                  <c:v>2.4</c:v>
                </c:pt>
                <c:pt idx="242">
                  <c:v>2.16</c:v>
                </c:pt>
                <c:pt idx="243">
                  <c:v>2.08</c:v>
                </c:pt>
                <c:pt idx="244">
                  <c:v>2.34</c:v>
                </c:pt>
                <c:pt idx="245">
                  <c:v>2.4900000000000002</c:v>
                </c:pt>
                <c:pt idx="246">
                  <c:v>3.02</c:v>
                </c:pt>
                <c:pt idx="247">
                  <c:v>2.62</c:v>
                </c:pt>
                <c:pt idx="248">
                  <c:v>2.54</c:v>
                </c:pt>
                <c:pt idx="249">
                  <c:v>2.5299999999999998</c:v>
                </c:pt>
                <c:pt idx="250">
                  <c:v>2.5</c:v>
                </c:pt>
                <c:pt idx="251">
                  <c:v>2.4900000000000002</c:v>
                </c:pt>
                <c:pt idx="252">
                  <c:v>2.4700000000000002</c:v>
                </c:pt>
                <c:pt idx="253">
                  <c:v>2.46</c:v>
                </c:pt>
                <c:pt idx="254">
                  <c:v>2.44</c:v>
                </c:pt>
                <c:pt idx="255">
                  <c:v>2.42</c:v>
                </c:pt>
                <c:pt idx="256">
                  <c:v>2.4</c:v>
                </c:pt>
                <c:pt idx="257">
                  <c:v>2.39</c:v>
                </c:pt>
                <c:pt idx="258">
                  <c:v>2.39</c:v>
                </c:pt>
                <c:pt idx="259">
                  <c:v>2.37</c:v>
                </c:pt>
                <c:pt idx="260">
                  <c:v>2.35</c:v>
                </c:pt>
                <c:pt idx="261">
                  <c:v>2.34</c:v>
                </c:pt>
                <c:pt idx="262">
                  <c:v>2.33</c:v>
                </c:pt>
                <c:pt idx="263">
                  <c:v>2.31</c:v>
                </c:pt>
                <c:pt idx="264">
                  <c:v>2.29</c:v>
                </c:pt>
                <c:pt idx="265">
                  <c:v>2.2599999999999998</c:v>
                </c:pt>
                <c:pt idx="266">
                  <c:v>2.23</c:v>
                </c:pt>
                <c:pt idx="267">
                  <c:v>2.21</c:v>
                </c:pt>
                <c:pt idx="268">
                  <c:v>2.1800000000000002</c:v>
                </c:pt>
                <c:pt idx="269">
                  <c:v>2.15</c:v>
                </c:pt>
                <c:pt idx="270">
                  <c:v>2.12</c:v>
                </c:pt>
                <c:pt idx="271">
                  <c:v>2.1</c:v>
                </c:pt>
                <c:pt idx="272">
                  <c:v>2.09</c:v>
                </c:pt>
                <c:pt idx="273">
                  <c:v>2.0699999999999998</c:v>
                </c:pt>
                <c:pt idx="274">
                  <c:v>2.06</c:v>
                </c:pt>
                <c:pt idx="275">
                  <c:v>2.0499999999999998</c:v>
                </c:pt>
                <c:pt idx="276">
                  <c:v>2.42</c:v>
                </c:pt>
                <c:pt idx="277">
                  <c:v>2.19</c:v>
                </c:pt>
                <c:pt idx="278">
                  <c:v>2.17</c:v>
                </c:pt>
                <c:pt idx="279">
                  <c:v>2.16</c:v>
                </c:pt>
                <c:pt idx="280">
                  <c:v>3.89</c:v>
                </c:pt>
                <c:pt idx="281">
                  <c:v>2.86</c:v>
                </c:pt>
                <c:pt idx="282">
                  <c:v>2.57</c:v>
                </c:pt>
                <c:pt idx="283">
                  <c:v>2.48</c:v>
                </c:pt>
                <c:pt idx="284">
                  <c:v>2.8</c:v>
                </c:pt>
                <c:pt idx="285">
                  <c:v>3</c:v>
                </c:pt>
                <c:pt idx="286">
                  <c:v>2.97</c:v>
                </c:pt>
                <c:pt idx="287">
                  <c:v>3.52</c:v>
                </c:pt>
                <c:pt idx="288">
                  <c:v>3.29</c:v>
                </c:pt>
                <c:pt idx="289">
                  <c:v>2.92</c:v>
                </c:pt>
                <c:pt idx="290">
                  <c:v>3.4</c:v>
                </c:pt>
                <c:pt idx="291">
                  <c:v>3.63</c:v>
                </c:pt>
                <c:pt idx="292">
                  <c:v>3.93</c:v>
                </c:pt>
                <c:pt idx="293">
                  <c:v>4.2</c:v>
                </c:pt>
                <c:pt idx="294">
                  <c:v>3.6</c:v>
                </c:pt>
                <c:pt idx="295">
                  <c:v>4</c:v>
                </c:pt>
                <c:pt idx="296">
                  <c:v>3.48</c:v>
                </c:pt>
                <c:pt idx="297">
                  <c:v>2.98</c:v>
                </c:pt>
                <c:pt idx="298">
                  <c:v>2.64</c:v>
                </c:pt>
                <c:pt idx="299">
                  <c:v>2.48</c:v>
                </c:pt>
                <c:pt idx="300">
                  <c:v>2.74</c:v>
                </c:pt>
                <c:pt idx="301">
                  <c:v>2.92</c:v>
                </c:pt>
                <c:pt idx="302">
                  <c:v>2.89</c:v>
                </c:pt>
                <c:pt idx="303">
                  <c:v>2.76</c:v>
                </c:pt>
                <c:pt idx="304">
                  <c:v>2.74</c:v>
                </c:pt>
                <c:pt idx="305">
                  <c:v>2.64</c:v>
                </c:pt>
                <c:pt idx="306">
                  <c:v>2.94</c:v>
                </c:pt>
                <c:pt idx="307">
                  <c:v>3.36</c:v>
                </c:pt>
                <c:pt idx="308">
                  <c:v>2.74</c:v>
                </c:pt>
                <c:pt idx="309">
                  <c:v>2.56</c:v>
                </c:pt>
                <c:pt idx="310">
                  <c:v>2.44</c:v>
                </c:pt>
                <c:pt idx="311">
                  <c:v>2.6</c:v>
                </c:pt>
                <c:pt idx="312">
                  <c:v>2.54</c:v>
                </c:pt>
                <c:pt idx="313">
                  <c:v>3</c:v>
                </c:pt>
                <c:pt idx="314">
                  <c:v>2.6</c:v>
                </c:pt>
                <c:pt idx="315">
                  <c:v>2.4</c:v>
                </c:pt>
                <c:pt idx="316">
                  <c:v>2.2400000000000002</c:v>
                </c:pt>
                <c:pt idx="317">
                  <c:v>2.36</c:v>
                </c:pt>
                <c:pt idx="318">
                  <c:v>2.2000000000000002</c:v>
                </c:pt>
                <c:pt idx="319">
                  <c:v>2.2200000000000002</c:v>
                </c:pt>
                <c:pt idx="320">
                  <c:v>2.1800000000000002</c:v>
                </c:pt>
                <c:pt idx="321">
                  <c:v>2.16</c:v>
                </c:pt>
                <c:pt idx="322">
                  <c:v>2.12</c:v>
                </c:pt>
                <c:pt idx="323">
                  <c:v>2.16</c:v>
                </c:pt>
                <c:pt idx="324">
                  <c:v>2.37</c:v>
                </c:pt>
                <c:pt idx="325">
                  <c:v>2.3199999999999998</c:v>
                </c:pt>
                <c:pt idx="326">
                  <c:v>2.58</c:v>
                </c:pt>
                <c:pt idx="327">
                  <c:v>2.2799999999999998</c:v>
                </c:pt>
                <c:pt idx="328">
                  <c:v>2.2400000000000002</c:v>
                </c:pt>
                <c:pt idx="329">
                  <c:v>2.16</c:v>
                </c:pt>
                <c:pt idx="330">
                  <c:v>2.38</c:v>
                </c:pt>
                <c:pt idx="331">
                  <c:v>2.17</c:v>
                </c:pt>
                <c:pt idx="332">
                  <c:v>2.08</c:v>
                </c:pt>
                <c:pt idx="333">
                  <c:v>2.12</c:v>
                </c:pt>
                <c:pt idx="334">
                  <c:v>2.36</c:v>
                </c:pt>
                <c:pt idx="335">
                  <c:v>2.2400000000000002</c:v>
                </c:pt>
                <c:pt idx="336">
                  <c:v>2.11</c:v>
                </c:pt>
                <c:pt idx="337">
                  <c:v>2.06</c:v>
                </c:pt>
                <c:pt idx="338">
                  <c:v>2.92</c:v>
                </c:pt>
                <c:pt idx="339">
                  <c:v>2.2400000000000002</c:v>
                </c:pt>
                <c:pt idx="340">
                  <c:v>2.48</c:v>
                </c:pt>
                <c:pt idx="341">
                  <c:v>3.88</c:v>
                </c:pt>
                <c:pt idx="342">
                  <c:v>4.32</c:v>
                </c:pt>
                <c:pt idx="343">
                  <c:v>4.16</c:v>
                </c:pt>
                <c:pt idx="344">
                  <c:v>3.22</c:v>
                </c:pt>
                <c:pt idx="345">
                  <c:v>3</c:v>
                </c:pt>
                <c:pt idx="346">
                  <c:v>2.9</c:v>
                </c:pt>
                <c:pt idx="347">
                  <c:v>2.72</c:v>
                </c:pt>
                <c:pt idx="348">
                  <c:v>2.4</c:v>
                </c:pt>
                <c:pt idx="349">
                  <c:v>2.2999999999999998</c:v>
                </c:pt>
                <c:pt idx="350">
                  <c:v>2.2400000000000002</c:v>
                </c:pt>
                <c:pt idx="351">
                  <c:v>2.84</c:v>
                </c:pt>
                <c:pt idx="352">
                  <c:v>2.52</c:v>
                </c:pt>
                <c:pt idx="353">
                  <c:v>2.36</c:v>
                </c:pt>
                <c:pt idx="354">
                  <c:v>2.27</c:v>
                </c:pt>
                <c:pt idx="355">
                  <c:v>2.27</c:v>
                </c:pt>
                <c:pt idx="356">
                  <c:v>2.2799999999999998</c:v>
                </c:pt>
                <c:pt idx="357">
                  <c:v>2.17</c:v>
                </c:pt>
                <c:pt idx="358">
                  <c:v>2.2799999999999998</c:v>
                </c:pt>
                <c:pt idx="359">
                  <c:v>3.88</c:v>
                </c:pt>
                <c:pt idx="360">
                  <c:v>2.71</c:v>
                </c:pt>
                <c:pt idx="361">
                  <c:v>2.44</c:v>
                </c:pt>
                <c:pt idx="362">
                  <c:v>2.34</c:v>
                </c:pt>
                <c:pt idx="363">
                  <c:v>2.2400000000000002</c:v>
                </c:pt>
                <c:pt idx="364">
                  <c:v>2.38</c:v>
                </c:pt>
                <c:pt idx="365">
                  <c:v>2.62</c:v>
                </c:pt>
                <c:pt idx="366">
                  <c:v>2.38</c:v>
                </c:pt>
                <c:pt idx="367">
                  <c:v>2.2200000000000002</c:v>
                </c:pt>
                <c:pt idx="368">
                  <c:v>2.16</c:v>
                </c:pt>
                <c:pt idx="369">
                  <c:v>2.66</c:v>
                </c:pt>
                <c:pt idx="370">
                  <c:v>2.36</c:v>
                </c:pt>
                <c:pt idx="371">
                  <c:v>2.3199999999999998</c:v>
                </c:pt>
                <c:pt idx="372">
                  <c:v>2.8</c:v>
                </c:pt>
                <c:pt idx="373">
                  <c:v>2.64</c:v>
                </c:pt>
                <c:pt idx="374">
                  <c:v>3.42</c:v>
                </c:pt>
                <c:pt idx="375">
                  <c:v>3</c:v>
                </c:pt>
                <c:pt idx="376">
                  <c:v>3.24</c:v>
                </c:pt>
                <c:pt idx="377">
                  <c:v>3.76</c:v>
                </c:pt>
                <c:pt idx="378">
                  <c:v>3.32</c:v>
                </c:pt>
                <c:pt idx="379">
                  <c:v>2.96</c:v>
                </c:pt>
                <c:pt idx="380">
                  <c:v>2.68</c:v>
                </c:pt>
                <c:pt idx="381">
                  <c:v>2.56</c:v>
                </c:pt>
                <c:pt idx="382">
                  <c:v>2.5299999999999998</c:v>
                </c:pt>
                <c:pt idx="383">
                  <c:v>2.4</c:v>
                </c:pt>
                <c:pt idx="384">
                  <c:v>2.66</c:v>
                </c:pt>
                <c:pt idx="385">
                  <c:v>2.46</c:v>
                </c:pt>
                <c:pt idx="386">
                  <c:v>2.63</c:v>
                </c:pt>
                <c:pt idx="387">
                  <c:v>2.44</c:v>
                </c:pt>
                <c:pt idx="388">
                  <c:v>2.6</c:v>
                </c:pt>
                <c:pt idx="389">
                  <c:v>2.5</c:v>
                </c:pt>
                <c:pt idx="390">
                  <c:v>2.44</c:v>
                </c:pt>
                <c:pt idx="391">
                  <c:v>2.64</c:v>
                </c:pt>
                <c:pt idx="392">
                  <c:v>3.6</c:v>
                </c:pt>
                <c:pt idx="393">
                  <c:v>4.3600000000000003</c:v>
                </c:pt>
                <c:pt idx="394">
                  <c:v>4.5199999999999996</c:v>
                </c:pt>
                <c:pt idx="395">
                  <c:v>3.64</c:v>
                </c:pt>
                <c:pt idx="396">
                  <c:v>3.46</c:v>
                </c:pt>
                <c:pt idx="397">
                  <c:v>3.4</c:v>
                </c:pt>
                <c:pt idx="398">
                  <c:v>3.04</c:v>
                </c:pt>
                <c:pt idx="399">
                  <c:v>2.88</c:v>
                </c:pt>
                <c:pt idx="400">
                  <c:v>2.65</c:v>
                </c:pt>
                <c:pt idx="401">
                  <c:v>2.4</c:v>
                </c:pt>
                <c:pt idx="402">
                  <c:v>2.2400000000000002</c:v>
                </c:pt>
                <c:pt idx="403">
                  <c:v>2.2200000000000002</c:v>
                </c:pt>
                <c:pt idx="404">
                  <c:v>2.1</c:v>
                </c:pt>
                <c:pt idx="405">
                  <c:v>2.08</c:v>
                </c:pt>
                <c:pt idx="406">
                  <c:v>2</c:v>
                </c:pt>
                <c:pt idx="407">
                  <c:v>1.98</c:v>
                </c:pt>
                <c:pt idx="408">
                  <c:v>2</c:v>
                </c:pt>
                <c:pt idx="409">
                  <c:v>1.96</c:v>
                </c:pt>
                <c:pt idx="410">
                  <c:v>1.96</c:v>
                </c:pt>
                <c:pt idx="411">
                  <c:v>1.86</c:v>
                </c:pt>
                <c:pt idx="412">
                  <c:v>1.86</c:v>
                </c:pt>
                <c:pt idx="413">
                  <c:v>3</c:v>
                </c:pt>
                <c:pt idx="414">
                  <c:v>2.42</c:v>
                </c:pt>
                <c:pt idx="415">
                  <c:v>2.4500000000000002</c:v>
                </c:pt>
                <c:pt idx="416">
                  <c:v>2.64</c:v>
                </c:pt>
                <c:pt idx="417">
                  <c:v>2.46</c:v>
                </c:pt>
                <c:pt idx="418">
                  <c:v>2.2400000000000002</c:v>
                </c:pt>
                <c:pt idx="419">
                  <c:v>2.16</c:v>
                </c:pt>
                <c:pt idx="420">
                  <c:v>2.25</c:v>
                </c:pt>
                <c:pt idx="421">
                  <c:v>2.16</c:v>
                </c:pt>
                <c:pt idx="422">
                  <c:v>2.2000000000000002</c:v>
                </c:pt>
                <c:pt idx="423">
                  <c:v>3.13</c:v>
                </c:pt>
                <c:pt idx="424">
                  <c:v>2.44</c:v>
                </c:pt>
                <c:pt idx="425">
                  <c:v>2.36</c:v>
                </c:pt>
                <c:pt idx="426">
                  <c:v>2.29</c:v>
                </c:pt>
                <c:pt idx="427">
                  <c:v>2.14</c:v>
                </c:pt>
                <c:pt idx="428">
                  <c:v>2.08</c:v>
                </c:pt>
                <c:pt idx="429">
                  <c:v>2.12</c:v>
                </c:pt>
                <c:pt idx="430">
                  <c:v>2.52</c:v>
                </c:pt>
                <c:pt idx="431">
                  <c:v>2.2400000000000002</c:v>
                </c:pt>
                <c:pt idx="432">
                  <c:v>2.08</c:v>
                </c:pt>
                <c:pt idx="433">
                  <c:v>2.06</c:v>
                </c:pt>
                <c:pt idx="434">
                  <c:v>2</c:v>
                </c:pt>
                <c:pt idx="435">
                  <c:v>2</c:v>
                </c:pt>
                <c:pt idx="436">
                  <c:v>2.3199999999999998</c:v>
                </c:pt>
                <c:pt idx="437">
                  <c:v>2.2599999999999998</c:v>
                </c:pt>
                <c:pt idx="438">
                  <c:v>2.2400000000000002</c:v>
                </c:pt>
                <c:pt idx="439">
                  <c:v>2.15</c:v>
                </c:pt>
                <c:pt idx="440">
                  <c:v>2.16</c:v>
                </c:pt>
                <c:pt idx="441">
                  <c:v>2.15</c:v>
                </c:pt>
                <c:pt idx="442">
                  <c:v>2</c:v>
                </c:pt>
                <c:pt idx="443">
                  <c:v>1.94</c:v>
                </c:pt>
                <c:pt idx="444">
                  <c:v>1.88</c:v>
                </c:pt>
                <c:pt idx="445">
                  <c:v>1.88</c:v>
                </c:pt>
                <c:pt idx="446">
                  <c:v>1.86</c:v>
                </c:pt>
                <c:pt idx="447">
                  <c:v>1.86</c:v>
                </c:pt>
                <c:pt idx="448">
                  <c:v>1.87</c:v>
                </c:pt>
                <c:pt idx="449">
                  <c:v>1.81</c:v>
                </c:pt>
                <c:pt idx="450">
                  <c:v>1.82</c:v>
                </c:pt>
                <c:pt idx="451">
                  <c:v>1.88</c:v>
                </c:pt>
                <c:pt idx="452">
                  <c:v>2.36</c:v>
                </c:pt>
                <c:pt idx="453">
                  <c:v>2.2000000000000002</c:v>
                </c:pt>
                <c:pt idx="454">
                  <c:v>2.42</c:v>
                </c:pt>
                <c:pt idx="455">
                  <c:v>2.21</c:v>
                </c:pt>
                <c:pt idx="456">
                  <c:v>2.0499999999999998</c:v>
                </c:pt>
                <c:pt idx="457">
                  <c:v>2</c:v>
                </c:pt>
                <c:pt idx="458">
                  <c:v>1.89</c:v>
                </c:pt>
                <c:pt idx="459">
                  <c:v>1.9</c:v>
                </c:pt>
                <c:pt idx="460">
                  <c:v>1.92</c:v>
                </c:pt>
                <c:pt idx="461">
                  <c:v>1.94</c:v>
                </c:pt>
                <c:pt idx="462">
                  <c:v>2.5</c:v>
                </c:pt>
                <c:pt idx="463">
                  <c:v>2.4</c:v>
                </c:pt>
                <c:pt idx="464">
                  <c:v>2.23</c:v>
                </c:pt>
                <c:pt idx="465">
                  <c:v>2.12</c:v>
                </c:pt>
                <c:pt idx="466">
                  <c:v>2</c:v>
                </c:pt>
                <c:pt idx="467">
                  <c:v>1.89</c:v>
                </c:pt>
                <c:pt idx="468">
                  <c:v>2.9</c:v>
                </c:pt>
                <c:pt idx="469">
                  <c:v>1.88</c:v>
                </c:pt>
                <c:pt idx="470">
                  <c:v>1.82</c:v>
                </c:pt>
                <c:pt idx="471">
                  <c:v>1.8</c:v>
                </c:pt>
                <c:pt idx="472">
                  <c:v>1.76</c:v>
                </c:pt>
                <c:pt idx="473">
                  <c:v>2</c:v>
                </c:pt>
                <c:pt idx="474">
                  <c:v>2.1800000000000002</c:v>
                </c:pt>
                <c:pt idx="475">
                  <c:v>2.1800000000000002</c:v>
                </c:pt>
                <c:pt idx="476">
                  <c:v>2.02</c:v>
                </c:pt>
                <c:pt idx="477">
                  <c:v>2.04</c:v>
                </c:pt>
                <c:pt idx="478">
                  <c:v>2</c:v>
                </c:pt>
                <c:pt idx="479">
                  <c:v>2.04</c:v>
                </c:pt>
                <c:pt idx="480">
                  <c:v>1.94</c:v>
                </c:pt>
                <c:pt idx="481">
                  <c:v>2.12</c:v>
                </c:pt>
                <c:pt idx="482">
                  <c:v>2.2400000000000002</c:v>
                </c:pt>
                <c:pt idx="483">
                  <c:v>2.08</c:v>
                </c:pt>
                <c:pt idx="484">
                  <c:v>1.82</c:v>
                </c:pt>
                <c:pt idx="485">
                  <c:v>1.96</c:v>
                </c:pt>
                <c:pt idx="486">
                  <c:v>1.96</c:v>
                </c:pt>
                <c:pt idx="487">
                  <c:v>2</c:v>
                </c:pt>
                <c:pt idx="488">
                  <c:v>2.76</c:v>
                </c:pt>
                <c:pt idx="489">
                  <c:v>2</c:v>
                </c:pt>
                <c:pt idx="490">
                  <c:v>2.38</c:v>
                </c:pt>
                <c:pt idx="491">
                  <c:v>2.64</c:v>
                </c:pt>
                <c:pt idx="492">
                  <c:v>2.98</c:v>
                </c:pt>
                <c:pt idx="493">
                  <c:v>2.46</c:v>
                </c:pt>
                <c:pt idx="494">
                  <c:v>2.2599999999999998</c:v>
                </c:pt>
                <c:pt idx="495">
                  <c:v>2.14</c:v>
                </c:pt>
                <c:pt idx="496">
                  <c:v>2.06</c:v>
                </c:pt>
                <c:pt idx="497">
                  <c:v>2.04</c:v>
                </c:pt>
                <c:pt idx="498">
                  <c:v>2</c:v>
                </c:pt>
                <c:pt idx="499">
                  <c:v>2.2599999999999998</c:v>
                </c:pt>
                <c:pt idx="500">
                  <c:v>2.37</c:v>
                </c:pt>
                <c:pt idx="501">
                  <c:v>3.3</c:v>
                </c:pt>
                <c:pt idx="502">
                  <c:v>2.7</c:v>
                </c:pt>
                <c:pt idx="503">
                  <c:v>2.36</c:v>
                </c:pt>
                <c:pt idx="504">
                  <c:v>2.3199999999999998</c:v>
                </c:pt>
                <c:pt idx="505">
                  <c:v>2.3199999999999998</c:v>
                </c:pt>
                <c:pt idx="506">
                  <c:v>2.1800000000000002</c:v>
                </c:pt>
                <c:pt idx="507">
                  <c:v>2.14</c:v>
                </c:pt>
                <c:pt idx="508">
                  <c:v>2.12</c:v>
                </c:pt>
                <c:pt idx="509">
                  <c:v>2.02</c:v>
                </c:pt>
                <c:pt idx="510">
                  <c:v>1.93</c:v>
                </c:pt>
                <c:pt idx="511">
                  <c:v>1.9</c:v>
                </c:pt>
                <c:pt idx="512">
                  <c:v>1.84</c:v>
                </c:pt>
                <c:pt idx="513">
                  <c:v>1.83</c:v>
                </c:pt>
                <c:pt idx="514">
                  <c:v>1.8</c:v>
                </c:pt>
                <c:pt idx="515">
                  <c:v>1.76</c:v>
                </c:pt>
                <c:pt idx="516">
                  <c:v>1.72</c:v>
                </c:pt>
                <c:pt idx="517">
                  <c:v>1.74</c:v>
                </c:pt>
                <c:pt idx="518">
                  <c:v>1.76</c:v>
                </c:pt>
                <c:pt idx="519">
                  <c:v>1.76</c:v>
                </c:pt>
                <c:pt idx="520">
                  <c:v>1.8</c:v>
                </c:pt>
                <c:pt idx="521">
                  <c:v>1.73</c:v>
                </c:pt>
                <c:pt idx="522">
                  <c:v>1.68</c:v>
                </c:pt>
                <c:pt idx="523">
                  <c:v>1.64</c:v>
                </c:pt>
                <c:pt idx="524">
                  <c:v>1.86</c:v>
                </c:pt>
                <c:pt idx="525">
                  <c:v>1.84</c:v>
                </c:pt>
                <c:pt idx="526">
                  <c:v>2.64</c:v>
                </c:pt>
                <c:pt idx="527">
                  <c:v>2.36</c:v>
                </c:pt>
                <c:pt idx="528">
                  <c:v>2.36</c:v>
                </c:pt>
                <c:pt idx="529">
                  <c:v>2.16</c:v>
                </c:pt>
                <c:pt idx="530">
                  <c:v>1.75</c:v>
                </c:pt>
                <c:pt idx="531">
                  <c:v>1.81</c:v>
                </c:pt>
                <c:pt idx="532">
                  <c:v>1.86</c:v>
                </c:pt>
                <c:pt idx="533">
                  <c:v>1.99</c:v>
                </c:pt>
                <c:pt idx="534">
                  <c:v>2.13</c:v>
                </c:pt>
                <c:pt idx="535">
                  <c:v>1.93</c:v>
                </c:pt>
                <c:pt idx="536">
                  <c:v>1.98</c:v>
                </c:pt>
                <c:pt idx="537">
                  <c:v>1.93</c:v>
                </c:pt>
                <c:pt idx="538">
                  <c:v>2.2599999999999998</c:v>
                </c:pt>
                <c:pt idx="539">
                  <c:v>2.2999999999999998</c:v>
                </c:pt>
                <c:pt idx="540">
                  <c:v>2.54</c:v>
                </c:pt>
                <c:pt idx="541">
                  <c:v>2.25</c:v>
                </c:pt>
                <c:pt idx="542">
                  <c:v>2.56</c:v>
                </c:pt>
                <c:pt idx="543">
                  <c:v>2.29</c:v>
                </c:pt>
                <c:pt idx="544">
                  <c:v>2.33</c:v>
                </c:pt>
                <c:pt idx="545">
                  <c:v>2.2799999999999998</c:v>
                </c:pt>
                <c:pt idx="546">
                  <c:v>2.27</c:v>
                </c:pt>
                <c:pt idx="547">
                  <c:v>2.2599999999999998</c:v>
                </c:pt>
                <c:pt idx="548">
                  <c:v>2.52</c:v>
                </c:pt>
                <c:pt idx="549">
                  <c:v>2.2799999999999998</c:v>
                </c:pt>
                <c:pt idx="550">
                  <c:v>2.2000000000000002</c:v>
                </c:pt>
                <c:pt idx="551">
                  <c:v>2.12</c:v>
                </c:pt>
                <c:pt idx="552">
                  <c:v>2.33</c:v>
                </c:pt>
                <c:pt idx="553">
                  <c:v>2.16</c:v>
                </c:pt>
                <c:pt idx="554">
                  <c:v>2.66</c:v>
                </c:pt>
                <c:pt idx="555">
                  <c:v>2.36</c:v>
                </c:pt>
                <c:pt idx="556">
                  <c:v>2.46</c:v>
                </c:pt>
                <c:pt idx="557">
                  <c:v>2.36</c:v>
                </c:pt>
                <c:pt idx="558">
                  <c:v>2.46</c:v>
                </c:pt>
                <c:pt idx="559">
                  <c:v>3.12</c:v>
                </c:pt>
                <c:pt idx="560">
                  <c:v>2.56</c:v>
                </c:pt>
                <c:pt idx="561">
                  <c:v>2.08</c:v>
                </c:pt>
                <c:pt idx="562">
                  <c:v>2</c:v>
                </c:pt>
                <c:pt idx="563">
                  <c:v>1.96</c:v>
                </c:pt>
                <c:pt idx="564">
                  <c:v>1.9</c:v>
                </c:pt>
                <c:pt idx="565">
                  <c:v>1.86</c:v>
                </c:pt>
                <c:pt idx="566">
                  <c:v>1.84</c:v>
                </c:pt>
                <c:pt idx="567">
                  <c:v>1.84</c:v>
                </c:pt>
                <c:pt idx="568">
                  <c:v>1.8</c:v>
                </c:pt>
                <c:pt idx="569">
                  <c:v>1.73</c:v>
                </c:pt>
                <c:pt idx="570">
                  <c:v>1.72</c:v>
                </c:pt>
                <c:pt idx="571">
                  <c:v>1.69</c:v>
                </c:pt>
                <c:pt idx="572">
                  <c:v>1.68</c:v>
                </c:pt>
                <c:pt idx="573">
                  <c:v>1.66</c:v>
                </c:pt>
                <c:pt idx="574">
                  <c:v>1.65</c:v>
                </c:pt>
                <c:pt idx="575">
                  <c:v>1.64</c:v>
                </c:pt>
                <c:pt idx="576">
                  <c:v>1.68</c:v>
                </c:pt>
                <c:pt idx="577">
                  <c:v>1.64</c:v>
                </c:pt>
                <c:pt idx="578">
                  <c:v>1.66</c:v>
                </c:pt>
                <c:pt idx="579">
                  <c:v>1.64</c:v>
                </c:pt>
                <c:pt idx="580">
                  <c:v>1.72</c:v>
                </c:pt>
                <c:pt idx="581">
                  <c:v>1.64</c:v>
                </c:pt>
                <c:pt idx="582">
                  <c:v>2.02</c:v>
                </c:pt>
                <c:pt idx="583">
                  <c:v>2.62</c:v>
                </c:pt>
                <c:pt idx="584">
                  <c:v>2.54</c:v>
                </c:pt>
                <c:pt idx="585">
                  <c:v>2.48</c:v>
                </c:pt>
                <c:pt idx="586">
                  <c:v>2.4900000000000002</c:v>
                </c:pt>
                <c:pt idx="587">
                  <c:v>2.5</c:v>
                </c:pt>
                <c:pt idx="588">
                  <c:v>2.44</c:v>
                </c:pt>
                <c:pt idx="589">
                  <c:v>2.23</c:v>
                </c:pt>
                <c:pt idx="590">
                  <c:v>2.1800000000000002</c:v>
                </c:pt>
                <c:pt idx="591">
                  <c:v>2.06</c:v>
                </c:pt>
                <c:pt idx="592">
                  <c:v>2.02</c:v>
                </c:pt>
                <c:pt idx="593">
                  <c:v>1.96</c:v>
                </c:pt>
                <c:pt idx="594">
                  <c:v>2.08</c:v>
                </c:pt>
                <c:pt idx="595">
                  <c:v>2.02</c:v>
                </c:pt>
                <c:pt idx="596">
                  <c:v>2.17</c:v>
                </c:pt>
                <c:pt idx="597">
                  <c:v>2.16</c:v>
                </c:pt>
                <c:pt idx="598">
                  <c:v>2.2000000000000002</c:v>
                </c:pt>
                <c:pt idx="599">
                  <c:v>2.06</c:v>
                </c:pt>
                <c:pt idx="600">
                  <c:v>2.84</c:v>
                </c:pt>
                <c:pt idx="601">
                  <c:v>2.5299999999999998</c:v>
                </c:pt>
                <c:pt idx="602">
                  <c:v>2.2599999999999998</c:v>
                </c:pt>
                <c:pt idx="603">
                  <c:v>2.38</c:v>
                </c:pt>
                <c:pt idx="604">
                  <c:v>2.54</c:v>
                </c:pt>
                <c:pt idx="605">
                  <c:v>2.52</c:v>
                </c:pt>
                <c:pt idx="606">
                  <c:v>2.48</c:v>
                </c:pt>
                <c:pt idx="607">
                  <c:v>2.36</c:v>
                </c:pt>
                <c:pt idx="608">
                  <c:v>2.34</c:v>
                </c:pt>
                <c:pt idx="609">
                  <c:v>2.2000000000000002</c:v>
                </c:pt>
                <c:pt idx="610">
                  <c:v>2.1</c:v>
                </c:pt>
                <c:pt idx="611">
                  <c:v>2.06</c:v>
                </c:pt>
                <c:pt idx="612">
                  <c:v>2.46</c:v>
                </c:pt>
                <c:pt idx="613">
                  <c:v>2.2200000000000002</c:v>
                </c:pt>
                <c:pt idx="614">
                  <c:v>2.48</c:v>
                </c:pt>
                <c:pt idx="615">
                  <c:v>2.33</c:v>
                </c:pt>
                <c:pt idx="616">
                  <c:v>2.19</c:v>
                </c:pt>
                <c:pt idx="617">
                  <c:v>2.02</c:v>
                </c:pt>
                <c:pt idx="618">
                  <c:v>2.08</c:v>
                </c:pt>
                <c:pt idx="619">
                  <c:v>2.7</c:v>
                </c:pt>
                <c:pt idx="620">
                  <c:v>3.08</c:v>
                </c:pt>
                <c:pt idx="621">
                  <c:v>3.12</c:v>
                </c:pt>
                <c:pt idx="622">
                  <c:v>3.34</c:v>
                </c:pt>
                <c:pt idx="623">
                  <c:v>2.92</c:v>
                </c:pt>
                <c:pt idx="624">
                  <c:v>2.81</c:v>
                </c:pt>
                <c:pt idx="625">
                  <c:v>2.62</c:v>
                </c:pt>
                <c:pt idx="626">
                  <c:v>4.04</c:v>
                </c:pt>
                <c:pt idx="627">
                  <c:v>3.84</c:v>
                </c:pt>
                <c:pt idx="628">
                  <c:v>3.1</c:v>
                </c:pt>
                <c:pt idx="629">
                  <c:v>2.64</c:v>
                </c:pt>
                <c:pt idx="630">
                  <c:v>2.62</c:v>
                </c:pt>
                <c:pt idx="631">
                  <c:v>2.72</c:v>
                </c:pt>
                <c:pt idx="632">
                  <c:v>2.98</c:v>
                </c:pt>
                <c:pt idx="633">
                  <c:v>3</c:v>
                </c:pt>
                <c:pt idx="634">
                  <c:v>3.12</c:v>
                </c:pt>
                <c:pt idx="635">
                  <c:v>3.62</c:v>
                </c:pt>
                <c:pt idx="636">
                  <c:v>3</c:v>
                </c:pt>
                <c:pt idx="637">
                  <c:v>2.76</c:v>
                </c:pt>
                <c:pt idx="638">
                  <c:v>2.9</c:v>
                </c:pt>
                <c:pt idx="639">
                  <c:v>2.86</c:v>
                </c:pt>
                <c:pt idx="640">
                  <c:v>5.4</c:v>
                </c:pt>
                <c:pt idx="641">
                  <c:v>3.64</c:v>
                </c:pt>
                <c:pt idx="642">
                  <c:v>3.08</c:v>
                </c:pt>
                <c:pt idx="643">
                  <c:v>2.8</c:v>
                </c:pt>
                <c:pt idx="644">
                  <c:v>2.72</c:v>
                </c:pt>
                <c:pt idx="645">
                  <c:v>3</c:v>
                </c:pt>
                <c:pt idx="646">
                  <c:v>2.84</c:v>
                </c:pt>
                <c:pt idx="647">
                  <c:v>2.82</c:v>
                </c:pt>
                <c:pt idx="648">
                  <c:v>2.79</c:v>
                </c:pt>
                <c:pt idx="649">
                  <c:v>2.74</c:v>
                </c:pt>
                <c:pt idx="650">
                  <c:v>2.5</c:v>
                </c:pt>
                <c:pt idx="651">
                  <c:v>2.46</c:v>
                </c:pt>
                <c:pt idx="652">
                  <c:v>2.72</c:v>
                </c:pt>
                <c:pt idx="653">
                  <c:v>2.78</c:v>
                </c:pt>
                <c:pt idx="654">
                  <c:v>3.08</c:v>
                </c:pt>
                <c:pt idx="655">
                  <c:v>3.12</c:v>
                </c:pt>
                <c:pt idx="656">
                  <c:v>3.04</c:v>
                </c:pt>
                <c:pt idx="657">
                  <c:v>2.84</c:v>
                </c:pt>
                <c:pt idx="658">
                  <c:v>2.64</c:v>
                </c:pt>
                <c:pt idx="659">
                  <c:v>2.4700000000000002</c:v>
                </c:pt>
                <c:pt idx="660">
                  <c:v>2.5</c:v>
                </c:pt>
                <c:pt idx="661">
                  <c:v>2</c:v>
                </c:pt>
                <c:pt idx="662">
                  <c:v>2.88</c:v>
                </c:pt>
                <c:pt idx="663">
                  <c:v>2.6</c:v>
                </c:pt>
                <c:pt idx="664">
                  <c:v>3.02</c:v>
                </c:pt>
                <c:pt idx="665">
                  <c:v>2.68</c:v>
                </c:pt>
                <c:pt idx="666">
                  <c:v>2.86</c:v>
                </c:pt>
                <c:pt idx="667">
                  <c:v>2.82</c:v>
                </c:pt>
                <c:pt idx="668">
                  <c:v>2.66</c:v>
                </c:pt>
                <c:pt idx="669">
                  <c:v>2.6</c:v>
                </c:pt>
                <c:pt idx="670">
                  <c:v>2.86</c:v>
                </c:pt>
                <c:pt idx="671">
                  <c:v>3.36</c:v>
                </c:pt>
                <c:pt idx="672">
                  <c:v>3.02</c:v>
                </c:pt>
                <c:pt idx="673">
                  <c:v>3.7</c:v>
                </c:pt>
                <c:pt idx="674">
                  <c:v>3.02</c:v>
                </c:pt>
                <c:pt idx="675">
                  <c:v>3.34</c:v>
                </c:pt>
                <c:pt idx="676">
                  <c:v>3.49</c:v>
                </c:pt>
                <c:pt idx="677">
                  <c:v>3.08</c:v>
                </c:pt>
                <c:pt idx="678">
                  <c:v>2.68</c:v>
                </c:pt>
                <c:pt idx="679">
                  <c:v>2.52</c:v>
                </c:pt>
                <c:pt idx="680">
                  <c:v>2.64</c:v>
                </c:pt>
                <c:pt idx="681">
                  <c:v>2.48</c:v>
                </c:pt>
                <c:pt idx="682">
                  <c:v>2.3199999999999998</c:v>
                </c:pt>
                <c:pt idx="683">
                  <c:v>2.2799999999999998</c:v>
                </c:pt>
                <c:pt idx="684">
                  <c:v>2.25</c:v>
                </c:pt>
                <c:pt idx="685">
                  <c:v>2.3199999999999998</c:v>
                </c:pt>
                <c:pt idx="686">
                  <c:v>2.16</c:v>
                </c:pt>
                <c:pt idx="687">
                  <c:v>2.1</c:v>
                </c:pt>
                <c:pt idx="688">
                  <c:v>2.0699999999999998</c:v>
                </c:pt>
                <c:pt idx="689">
                  <c:v>2.06</c:v>
                </c:pt>
                <c:pt idx="690">
                  <c:v>2.0499999999999998</c:v>
                </c:pt>
                <c:pt idx="691">
                  <c:v>2.04</c:v>
                </c:pt>
                <c:pt idx="692">
                  <c:v>2.02</c:v>
                </c:pt>
                <c:pt idx="693">
                  <c:v>2</c:v>
                </c:pt>
                <c:pt idx="694">
                  <c:v>2.38</c:v>
                </c:pt>
                <c:pt idx="695">
                  <c:v>2.12</c:v>
                </c:pt>
                <c:pt idx="696">
                  <c:v>2.16</c:v>
                </c:pt>
                <c:pt idx="697">
                  <c:v>2.08</c:v>
                </c:pt>
                <c:pt idx="698">
                  <c:v>2.3199999999999998</c:v>
                </c:pt>
                <c:pt idx="699">
                  <c:v>2.71</c:v>
                </c:pt>
                <c:pt idx="700">
                  <c:v>2.2400000000000002</c:v>
                </c:pt>
                <c:pt idx="701">
                  <c:v>2.1</c:v>
                </c:pt>
                <c:pt idx="702">
                  <c:v>2.04</c:v>
                </c:pt>
                <c:pt idx="703">
                  <c:v>2.12</c:v>
                </c:pt>
                <c:pt idx="704">
                  <c:v>2.08</c:v>
                </c:pt>
                <c:pt idx="705">
                  <c:v>2</c:v>
                </c:pt>
                <c:pt idx="706">
                  <c:v>2.4</c:v>
                </c:pt>
                <c:pt idx="707">
                  <c:v>2.14</c:v>
                </c:pt>
                <c:pt idx="708">
                  <c:v>2.46</c:v>
                </c:pt>
                <c:pt idx="709">
                  <c:v>2.1800000000000002</c:v>
                </c:pt>
                <c:pt idx="710">
                  <c:v>2.4</c:v>
                </c:pt>
                <c:pt idx="711">
                  <c:v>1.96</c:v>
                </c:pt>
                <c:pt idx="712">
                  <c:v>1.94</c:v>
                </c:pt>
                <c:pt idx="713">
                  <c:v>2</c:v>
                </c:pt>
                <c:pt idx="714">
                  <c:v>1.96</c:v>
                </c:pt>
                <c:pt idx="715">
                  <c:v>1.96</c:v>
                </c:pt>
                <c:pt idx="716">
                  <c:v>1.97</c:v>
                </c:pt>
                <c:pt idx="717">
                  <c:v>1.97</c:v>
                </c:pt>
                <c:pt idx="718">
                  <c:v>1.96</c:v>
                </c:pt>
                <c:pt idx="719">
                  <c:v>2.14</c:v>
                </c:pt>
                <c:pt idx="720">
                  <c:v>2.52</c:v>
                </c:pt>
                <c:pt idx="721">
                  <c:v>2.2799999999999998</c:v>
                </c:pt>
                <c:pt idx="722">
                  <c:v>2.15</c:v>
                </c:pt>
                <c:pt idx="723">
                  <c:v>1.02</c:v>
                </c:pt>
                <c:pt idx="724">
                  <c:v>2.04</c:v>
                </c:pt>
                <c:pt idx="725">
                  <c:v>2.08</c:v>
                </c:pt>
                <c:pt idx="726">
                  <c:v>2.04</c:v>
                </c:pt>
                <c:pt idx="727">
                  <c:v>2.02</c:v>
                </c:pt>
                <c:pt idx="728">
                  <c:v>1.96</c:v>
                </c:pt>
                <c:pt idx="729">
                  <c:v>1.85</c:v>
                </c:pt>
                <c:pt idx="730">
                  <c:v>1.8</c:v>
                </c:pt>
                <c:pt idx="731">
                  <c:v>1.74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2419-4569-9280-2ABC6563F4C1}"/>
            </c:ext>
          </c:extLst>
        </c:ser>
        <c:ser>
          <c:idx val="13"/>
          <c:order val="1"/>
          <c:tx>
            <c:v>2011</c:v>
          </c:tx>
          <c:spPr>
            <a:ln w="6350">
              <a:solidFill>
                <a:srgbClr val="C00000"/>
              </a:solidFill>
              <a:prstDash val="sysDot"/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DATOS!$AJ$3:$AJ$734</c:f>
              <c:numCache>
                <c:formatCode>0.00</c:formatCode>
                <c:ptCount val="732"/>
                <c:pt idx="0">
                  <c:v>1.74</c:v>
                </c:pt>
                <c:pt idx="1">
                  <c:v>1.72</c:v>
                </c:pt>
                <c:pt idx="2">
                  <c:v>1.7</c:v>
                </c:pt>
                <c:pt idx="3">
                  <c:v>1.68</c:v>
                </c:pt>
                <c:pt idx="4">
                  <c:v>1.67</c:v>
                </c:pt>
                <c:pt idx="5">
                  <c:v>1.67</c:v>
                </c:pt>
                <c:pt idx="6">
                  <c:v>1.88</c:v>
                </c:pt>
                <c:pt idx="7">
                  <c:v>1.77</c:v>
                </c:pt>
                <c:pt idx="8">
                  <c:v>2.36</c:v>
                </c:pt>
                <c:pt idx="9">
                  <c:v>2.04</c:v>
                </c:pt>
                <c:pt idx="10">
                  <c:v>2</c:v>
                </c:pt>
                <c:pt idx="11">
                  <c:v>1.26</c:v>
                </c:pt>
                <c:pt idx="12">
                  <c:v>1.18</c:v>
                </c:pt>
                <c:pt idx="13">
                  <c:v>1.76</c:v>
                </c:pt>
                <c:pt idx="14">
                  <c:v>2.4</c:v>
                </c:pt>
                <c:pt idx="15">
                  <c:v>2.06</c:v>
                </c:pt>
                <c:pt idx="16">
                  <c:v>1.98</c:v>
                </c:pt>
                <c:pt idx="17">
                  <c:v>1.96</c:v>
                </c:pt>
                <c:pt idx="18">
                  <c:v>2.08</c:v>
                </c:pt>
                <c:pt idx="19">
                  <c:v>1.94</c:v>
                </c:pt>
                <c:pt idx="20">
                  <c:v>1.9</c:v>
                </c:pt>
                <c:pt idx="21">
                  <c:v>1.84</c:v>
                </c:pt>
                <c:pt idx="22">
                  <c:v>1.8</c:v>
                </c:pt>
                <c:pt idx="23">
                  <c:v>1.76</c:v>
                </c:pt>
                <c:pt idx="24">
                  <c:v>1.7</c:v>
                </c:pt>
                <c:pt idx="25">
                  <c:v>1.68</c:v>
                </c:pt>
                <c:pt idx="26">
                  <c:v>1.66</c:v>
                </c:pt>
                <c:pt idx="27">
                  <c:v>1.64</c:v>
                </c:pt>
                <c:pt idx="28">
                  <c:v>1.6</c:v>
                </c:pt>
                <c:pt idx="29">
                  <c:v>1.58</c:v>
                </c:pt>
                <c:pt idx="30">
                  <c:v>1.56</c:v>
                </c:pt>
                <c:pt idx="31">
                  <c:v>1.56</c:v>
                </c:pt>
                <c:pt idx="32">
                  <c:v>1.57</c:v>
                </c:pt>
                <c:pt idx="33">
                  <c:v>1.54</c:v>
                </c:pt>
                <c:pt idx="34">
                  <c:v>1.52</c:v>
                </c:pt>
                <c:pt idx="35">
                  <c:v>1.5</c:v>
                </c:pt>
                <c:pt idx="36">
                  <c:v>1.48</c:v>
                </c:pt>
                <c:pt idx="37">
                  <c:v>1.46</c:v>
                </c:pt>
                <c:pt idx="38">
                  <c:v>1.46</c:v>
                </c:pt>
                <c:pt idx="39">
                  <c:v>1.46</c:v>
                </c:pt>
                <c:pt idx="40">
                  <c:v>1.46</c:v>
                </c:pt>
                <c:pt idx="41">
                  <c:v>1.46</c:v>
                </c:pt>
                <c:pt idx="42">
                  <c:v>1.46</c:v>
                </c:pt>
                <c:pt idx="43">
                  <c:v>1.45</c:v>
                </c:pt>
                <c:pt idx="44">
                  <c:v>1.44</c:v>
                </c:pt>
                <c:pt idx="45">
                  <c:v>1.42</c:v>
                </c:pt>
                <c:pt idx="46">
                  <c:v>1.41</c:v>
                </c:pt>
                <c:pt idx="47">
                  <c:v>1.4</c:v>
                </c:pt>
                <c:pt idx="48">
                  <c:v>1.4</c:v>
                </c:pt>
                <c:pt idx="49">
                  <c:v>1.38</c:v>
                </c:pt>
                <c:pt idx="50">
                  <c:v>1.37</c:v>
                </c:pt>
                <c:pt idx="51">
                  <c:v>1.4</c:v>
                </c:pt>
                <c:pt idx="52">
                  <c:v>1.5</c:v>
                </c:pt>
                <c:pt idx="53">
                  <c:v>1.49</c:v>
                </c:pt>
                <c:pt idx="54">
                  <c:v>1.49</c:v>
                </c:pt>
                <c:pt idx="55">
                  <c:v>1.53</c:v>
                </c:pt>
                <c:pt idx="56">
                  <c:v>1.53</c:v>
                </c:pt>
                <c:pt idx="57">
                  <c:v>1.52</c:v>
                </c:pt>
                <c:pt idx="58">
                  <c:v>1.48</c:v>
                </c:pt>
                <c:pt idx="59">
                  <c:v>1.44</c:v>
                </c:pt>
                <c:pt idx="60">
                  <c:v>1.42</c:v>
                </c:pt>
                <c:pt idx="61">
                  <c:v>1.6</c:v>
                </c:pt>
                <c:pt idx="62">
                  <c:v>1.55</c:v>
                </c:pt>
                <c:pt idx="63">
                  <c:v>1.48</c:v>
                </c:pt>
                <c:pt idx="64">
                  <c:v>1.46</c:v>
                </c:pt>
                <c:pt idx="65">
                  <c:v>1.42</c:v>
                </c:pt>
                <c:pt idx="66">
                  <c:v>1.4</c:v>
                </c:pt>
                <c:pt idx="67">
                  <c:v>1.36</c:v>
                </c:pt>
                <c:pt idx="68">
                  <c:v>1.38</c:v>
                </c:pt>
                <c:pt idx="69">
                  <c:v>1.35</c:v>
                </c:pt>
                <c:pt idx="70">
                  <c:v>1.4</c:v>
                </c:pt>
                <c:pt idx="71">
                  <c:v>1.44</c:v>
                </c:pt>
                <c:pt idx="72">
                  <c:v>1.75</c:v>
                </c:pt>
                <c:pt idx="73">
                  <c:v>1.56</c:v>
                </c:pt>
                <c:pt idx="74">
                  <c:v>1.68</c:v>
                </c:pt>
                <c:pt idx="75">
                  <c:v>1.56</c:v>
                </c:pt>
                <c:pt idx="76">
                  <c:v>1.9</c:v>
                </c:pt>
                <c:pt idx="77">
                  <c:v>1.86</c:v>
                </c:pt>
                <c:pt idx="78">
                  <c:v>1.82</c:v>
                </c:pt>
                <c:pt idx="79">
                  <c:v>1.9</c:v>
                </c:pt>
                <c:pt idx="80">
                  <c:v>2.3199999999999998</c:v>
                </c:pt>
                <c:pt idx="81">
                  <c:v>1.98</c:v>
                </c:pt>
                <c:pt idx="82">
                  <c:v>1.88</c:v>
                </c:pt>
                <c:pt idx="83">
                  <c:v>1.85</c:v>
                </c:pt>
                <c:pt idx="84">
                  <c:v>2.84</c:v>
                </c:pt>
                <c:pt idx="85">
                  <c:v>2.92</c:v>
                </c:pt>
                <c:pt idx="86">
                  <c:v>2.5299999999999998</c:v>
                </c:pt>
                <c:pt idx="87">
                  <c:v>2.44</c:v>
                </c:pt>
                <c:pt idx="88">
                  <c:v>2.4</c:v>
                </c:pt>
                <c:pt idx="89">
                  <c:v>2.3199999999999998</c:v>
                </c:pt>
                <c:pt idx="90">
                  <c:v>2.2799999999999998</c:v>
                </c:pt>
                <c:pt idx="91">
                  <c:v>2.0499999999999998</c:v>
                </c:pt>
                <c:pt idx="92">
                  <c:v>2.04</c:v>
                </c:pt>
                <c:pt idx="93">
                  <c:v>2.04</c:v>
                </c:pt>
                <c:pt idx="94">
                  <c:v>2.02</c:v>
                </c:pt>
                <c:pt idx="95">
                  <c:v>1.96</c:v>
                </c:pt>
                <c:pt idx="96">
                  <c:v>2.38</c:v>
                </c:pt>
                <c:pt idx="97">
                  <c:v>2.35</c:v>
                </c:pt>
                <c:pt idx="98">
                  <c:v>2.3199999999999998</c:v>
                </c:pt>
                <c:pt idx="99">
                  <c:v>2.2999999999999998</c:v>
                </c:pt>
                <c:pt idx="100">
                  <c:v>2.2200000000000002</c:v>
                </c:pt>
                <c:pt idx="101">
                  <c:v>2.16</c:v>
                </c:pt>
                <c:pt idx="102">
                  <c:v>2.11</c:v>
                </c:pt>
                <c:pt idx="103">
                  <c:v>2.08</c:v>
                </c:pt>
                <c:pt idx="104">
                  <c:v>2.2200000000000002</c:v>
                </c:pt>
                <c:pt idx="105">
                  <c:v>1.7</c:v>
                </c:pt>
                <c:pt idx="106">
                  <c:v>1.94</c:v>
                </c:pt>
                <c:pt idx="107">
                  <c:v>1.91</c:v>
                </c:pt>
                <c:pt idx="108">
                  <c:v>3.28</c:v>
                </c:pt>
                <c:pt idx="109">
                  <c:v>3.72</c:v>
                </c:pt>
                <c:pt idx="110">
                  <c:v>3.08</c:v>
                </c:pt>
                <c:pt idx="111">
                  <c:v>3.64</c:v>
                </c:pt>
                <c:pt idx="112">
                  <c:v>3</c:v>
                </c:pt>
                <c:pt idx="113">
                  <c:v>2.5299999999999998</c:v>
                </c:pt>
                <c:pt idx="114">
                  <c:v>2.38</c:v>
                </c:pt>
                <c:pt idx="115">
                  <c:v>2.2599999999999998</c:v>
                </c:pt>
                <c:pt idx="116">
                  <c:v>2.14</c:v>
                </c:pt>
                <c:pt idx="117">
                  <c:v>2.2400000000000002</c:v>
                </c:pt>
                <c:pt idx="118" formatCode="General">
                  <c:v>2.52</c:v>
                </c:pt>
                <c:pt idx="119" formatCode="General">
                  <c:v>2.39</c:v>
                </c:pt>
                <c:pt idx="120">
                  <c:v>2.99</c:v>
                </c:pt>
                <c:pt idx="121">
                  <c:v>2.99</c:v>
                </c:pt>
                <c:pt idx="122">
                  <c:v>3.02</c:v>
                </c:pt>
                <c:pt idx="123">
                  <c:v>2.82</c:v>
                </c:pt>
                <c:pt idx="124">
                  <c:v>2.7</c:v>
                </c:pt>
                <c:pt idx="125">
                  <c:v>3.2</c:v>
                </c:pt>
                <c:pt idx="126">
                  <c:v>2.73</c:v>
                </c:pt>
                <c:pt idx="127">
                  <c:v>2.96</c:v>
                </c:pt>
                <c:pt idx="128">
                  <c:v>2.87</c:v>
                </c:pt>
                <c:pt idx="129">
                  <c:v>3.4</c:v>
                </c:pt>
                <c:pt idx="130">
                  <c:v>3.11</c:v>
                </c:pt>
                <c:pt idx="131">
                  <c:v>3.28</c:v>
                </c:pt>
                <c:pt idx="132">
                  <c:v>3.02</c:v>
                </c:pt>
                <c:pt idx="133">
                  <c:v>3.18</c:v>
                </c:pt>
                <c:pt idx="134">
                  <c:v>3.32</c:v>
                </c:pt>
                <c:pt idx="135">
                  <c:v>3.2</c:v>
                </c:pt>
                <c:pt idx="136">
                  <c:v>5.7</c:v>
                </c:pt>
                <c:pt idx="137">
                  <c:v>3.91</c:v>
                </c:pt>
                <c:pt idx="138">
                  <c:v>3.08</c:v>
                </c:pt>
                <c:pt idx="139">
                  <c:v>2.74</c:v>
                </c:pt>
                <c:pt idx="140">
                  <c:v>2.71</c:v>
                </c:pt>
                <c:pt idx="141">
                  <c:v>2.5299999999999998</c:v>
                </c:pt>
                <c:pt idx="142">
                  <c:v>2.34</c:v>
                </c:pt>
                <c:pt idx="143">
                  <c:v>2.3199999999999998</c:v>
                </c:pt>
                <c:pt idx="144">
                  <c:v>2.19</c:v>
                </c:pt>
                <c:pt idx="145">
                  <c:v>2.23</c:v>
                </c:pt>
                <c:pt idx="146">
                  <c:v>2.1</c:v>
                </c:pt>
                <c:pt idx="147">
                  <c:v>2.0499999999999998</c:v>
                </c:pt>
                <c:pt idx="148">
                  <c:v>2.0099999999999998</c:v>
                </c:pt>
                <c:pt idx="149">
                  <c:v>1.97</c:v>
                </c:pt>
                <c:pt idx="150">
                  <c:v>1.91</c:v>
                </c:pt>
                <c:pt idx="151">
                  <c:v>1.88</c:v>
                </c:pt>
                <c:pt idx="152">
                  <c:v>1.85</c:v>
                </c:pt>
                <c:pt idx="153">
                  <c:v>1.86</c:v>
                </c:pt>
                <c:pt idx="154">
                  <c:v>2.08</c:v>
                </c:pt>
                <c:pt idx="155">
                  <c:v>2</c:v>
                </c:pt>
                <c:pt idx="156">
                  <c:v>2.08</c:v>
                </c:pt>
                <c:pt idx="157">
                  <c:v>2.09</c:v>
                </c:pt>
                <c:pt idx="158">
                  <c:v>2.57</c:v>
                </c:pt>
                <c:pt idx="159">
                  <c:v>2.5</c:v>
                </c:pt>
                <c:pt idx="160">
                  <c:v>2.8</c:v>
                </c:pt>
                <c:pt idx="161">
                  <c:v>2.69</c:v>
                </c:pt>
                <c:pt idx="162">
                  <c:v>3.36</c:v>
                </c:pt>
                <c:pt idx="163">
                  <c:v>3.32</c:v>
                </c:pt>
                <c:pt idx="164">
                  <c:v>2.75</c:v>
                </c:pt>
                <c:pt idx="165">
                  <c:v>2.5</c:v>
                </c:pt>
                <c:pt idx="166">
                  <c:v>2.4900000000000002</c:v>
                </c:pt>
                <c:pt idx="167">
                  <c:v>2.4300000000000002</c:v>
                </c:pt>
                <c:pt idx="168">
                  <c:v>2.4500000000000002</c:v>
                </c:pt>
                <c:pt idx="169">
                  <c:v>2.36</c:v>
                </c:pt>
                <c:pt idx="170">
                  <c:v>2.23</c:v>
                </c:pt>
                <c:pt idx="171">
                  <c:v>2.14</c:v>
                </c:pt>
                <c:pt idx="172">
                  <c:v>2.04</c:v>
                </c:pt>
                <c:pt idx="173">
                  <c:v>1.98</c:v>
                </c:pt>
                <c:pt idx="174">
                  <c:v>1.93</c:v>
                </c:pt>
                <c:pt idx="175">
                  <c:v>1.9</c:v>
                </c:pt>
                <c:pt idx="176">
                  <c:v>1.85</c:v>
                </c:pt>
                <c:pt idx="177">
                  <c:v>1.81</c:v>
                </c:pt>
                <c:pt idx="178">
                  <c:v>1.78</c:v>
                </c:pt>
                <c:pt idx="179">
                  <c:v>1.77</c:v>
                </c:pt>
                <c:pt idx="180">
                  <c:v>1.76</c:v>
                </c:pt>
                <c:pt idx="181">
                  <c:v>1.73</c:v>
                </c:pt>
                <c:pt idx="182">
                  <c:v>1.8</c:v>
                </c:pt>
                <c:pt idx="183">
                  <c:v>1.77</c:v>
                </c:pt>
                <c:pt idx="184">
                  <c:v>1.73</c:v>
                </c:pt>
                <c:pt idx="185">
                  <c:v>1.7</c:v>
                </c:pt>
                <c:pt idx="186">
                  <c:v>1.68</c:v>
                </c:pt>
                <c:pt idx="187">
                  <c:v>1.73</c:v>
                </c:pt>
                <c:pt idx="188">
                  <c:v>1.85</c:v>
                </c:pt>
                <c:pt idx="189">
                  <c:v>1.77</c:v>
                </c:pt>
                <c:pt idx="190">
                  <c:v>1.92</c:v>
                </c:pt>
                <c:pt idx="191">
                  <c:v>1.81</c:v>
                </c:pt>
                <c:pt idx="192">
                  <c:v>1.93</c:v>
                </c:pt>
                <c:pt idx="193">
                  <c:v>1.85</c:v>
                </c:pt>
                <c:pt idx="194">
                  <c:v>2.14</c:v>
                </c:pt>
                <c:pt idx="195">
                  <c:v>2.08</c:v>
                </c:pt>
                <c:pt idx="196">
                  <c:v>2.57</c:v>
                </c:pt>
                <c:pt idx="197">
                  <c:v>2.4500000000000002</c:v>
                </c:pt>
                <c:pt idx="198">
                  <c:v>2.65</c:v>
                </c:pt>
                <c:pt idx="199">
                  <c:v>3.32</c:v>
                </c:pt>
                <c:pt idx="200">
                  <c:v>2.76</c:v>
                </c:pt>
                <c:pt idx="201">
                  <c:v>2.4500000000000002</c:v>
                </c:pt>
                <c:pt idx="202">
                  <c:v>3.4</c:v>
                </c:pt>
                <c:pt idx="203">
                  <c:v>4.4000000000000004</c:v>
                </c:pt>
                <c:pt idx="204">
                  <c:v>3.5</c:v>
                </c:pt>
                <c:pt idx="205">
                  <c:v>3.92</c:v>
                </c:pt>
                <c:pt idx="206">
                  <c:v>3.24</c:v>
                </c:pt>
                <c:pt idx="207">
                  <c:v>3.95</c:v>
                </c:pt>
                <c:pt idx="208">
                  <c:v>3.52</c:v>
                </c:pt>
                <c:pt idx="209">
                  <c:v>3.1</c:v>
                </c:pt>
                <c:pt idx="210">
                  <c:v>2.83</c:v>
                </c:pt>
                <c:pt idx="211">
                  <c:v>2.73</c:v>
                </c:pt>
                <c:pt idx="212">
                  <c:v>5.48</c:v>
                </c:pt>
                <c:pt idx="213">
                  <c:v>4.33</c:v>
                </c:pt>
                <c:pt idx="214">
                  <c:v>3.39</c:v>
                </c:pt>
                <c:pt idx="215">
                  <c:v>4.3</c:v>
                </c:pt>
                <c:pt idx="216">
                  <c:v>3.7</c:v>
                </c:pt>
                <c:pt idx="217">
                  <c:v>4.25</c:v>
                </c:pt>
                <c:pt idx="218">
                  <c:v>4.4800000000000004</c:v>
                </c:pt>
                <c:pt idx="219">
                  <c:v>3.7</c:v>
                </c:pt>
                <c:pt idx="220">
                  <c:v>3.15</c:v>
                </c:pt>
                <c:pt idx="221">
                  <c:v>3.24</c:v>
                </c:pt>
                <c:pt idx="222">
                  <c:v>3.93</c:v>
                </c:pt>
                <c:pt idx="223">
                  <c:v>4</c:v>
                </c:pt>
                <c:pt idx="224">
                  <c:v>4.05</c:v>
                </c:pt>
                <c:pt idx="225">
                  <c:v>5.6</c:v>
                </c:pt>
                <c:pt idx="226">
                  <c:v>3.32</c:v>
                </c:pt>
                <c:pt idx="227">
                  <c:v>2.62</c:v>
                </c:pt>
                <c:pt idx="228">
                  <c:v>2.89</c:v>
                </c:pt>
                <c:pt idx="229">
                  <c:v>2.91</c:v>
                </c:pt>
                <c:pt idx="230">
                  <c:v>2.76</c:v>
                </c:pt>
                <c:pt idx="231">
                  <c:v>3.16</c:v>
                </c:pt>
                <c:pt idx="232">
                  <c:v>2.62</c:v>
                </c:pt>
                <c:pt idx="233">
                  <c:v>2.42</c:v>
                </c:pt>
                <c:pt idx="234">
                  <c:v>2.41</c:v>
                </c:pt>
                <c:pt idx="235">
                  <c:v>2.54</c:v>
                </c:pt>
                <c:pt idx="236">
                  <c:v>2.82</c:v>
                </c:pt>
                <c:pt idx="237">
                  <c:v>2.54</c:v>
                </c:pt>
                <c:pt idx="238">
                  <c:v>3.05</c:v>
                </c:pt>
                <c:pt idx="239">
                  <c:v>2.59</c:v>
                </c:pt>
                <c:pt idx="240">
                  <c:v>5.0999999999999996</c:v>
                </c:pt>
                <c:pt idx="241">
                  <c:v>3.54</c:v>
                </c:pt>
                <c:pt idx="242">
                  <c:v>3.67</c:v>
                </c:pt>
                <c:pt idx="243">
                  <c:v>3.58</c:v>
                </c:pt>
                <c:pt idx="244">
                  <c:v>2.82</c:v>
                </c:pt>
                <c:pt idx="245">
                  <c:v>3.55</c:v>
                </c:pt>
                <c:pt idx="246">
                  <c:v>3.24</c:v>
                </c:pt>
                <c:pt idx="247">
                  <c:v>2.94</c:v>
                </c:pt>
                <c:pt idx="248">
                  <c:v>2.82</c:v>
                </c:pt>
                <c:pt idx="249">
                  <c:v>3.68</c:v>
                </c:pt>
                <c:pt idx="250">
                  <c:v>2.71</c:v>
                </c:pt>
                <c:pt idx="251">
                  <c:v>2.4300000000000002</c:v>
                </c:pt>
                <c:pt idx="252">
                  <c:v>2.36</c:v>
                </c:pt>
                <c:pt idx="253">
                  <c:v>2.3199999999999998</c:v>
                </c:pt>
                <c:pt idx="254">
                  <c:v>2.29</c:v>
                </c:pt>
                <c:pt idx="255">
                  <c:v>2.36</c:v>
                </c:pt>
                <c:pt idx="256">
                  <c:v>2.34</c:v>
                </c:pt>
                <c:pt idx="257">
                  <c:v>2.2999999999999998</c:v>
                </c:pt>
                <c:pt idx="258">
                  <c:v>2.2200000000000002</c:v>
                </c:pt>
                <c:pt idx="259">
                  <c:v>2.25</c:v>
                </c:pt>
                <c:pt idx="260">
                  <c:v>2.4</c:v>
                </c:pt>
                <c:pt idx="261">
                  <c:v>2.4500000000000002</c:v>
                </c:pt>
                <c:pt idx="262">
                  <c:v>2.39</c:v>
                </c:pt>
                <c:pt idx="263">
                  <c:v>2.35</c:v>
                </c:pt>
                <c:pt idx="264">
                  <c:v>2.4</c:v>
                </c:pt>
                <c:pt idx="265">
                  <c:v>3.32</c:v>
                </c:pt>
                <c:pt idx="266">
                  <c:v>3.24</c:v>
                </c:pt>
                <c:pt idx="267">
                  <c:v>3.2</c:v>
                </c:pt>
                <c:pt idx="268">
                  <c:v>3.12</c:v>
                </c:pt>
                <c:pt idx="269">
                  <c:v>4.24</c:v>
                </c:pt>
                <c:pt idx="270">
                  <c:v>3.2</c:v>
                </c:pt>
                <c:pt idx="271">
                  <c:v>2.27</c:v>
                </c:pt>
                <c:pt idx="272">
                  <c:v>3.19</c:v>
                </c:pt>
                <c:pt idx="273">
                  <c:v>2.97</c:v>
                </c:pt>
                <c:pt idx="274">
                  <c:v>2.89</c:v>
                </c:pt>
                <c:pt idx="275">
                  <c:v>2.85</c:v>
                </c:pt>
                <c:pt idx="276">
                  <c:v>2.93</c:v>
                </c:pt>
                <c:pt idx="277">
                  <c:v>3.19</c:v>
                </c:pt>
                <c:pt idx="278">
                  <c:v>2.98</c:v>
                </c:pt>
                <c:pt idx="279">
                  <c:v>2.68</c:v>
                </c:pt>
                <c:pt idx="280">
                  <c:v>2.62</c:v>
                </c:pt>
                <c:pt idx="281">
                  <c:v>2.74</c:v>
                </c:pt>
                <c:pt idx="282">
                  <c:v>2.69</c:v>
                </c:pt>
                <c:pt idx="283">
                  <c:v>2.5</c:v>
                </c:pt>
                <c:pt idx="284">
                  <c:v>2.36</c:v>
                </c:pt>
                <c:pt idx="285">
                  <c:v>2.25</c:v>
                </c:pt>
                <c:pt idx="286">
                  <c:v>2.17</c:v>
                </c:pt>
                <c:pt idx="287">
                  <c:v>2.1</c:v>
                </c:pt>
                <c:pt idx="288">
                  <c:v>2.35</c:v>
                </c:pt>
                <c:pt idx="289">
                  <c:v>2.75</c:v>
                </c:pt>
                <c:pt idx="290">
                  <c:v>2.52</c:v>
                </c:pt>
                <c:pt idx="291">
                  <c:v>3.3</c:v>
                </c:pt>
                <c:pt idx="292">
                  <c:v>2.7</c:v>
                </c:pt>
                <c:pt idx="293">
                  <c:v>2.8</c:v>
                </c:pt>
                <c:pt idx="294">
                  <c:v>2.75</c:v>
                </c:pt>
                <c:pt idx="295">
                  <c:v>3.04</c:v>
                </c:pt>
                <c:pt idx="296">
                  <c:v>2.52</c:v>
                </c:pt>
                <c:pt idx="297">
                  <c:v>2.48</c:v>
                </c:pt>
                <c:pt idx="298">
                  <c:v>2.67</c:v>
                </c:pt>
                <c:pt idx="299">
                  <c:v>2.6</c:v>
                </c:pt>
                <c:pt idx="300">
                  <c:v>2.5499999999999998</c:v>
                </c:pt>
                <c:pt idx="301">
                  <c:v>2.38</c:v>
                </c:pt>
                <c:pt idx="302">
                  <c:v>2.37</c:v>
                </c:pt>
                <c:pt idx="303">
                  <c:v>2.4</c:v>
                </c:pt>
                <c:pt idx="304">
                  <c:v>2.36</c:v>
                </c:pt>
                <c:pt idx="305">
                  <c:v>2.3199999999999998</c:v>
                </c:pt>
                <c:pt idx="306">
                  <c:v>3.06</c:v>
                </c:pt>
                <c:pt idx="307">
                  <c:v>2.6</c:v>
                </c:pt>
                <c:pt idx="308">
                  <c:v>2.52</c:v>
                </c:pt>
                <c:pt idx="309">
                  <c:v>4.9000000000000004</c:v>
                </c:pt>
                <c:pt idx="310">
                  <c:v>3.26</c:v>
                </c:pt>
                <c:pt idx="311">
                  <c:v>2.77</c:v>
                </c:pt>
                <c:pt idx="312">
                  <c:v>2.52</c:v>
                </c:pt>
                <c:pt idx="313">
                  <c:v>2.4500000000000002</c:v>
                </c:pt>
                <c:pt idx="314">
                  <c:v>2.4300000000000002</c:v>
                </c:pt>
                <c:pt idx="315">
                  <c:v>2.2799999999999998</c:v>
                </c:pt>
                <c:pt idx="316">
                  <c:v>2.16</c:v>
                </c:pt>
                <c:pt idx="317">
                  <c:v>2.13</c:v>
                </c:pt>
                <c:pt idx="318">
                  <c:v>2.1</c:v>
                </c:pt>
                <c:pt idx="319">
                  <c:v>2.04</c:v>
                </c:pt>
                <c:pt idx="320">
                  <c:v>1.97</c:v>
                </c:pt>
                <c:pt idx="321">
                  <c:v>1.95</c:v>
                </c:pt>
                <c:pt idx="322">
                  <c:v>1.92</c:v>
                </c:pt>
                <c:pt idx="323">
                  <c:v>1.89</c:v>
                </c:pt>
                <c:pt idx="324">
                  <c:v>1.87</c:v>
                </c:pt>
                <c:pt idx="325">
                  <c:v>1.85</c:v>
                </c:pt>
                <c:pt idx="326">
                  <c:v>1.88</c:v>
                </c:pt>
                <c:pt idx="327">
                  <c:v>1.84</c:v>
                </c:pt>
                <c:pt idx="328">
                  <c:v>3.77</c:v>
                </c:pt>
                <c:pt idx="329">
                  <c:v>3.48</c:v>
                </c:pt>
                <c:pt idx="330">
                  <c:v>2.5099999999999998</c:v>
                </c:pt>
                <c:pt idx="331">
                  <c:v>2.27</c:v>
                </c:pt>
                <c:pt idx="332">
                  <c:v>2.06</c:v>
                </c:pt>
                <c:pt idx="333">
                  <c:v>1.95</c:v>
                </c:pt>
                <c:pt idx="334">
                  <c:v>1.91</c:v>
                </c:pt>
                <c:pt idx="335">
                  <c:v>1.87</c:v>
                </c:pt>
                <c:pt idx="336">
                  <c:v>1.85</c:v>
                </c:pt>
                <c:pt idx="337">
                  <c:v>1.83</c:v>
                </c:pt>
                <c:pt idx="338">
                  <c:v>1.8</c:v>
                </c:pt>
                <c:pt idx="339">
                  <c:v>1.8</c:v>
                </c:pt>
                <c:pt idx="340">
                  <c:v>1.78</c:v>
                </c:pt>
                <c:pt idx="341">
                  <c:v>1.77</c:v>
                </c:pt>
                <c:pt idx="342">
                  <c:v>1.72</c:v>
                </c:pt>
                <c:pt idx="343">
                  <c:v>1.7</c:v>
                </c:pt>
                <c:pt idx="344">
                  <c:v>1.68</c:v>
                </c:pt>
                <c:pt idx="345">
                  <c:v>1.66</c:v>
                </c:pt>
                <c:pt idx="346">
                  <c:v>1.64</c:v>
                </c:pt>
                <c:pt idx="347">
                  <c:v>1.65</c:v>
                </c:pt>
                <c:pt idx="348">
                  <c:v>1.74</c:v>
                </c:pt>
                <c:pt idx="349">
                  <c:v>1.73</c:v>
                </c:pt>
                <c:pt idx="350">
                  <c:v>2.12</c:v>
                </c:pt>
                <c:pt idx="351">
                  <c:v>2.0499999999999998</c:v>
                </c:pt>
                <c:pt idx="352">
                  <c:v>2</c:v>
                </c:pt>
                <c:pt idx="353">
                  <c:v>1.97</c:v>
                </c:pt>
                <c:pt idx="354">
                  <c:v>3.3</c:v>
                </c:pt>
                <c:pt idx="355">
                  <c:v>2.56</c:v>
                </c:pt>
                <c:pt idx="356">
                  <c:v>2.23</c:v>
                </c:pt>
                <c:pt idx="357">
                  <c:v>2.1</c:v>
                </c:pt>
                <c:pt idx="358">
                  <c:v>1.94</c:v>
                </c:pt>
                <c:pt idx="359">
                  <c:v>1.87</c:v>
                </c:pt>
                <c:pt idx="360">
                  <c:v>1.8</c:v>
                </c:pt>
                <c:pt idx="361">
                  <c:v>2.0499999999999998</c:v>
                </c:pt>
                <c:pt idx="362">
                  <c:v>2.0699999999999998</c:v>
                </c:pt>
                <c:pt idx="363">
                  <c:v>1.92</c:v>
                </c:pt>
                <c:pt idx="364">
                  <c:v>1.9</c:v>
                </c:pt>
                <c:pt idx="365">
                  <c:v>1.87</c:v>
                </c:pt>
                <c:pt idx="366">
                  <c:v>1.85</c:v>
                </c:pt>
                <c:pt idx="367">
                  <c:v>1.8</c:v>
                </c:pt>
                <c:pt idx="368">
                  <c:v>1.78</c:v>
                </c:pt>
                <c:pt idx="369">
                  <c:v>2.1</c:v>
                </c:pt>
                <c:pt idx="370">
                  <c:v>2.04</c:v>
                </c:pt>
                <c:pt idx="371">
                  <c:v>1.98</c:v>
                </c:pt>
                <c:pt idx="372">
                  <c:v>1.95</c:v>
                </c:pt>
                <c:pt idx="373">
                  <c:v>1.75</c:v>
                </c:pt>
                <c:pt idx="374">
                  <c:v>1.95</c:v>
                </c:pt>
                <c:pt idx="375">
                  <c:v>2.09</c:v>
                </c:pt>
                <c:pt idx="376">
                  <c:v>1.94</c:v>
                </c:pt>
                <c:pt idx="377">
                  <c:v>1.85</c:v>
                </c:pt>
                <c:pt idx="378">
                  <c:v>1.82</c:v>
                </c:pt>
                <c:pt idx="379">
                  <c:v>1.77</c:v>
                </c:pt>
                <c:pt idx="380">
                  <c:v>1.74</c:v>
                </c:pt>
                <c:pt idx="381">
                  <c:v>1.7</c:v>
                </c:pt>
                <c:pt idx="382">
                  <c:v>2.25</c:v>
                </c:pt>
                <c:pt idx="383">
                  <c:v>1.98</c:v>
                </c:pt>
                <c:pt idx="384">
                  <c:v>1.99</c:v>
                </c:pt>
                <c:pt idx="385">
                  <c:v>1.93</c:v>
                </c:pt>
                <c:pt idx="386">
                  <c:v>2.68</c:v>
                </c:pt>
                <c:pt idx="387">
                  <c:v>2.27</c:v>
                </c:pt>
                <c:pt idx="388">
                  <c:v>2.21</c:v>
                </c:pt>
                <c:pt idx="389">
                  <c:v>2.04</c:v>
                </c:pt>
                <c:pt idx="390">
                  <c:v>2.27</c:v>
                </c:pt>
                <c:pt idx="391">
                  <c:v>2.2999999999999998</c:v>
                </c:pt>
                <c:pt idx="392">
                  <c:v>2.25</c:v>
                </c:pt>
                <c:pt idx="393">
                  <c:v>2.1800000000000002</c:v>
                </c:pt>
                <c:pt idx="394">
                  <c:v>2.1</c:v>
                </c:pt>
                <c:pt idx="395">
                  <c:v>1.95</c:v>
                </c:pt>
                <c:pt idx="396">
                  <c:v>1.93</c:v>
                </c:pt>
                <c:pt idx="397">
                  <c:v>2.2000000000000002</c:v>
                </c:pt>
                <c:pt idx="398">
                  <c:v>2.08</c:v>
                </c:pt>
                <c:pt idx="399">
                  <c:v>2</c:v>
                </c:pt>
                <c:pt idx="400">
                  <c:v>1.9</c:v>
                </c:pt>
                <c:pt idx="401">
                  <c:v>1.87</c:v>
                </c:pt>
                <c:pt idx="402">
                  <c:v>1.93</c:v>
                </c:pt>
                <c:pt idx="403">
                  <c:v>1.88</c:v>
                </c:pt>
                <c:pt idx="404">
                  <c:v>1.84</c:v>
                </c:pt>
                <c:pt idx="405">
                  <c:v>1.8</c:v>
                </c:pt>
                <c:pt idx="406">
                  <c:v>1.93</c:v>
                </c:pt>
                <c:pt idx="407">
                  <c:v>2.95</c:v>
                </c:pt>
                <c:pt idx="408">
                  <c:v>2.9</c:v>
                </c:pt>
                <c:pt idx="409">
                  <c:v>2.84</c:v>
                </c:pt>
                <c:pt idx="410">
                  <c:v>2.75</c:v>
                </c:pt>
                <c:pt idx="411">
                  <c:v>2.68</c:v>
                </c:pt>
                <c:pt idx="412">
                  <c:v>2.6</c:v>
                </c:pt>
                <c:pt idx="413">
                  <c:v>2.1</c:v>
                </c:pt>
                <c:pt idx="414">
                  <c:v>1.96</c:v>
                </c:pt>
                <c:pt idx="415">
                  <c:v>1.9</c:v>
                </c:pt>
                <c:pt idx="416">
                  <c:v>2.08</c:v>
                </c:pt>
                <c:pt idx="417">
                  <c:v>2</c:v>
                </c:pt>
                <c:pt idx="418">
                  <c:v>1.87</c:v>
                </c:pt>
                <c:pt idx="419">
                  <c:v>2.1</c:v>
                </c:pt>
                <c:pt idx="420">
                  <c:v>2.71</c:v>
                </c:pt>
                <c:pt idx="421">
                  <c:v>2.65</c:v>
                </c:pt>
                <c:pt idx="422">
                  <c:v>2.5</c:v>
                </c:pt>
                <c:pt idx="423">
                  <c:v>2.4700000000000002</c:v>
                </c:pt>
                <c:pt idx="424">
                  <c:v>2.4</c:v>
                </c:pt>
                <c:pt idx="425">
                  <c:v>2.17</c:v>
                </c:pt>
                <c:pt idx="426">
                  <c:v>2.1</c:v>
                </c:pt>
                <c:pt idx="427">
                  <c:v>1.95</c:v>
                </c:pt>
                <c:pt idx="428">
                  <c:v>2.42</c:v>
                </c:pt>
                <c:pt idx="429">
                  <c:v>2.13</c:v>
                </c:pt>
                <c:pt idx="430">
                  <c:v>1.98</c:v>
                </c:pt>
                <c:pt idx="431">
                  <c:v>1.93</c:v>
                </c:pt>
                <c:pt idx="432">
                  <c:v>1.87</c:v>
                </c:pt>
                <c:pt idx="433">
                  <c:v>1.82</c:v>
                </c:pt>
                <c:pt idx="434">
                  <c:v>1.76</c:v>
                </c:pt>
                <c:pt idx="435">
                  <c:v>1.75</c:v>
                </c:pt>
                <c:pt idx="436">
                  <c:v>1.73</c:v>
                </c:pt>
                <c:pt idx="437">
                  <c:v>1.69</c:v>
                </c:pt>
                <c:pt idx="438">
                  <c:v>1.66</c:v>
                </c:pt>
                <c:pt idx="439">
                  <c:v>1.64</c:v>
                </c:pt>
                <c:pt idx="440">
                  <c:v>1.62</c:v>
                </c:pt>
                <c:pt idx="441">
                  <c:v>1.6</c:v>
                </c:pt>
                <c:pt idx="442">
                  <c:v>1.57</c:v>
                </c:pt>
                <c:pt idx="443">
                  <c:v>1.55</c:v>
                </c:pt>
                <c:pt idx="444">
                  <c:v>1.9</c:v>
                </c:pt>
                <c:pt idx="445">
                  <c:v>1.88</c:v>
                </c:pt>
                <c:pt idx="446">
                  <c:v>1.87</c:v>
                </c:pt>
                <c:pt idx="447">
                  <c:v>1.85</c:v>
                </c:pt>
                <c:pt idx="448">
                  <c:v>1.94</c:v>
                </c:pt>
                <c:pt idx="449">
                  <c:v>1.9</c:v>
                </c:pt>
                <c:pt idx="450">
                  <c:v>1.88</c:v>
                </c:pt>
                <c:pt idx="451">
                  <c:v>1.9</c:v>
                </c:pt>
                <c:pt idx="452">
                  <c:v>1.88</c:v>
                </c:pt>
                <c:pt idx="453">
                  <c:v>1.87</c:v>
                </c:pt>
                <c:pt idx="454">
                  <c:v>1.85</c:v>
                </c:pt>
                <c:pt idx="455">
                  <c:v>2.08</c:v>
                </c:pt>
                <c:pt idx="456">
                  <c:v>2</c:v>
                </c:pt>
                <c:pt idx="457">
                  <c:v>1.86</c:v>
                </c:pt>
                <c:pt idx="458">
                  <c:v>1.78</c:v>
                </c:pt>
                <c:pt idx="459">
                  <c:v>1.75</c:v>
                </c:pt>
                <c:pt idx="460">
                  <c:v>1.72</c:v>
                </c:pt>
                <c:pt idx="461">
                  <c:v>1.7</c:v>
                </c:pt>
                <c:pt idx="462">
                  <c:v>1.97</c:v>
                </c:pt>
                <c:pt idx="463">
                  <c:v>2.1</c:v>
                </c:pt>
                <c:pt idx="464">
                  <c:v>2</c:v>
                </c:pt>
                <c:pt idx="465">
                  <c:v>2.2400000000000002</c:v>
                </c:pt>
                <c:pt idx="466">
                  <c:v>2.12</c:v>
                </c:pt>
                <c:pt idx="467">
                  <c:v>1.94</c:v>
                </c:pt>
                <c:pt idx="468">
                  <c:v>2.02</c:v>
                </c:pt>
                <c:pt idx="469">
                  <c:v>2.1</c:v>
                </c:pt>
                <c:pt idx="470">
                  <c:v>3.32</c:v>
                </c:pt>
                <c:pt idx="471">
                  <c:v>2.2000000000000002</c:v>
                </c:pt>
                <c:pt idx="472">
                  <c:v>2.14</c:v>
                </c:pt>
                <c:pt idx="473">
                  <c:v>2</c:v>
                </c:pt>
                <c:pt idx="474">
                  <c:v>1.9</c:v>
                </c:pt>
                <c:pt idx="475">
                  <c:v>2.42</c:v>
                </c:pt>
                <c:pt idx="476">
                  <c:v>2.12</c:v>
                </c:pt>
                <c:pt idx="477">
                  <c:v>2</c:v>
                </c:pt>
                <c:pt idx="478">
                  <c:v>1.97</c:v>
                </c:pt>
                <c:pt idx="479">
                  <c:v>1.95</c:v>
                </c:pt>
                <c:pt idx="480">
                  <c:v>1.92</c:v>
                </c:pt>
                <c:pt idx="481">
                  <c:v>1.89</c:v>
                </c:pt>
                <c:pt idx="482">
                  <c:v>1.86</c:v>
                </c:pt>
                <c:pt idx="483">
                  <c:v>1.86</c:v>
                </c:pt>
                <c:pt idx="484">
                  <c:v>1.8</c:v>
                </c:pt>
                <c:pt idx="485">
                  <c:v>1.8</c:v>
                </c:pt>
                <c:pt idx="486">
                  <c:v>1.88</c:v>
                </c:pt>
                <c:pt idx="487">
                  <c:v>1.9</c:v>
                </c:pt>
                <c:pt idx="488">
                  <c:v>1.68</c:v>
                </c:pt>
                <c:pt idx="489">
                  <c:v>1.8</c:v>
                </c:pt>
                <c:pt idx="490">
                  <c:v>1.78</c:v>
                </c:pt>
                <c:pt idx="491">
                  <c:v>1.68</c:v>
                </c:pt>
                <c:pt idx="492">
                  <c:v>1.66</c:v>
                </c:pt>
                <c:pt idx="493">
                  <c:v>1.67</c:v>
                </c:pt>
                <c:pt idx="494">
                  <c:v>1.66</c:v>
                </c:pt>
                <c:pt idx="495">
                  <c:v>1.64</c:v>
                </c:pt>
                <c:pt idx="496">
                  <c:v>1.59</c:v>
                </c:pt>
                <c:pt idx="497">
                  <c:v>1.57</c:v>
                </c:pt>
                <c:pt idx="498">
                  <c:v>1.61</c:v>
                </c:pt>
                <c:pt idx="499">
                  <c:v>1.53</c:v>
                </c:pt>
                <c:pt idx="500">
                  <c:v>1.81</c:v>
                </c:pt>
                <c:pt idx="501">
                  <c:v>1.77</c:v>
                </c:pt>
                <c:pt idx="502">
                  <c:v>2.2400000000000002</c:v>
                </c:pt>
                <c:pt idx="503">
                  <c:v>2.2599999999999998</c:v>
                </c:pt>
                <c:pt idx="504">
                  <c:v>2.2799999999999998</c:v>
                </c:pt>
                <c:pt idx="505">
                  <c:v>2.08</c:v>
                </c:pt>
                <c:pt idx="506">
                  <c:v>2.2999999999999998</c:v>
                </c:pt>
                <c:pt idx="507">
                  <c:v>2.2999999999999998</c:v>
                </c:pt>
                <c:pt idx="508">
                  <c:v>2.2000000000000002</c:v>
                </c:pt>
                <c:pt idx="509">
                  <c:v>2.16</c:v>
                </c:pt>
                <c:pt idx="510">
                  <c:v>2.1</c:v>
                </c:pt>
                <c:pt idx="511">
                  <c:v>1.88</c:v>
                </c:pt>
                <c:pt idx="512">
                  <c:v>1.88</c:v>
                </c:pt>
                <c:pt idx="513">
                  <c:v>1.92</c:v>
                </c:pt>
                <c:pt idx="514">
                  <c:v>1.76</c:v>
                </c:pt>
                <c:pt idx="515">
                  <c:v>1.76</c:v>
                </c:pt>
                <c:pt idx="516">
                  <c:v>1.78</c:v>
                </c:pt>
                <c:pt idx="517">
                  <c:v>1.76</c:v>
                </c:pt>
                <c:pt idx="518">
                  <c:v>1.78</c:v>
                </c:pt>
                <c:pt idx="519">
                  <c:v>2</c:v>
                </c:pt>
                <c:pt idx="520">
                  <c:v>2.16</c:v>
                </c:pt>
                <c:pt idx="521">
                  <c:v>1.79</c:v>
                </c:pt>
                <c:pt idx="522">
                  <c:v>2.87</c:v>
                </c:pt>
                <c:pt idx="523">
                  <c:v>2.2999999999999998</c:v>
                </c:pt>
                <c:pt idx="524">
                  <c:v>2.2200000000000002</c:v>
                </c:pt>
                <c:pt idx="525">
                  <c:v>1.96</c:v>
                </c:pt>
                <c:pt idx="526">
                  <c:v>1.92</c:v>
                </c:pt>
                <c:pt idx="527">
                  <c:v>1.84</c:v>
                </c:pt>
                <c:pt idx="528">
                  <c:v>1.8</c:v>
                </c:pt>
                <c:pt idx="529">
                  <c:v>1.78</c:v>
                </c:pt>
                <c:pt idx="530">
                  <c:v>1.92</c:v>
                </c:pt>
                <c:pt idx="531">
                  <c:v>1.82</c:v>
                </c:pt>
                <c:pt idx="532">
                  <c:v>1.8</c:v>
                </c:pt>
                <c:pt idx="533">
                  <c:v>1.78</c:v>
                </c:pt>
                <c:pt idx="534">
                  <c:v>2.4</c:v>
                </c:pt>
                <c:pt idx="535">
                  <c:v>2.08</c:v>
                </c:pt>
                <c:pt idx="536">
                  <c:v>2.8</c:v>
                </c:pt>
                <c:pt idx="537">
                  <c:v>2.42</c:v>
                </c:pt>
                <c:pt idx="538">
                  <c:v>2.42</c:v>
                </c:pt>
                <c:pt idx="539">
                  <c:v>1.8</c:v>
                </c:pt>
                <c:pt idx="540">
                  <c:v>1.81</c:v>
                </c:pt>
                <c:pt idx="541">
                  <c:v>1.77</c:v>
                </c:pt>
                <c:pt idx="542">
                  <c:v>1.76</c:v>
                </c:pt>
                <c:pt idx="543">
                  <c:v>1.73</c:v>
                </c:pt>
                <c:pt idx="544">
                  <c:v>1.65</c:v>
                </c:pt>
                <c:pt idx="545">
                  <c:v>1.65</c:v>
                </c:pt>
                <c:pt idx="546">
                  <c:v>1.64</c:v>
                </c:pt>
                <c:pt idx="547">
                  <c:v>1.66</c:v>
                </c:pt>
                <c:pt idx="548">
                  <c:v>1.68</c:v>
                </c:pt>
                <c:pt idx="549">
                  <c:v>1.64</c:v>
                </c:pt>
                <c:pt idx="550">
                  <c:v>1.63</c:v>
                </c:pt>
                <c:pt idx="551">
                  <c:v>1.63</c:v>
                </c:pt>
                <c:pt idx="552">
                  <c:v>1.7</c:v>
                </c:pt>
                <c:pt idx="553">
                  <c:v>1.84</c:v>
                </c:pt>
                <c:pt idx="554">
                  <c:v>2.52</c:v>
                </c:pt>
                <c:pt idx="555">
                  <c:v>3.18</c:v>
                </c:pt>
                <c:pt idx="556">
                  <c:v>3.24</c:v>
                </c:pt>
                <c:pt idx="557">
                  <c:v>3.1</c:v>
                </c:pt>
                <c:pt idx="558">
                  <c:v>2.84</c:v>
                </c:pt>
                <c:pt idx="559">
                  <c:v>3.2</c:v>
                </c:pt>
                <c:pt idx="560">
                  <c:v>3.02</c:v>
                </c:pt>
                <c:pt idx="561">
                  <c:v>2.52</c:v>
                </c:pt>
                <c:pt idx="562">
                  <c:v>2.2599999999999998</c:v>
                </c:pt>
                <c:pt idx="563">
                  <c:v>2.2999999999999998</c:v>
                </c:pt>
                <c:pt idx="564">
                  <c:v>2.2799999999999998</c:v>
                </c:pt>
                <c:pt idx="565">
                  <c:v>2.2999999999999998</c:v>
                </c:pt>
                <c:pt idx="566">
                  <c:v>2.4</c:v>
                </c:pt>
                <c:pt idx="567">
                  <c:v>2.8</c:v>
                </c:pt>
                <c:pt idx="568">
                  <c:v>2.82</c:v>
                </c:pt>
                <c:pt idx="569">
                  <c:v>3.5</c:v>
                </c:pt>
                <c:pt idx="570">
                  <c:v>3.52</c:v>
                </c:pt>
                <c:pt idx="571">
                  <c:v>3.1</c:v>
                </c:pt>
                <c:pt idx="572">
                  <c:v>2.6</c:v>
                </c:pt>
                <c:pt idx="573">
                  <c:v>2.5</c:v>
                </c:pt>
                <c:pt idx="574">
                  <c:v>5</c:v>
                </c:pt>
                <c:pt idx="575">
                  <c:v>3.5</c:v>
                </c:pt>
                <c:pt idx="576">
                  <c:v>3.2</c:v>
                </c:pt>
                <c:pt idx="577">
                  <c:v>3.28</c:v>
                </c:pt>
                <c:pt idx="578">
                  <c:v>3.47</c:v>
                </c:pt>
                <c:pt idx="579">
                  <c:v>3.88</c:v>
                </c:pt>
                <c:pt idx="580">
                  <c:v>5.71</c:v>
                </c:pt>
                <c:pt idx="581">
                  <c:v>3.92</c:v>
                </c:pt>
                <c:pt idx="582">
                  <c:v>3.26</c:v>
                </c:pt>
                <c:pt idx="583">
                  <c:v>3.1</c:v>
                </c:pt>
                <c:pt idx="584">
                  <c:v>2.9</c:v>
                </c:pt>
                <c:pt idx="585">
                  <c:v>2.8</c:v>
                </c:pt>
                <c:pt idx="586">
                  <c:v>2.7</c:v>
                </c:pt>
                <c:pt idx="587">
                  <c:v>2.56</c:v>
                </c:pt>
                <c:pt idx="588">
                  <c:v>2.8</c:v>
                </c:pt>
                <c:pt idx="589">
                  <c:v>2.5</c:v>
                </c:pt>
                <c:pt idx="590">
                  <c:v>2.4</c:v>
                </c:pt>
                <c:pt idx="591">
                  <c:v>2.33</c:v>
                </c:pt>
                <c:pt idx="592">
                  <c:v>5.32</c:v>
                </c:pt>
                <c:pt idx="593">
                  <c:v>3.7</c:v>
                </c:pt>
                <c:pt idx="594">
                  <c:v>4.76</c:v>
                </c:pt>
                <c:pt idx="595">
                  <c:v>2.98</c:v>
                </c:pt>
                <c:pt idx="596">
                  <c:v>2.85</c:v>
                </c:pt>
                <c:pt idx="597">
                  <c:v>2.63</c:v>
                </c:pt>
                <c:pt idx="598">
                  <c:v>2.4500000000000002</c:v>
                </c:pt>
                <c:pt idx="599">
                  <c:v>2.37</c:v>
                </c:pt>
                <c:pt idx="600">
                  <c:v>2.2599999999999998</c:v>
                </c:pt>
                <c:pt idx="601">
                  <c:v>2.5</c:v>
                </c:pt>
                <c:pt idx="602">
                  <c:v>2.68</c:v>
                </c:pt>
                <c:pt idx="603">
                  <c:v>2.5</c:v>
                </c:pt>
                <c:pt idx="604">
                  <c:v>3.67</c:v>
                </c:pt>
                <c:pt idx="605">
                  <c:v>2.62</c:v>
                </c:pt>
                <c:pt idx="606">
                  <c:v>2.5</c:v>
                </c:pt>
                <c:pt idx="607">
                  <c:v>2.35</c:v>
                </c:pt>
                <c:pt idx="608">
                  <c:v>2.1800000000000002</c:v>
                </c:pt>
                <c:pt idx="609">
                  <c:v>2.1</c:v>
                </c:pt>
                <c:pt idx="610">
                  <c:v>2.0499999999999998</c:v>
                </c:pt>
                <c:pt idx="611">
                  <c:v>2</c:v>
                </c:pt>
                <c:pt idx="612">
                  <c:v>1.98</c:v>
                </c:pt>
                <c:pt idx="613">
                  <c:v>1.95</c:v>
                </c:pt>
                <c:pt idx="614">
                  <c:v>1.92</c:v>
                </c:pt>
                <c:pt idx="626">
                  <c:v>3.06</c:v>
                </c:pt>
                <c:pt idx="627">
                  <c:v>3</c:v>
                </c:pt>
                <c:pt idx="628">
                  <c:v>2.88</c:v>
                </c:pt>
                <c:pt idx="629">
                  <c:v>2.8</c:v>
                </c:pt>
                <c:pt idx="630">
                  <c:v>3.52</c:v>
                </c:pt>
                <c:pt idx="631">
                  <c:v>4</c:v>
                </c:pt>
                <c:pt idx="632">
                  <c:v>3.08</c:v>
                </c:pt>
                <c:pt idx="633">
                  <c:v>2.74</c:v>
                </c:pt>
                <c:pt idx="634">
                  <c:v>2.63</c:v>
                </c:pt>
                <c:pt idx="635">
                  <c:v>3.4</c:v>
                </c:pt>
                <c:pt idx="636">
                  <c:v>3.45</c:v>
                </c:pt>
                <c:pt idx="637">
                  <c:v>3.1</c:v>
                </c:pt>
                <c:pt idx="638">
                  <c:v>2.75</c:v>
                </c:pt>
                <c:pt idx="639">
                  <c:v>2.8</c:v>
                </c:pt>
                <c:pt idx="640">
                  <c:v>2.6</c:v>
                </c:pt>
                <c:pt idx="641">
                  <c:v>6.24</c:v>
                </c:pt>
                <c:pt idx="642">
                  <c:v>6.24</c:v>
                </c:pt>
                <c:pt idx="643">
                  <c:v>3.3</c:v>
                </c:pt>
                <c:pt idx="644">
                  <c:v>3.65</c:v>
                </c:pt>
                <c:pt idx="645">
                  <c:v>3.9</c:v>
                </c:pt>
                <c:pt idx="646">
                  <c:v>3.1</c:v>
                </c:pt>
                <c:pt idx="647">
                  <c:v>3.8</c:v>
                </c:pt>
                <c:pt idx="648">
                  <c:v>3.26</c:v>
                </c:pt>
                <c:pt idx="649">
                  <c:v>2.9</c:v>
                </c:pt>
                <c:pt idx="650">
                  <c:v>3.26</c:v>
                </c:pt>
                <c:pt idx="651">
                  <c:v>3.1</c:v>
                </c:pt>
                <c:pt idx="652">
                  <c:v>3.1</c:v>
                </c:pt>
                <c:pt idx="653">
                  <c:v>3.68</c:v>
                </c:pt>
                <c:pt idx="654">
                  <c:v>3.6</c:v>
                </c:pt>
                <c:pt idx="655">
                  <c:v>2.9</c:v>
                </c:pt>
                <c:pt idx="656">
                  <c:v>2.9</c:v>
                </c:pt>
                <c:pt idx="657">
                  <c:v>2.62</c:v>
                </c:pt>
                <c:pt idx="658">
                  <c:v>2.68</c:v>
                </c:pt>
                <c:pt idx="659">
                  <c:v>2.58</c:v>
                </c:pt>
                <c:pt idx="660">
                  <c:v>2.5</c:v>
                </c:pt>
                <c:pt idx="661">
                  <c:v>2.56</c:v>
                </c:pt>
                <c:pt idx="662">
                  <c:v>3.15</c:v>
                </c:pt>
                <c:pt idx="663">
                  <c:v>2.8</c:v>
                </c:pt>
                <c:pt idx="664">
                  <c:v>3</c:v>
                </c:pt>
                <c:pt idx="665">
                  <c:v>3.48</c:v>
                </c:pt>
                <c:pt idx="666">
                  <c:v>2.9</c:v>
                </c:pt>
                <c:pt idx="667">
                  <c:v>2.84</c:v>
                </c:pt>
                <c:pt idx="668">
                  <c:v>3</c:v>
                </c:pt>
                <c:pt idx="669">
                  <c:v>3.4</c:v>
                </c:pt>
                <c:pt idx="670">
                  <c:v>3.22</c:v>
                </c:pt>
                <c:pt idx="671">
                  <c:v>2.78</c:v>
                </c:pt>
                <c:pt idx="672">
                  <c:v>2.7</c:v>
                </c:pt>
                <c:pt idx="673">
                  <c:v>2.62</c:v>
                </c:pt>
                <c:pt idx="674">
                  <c:v>2.86</c:v>
                </c:pt>
                <c:pt idx="675">
                  <c:v>3.58</c:v>
                </c:pt>
                <c:pt idx="676">
                  <c:v>3.04</c:v>
                </c:pt>
                <c:pt idx="677">
                  <c:v>3.2</c:v>
                </c:pt>
                <c:pt idx="678">
                  <c:v>3.6</c:v>
                </c:pt>
                <c:pt idx="679">
                  <c:v>3.36</c:v>
                </c:pt>
                <c:pt idx="680">
                  <c:v>4.4000000000000004</c:v>
                </c:pt>
                <c:pt idx="681">
                  <c:v>4.72</c:v>
                </c:pt>
                <c:pt idx="682">
                  <c:v>3.48</c:v>
                </c:pt>
                <c:pt idx="683">
                  <c:v>3.72</c:v>
                </c:pt>
                <c:pt idx="684">
                  <c:v>3.1</c:v>
                </c:pt>
                <c:pt idx="685">
                  <c:v>2.86</c:v>
                </c:pt>
                <c:pt idx="686">
                  <c:v>2.6</c:v>
                </c:pt>
                <c:pt idx="687">
                  <c:v>2.5</c:v>
                </c:pt>
                <c:pt idx="688">
                  <c:v>2.42</c:v>
                </c:pt>
                <c:pt idx="689">
                  <c:v>2.35</c:v>
                </c:pt>
                <c:pt idx="690">
                  <c:v>2.44</c:v>
                </c:pt>
                <c:pt idx="691">
                  <c:v>2.46</c:v>
                </c:pt>
                <c:pt idx="692">
                  <c:v>2.38</c:v>
                </c:pt>
                <c:pt idx="693">
                  <c:v>2.2599999999999998</c:v>
                </c:pt>
                <c:pt idx="694">
                  <c:v>2.19</c:v>
                </c:pt>
                <c:pt idx="695">
                  <c:v>2.11</c:v>
                </c:pt>
                <c:pt idx="696">
                  <c:v>2.2999999999999998</c:v>
                </c:pt>
                <c:pt idx="697">
                  <c:v>2.39</c:v>
                </c:pt>
                <c:pt idx="698">
                  <c:v>2.19</c:v>
                </c:pt>
                <c:pt idx="699">
                  <c:v>2.14</c:v>
                </c:pt>
                <c:pt idx="700">
                  <c:v>2.16</c:v>
                </c:pt>
                <c:pt idx="701">
                  <c:v>2.2000000000000002</c:v>
                </c:pt>
                <c:pt idx="702">
                  <c:v>2.2400000000000002</c:v>
                </c:pt>
                <c:pt idx="703">
                  <c:v>2.1800000000000002</c:v>
                </c:pt>
                <c:pt idx="704">
                  <c:v>2.52</c:v>
                </c:pt>
                <c:pt idx="705">
                  <c:v>2.2000000000000002</c:v>
                </c:pt>
                <c:pt idx="706">
                  <c:v>2.31</c:v>
                </c:pt>
                <c:pt idx="707">
                  <c:v>2.16</c:v>
                </c:pt>
                <c:pt idx="708">
                  <c:v>2.02</c:v>
                </c:pt>
                <c:pt idx="709">
                  <c:v>2</c:v>
                </c:pt>
                <c:pt idx="710">
                  <c:v>1.98</c:v>
                </c:pt>
                <c:pt idx="711">
                  <c:v>1.9</c:v>
                </c:pt>
                <c:pt idx="712">
                  <c:v>1.83</c:v>
                </c:pt>
                <c:pt idx="713">
                  <c:v>1.88</c:v>
                </c:pt>
                <c:pt idx="714">
                  <c:v>1.84</c:v>
                </c:pt>
                <c:pt idx="715">
                  <c:v>1.82</c:v>
                </c:pt>
                <c:pt idx="716">
                  <c:v>1.9</c:v>
                </c:pt>
                <c:pt idx="717">
                  <c:v>1.86</c:v>
                </c:pt>
                <c:pt idx="718">
                  <c:v>1.84</c:v>
                </c:pt>
                <c:pt idx="719">
                  <c:v>1.8</c:v>
                </c:pt>
                <c:pt idx="720">
                  <c:v>1.9</c:v>
                </c:pt>
                <c:pt idx="721">
                  <c:v>1.85</c:v>
                </c:pt>
                <c:pt idx="722">
                  <c:v>1.84</c:v>
                </c:pt>
                <c:pt idx="723">
                  <c:v>1.74</c:v>
                </c:pt>
                <c:pt idx="724">
                  <c:v>1.72</c:v>
                </c:pt>
                <c:pt idx="725">
                  <c:v>1.71</c:v>
                </c:pt>
                <c:pt idx="726">
                  <c:v>1.71</c:v>
                </c:pt>
                <c:pt idx="727">
                  <c:v>1.7</c:v>
                </c:pt>
                <c:pt idx="728">
                  <c:v>1.69</c:v>
                </c:pt>
                <c:pt idx="729">
                  <c:v>1.69</c:v>
                </c:pt>
                <c:pt idx="730">
                  <c:v>1.68</c:v>
                </c:pt>
                <c:pt idx="731">
                  <c:v>1.67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2419-4569-9280-2ABC6563F4C1}"/>
            </c:ext>
          </c:extLst>
        </c:ser>
        <c:ser>
          <c:idx val="14"/>
          <c:order val="2"/>
          <c:tx>
            <c:v>2012</c:v>
          </c:tx>
          <c:spPr>
            <a:ln w="12700">
              <a:solidFill>
                <a:schemeClr val="tx1"/>
              </a:solidFill>
              <a:prstDash val="sysDash"/>
            </a:ln>
          </c:spPr>
          <c:marker>
            <c:symbol val="dash"/>
            <c:size val="3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DATOS!$AK$3:$AK$734</c:f>
              <c:numCache>
                <c:formatCode>0.00</c:formatCode>
                <c:ptCount val="732"/>
                <c:pt idx="0">
                  <c:v>1.67</c:v>
                </c:pt>
                <c:pt idx="1">
                  <c:v>1.66</c:v>
                </c:pt>
                <c:pt idx="2">
                  <c:v>1.65</c:v>
                </c:pt>
                <c:pt idx="3">
                  <c:v>1.61</c:v>
                </c:pt>
                <c:pt idx="4">
                  <c:v>1.6</c:v>
                </c:pt>
                <c:pt idx="5">
                  <c:v>1.59</c:v>
                </c:pt>
                <c:pt idx="6">
                  <c:v>1.9</c:v>
                </c:pt>
                <c:pt idx="7">
                  <c:v>1.81</c:v>
                </c:pt>
                <c:pt idx="8">
                  <c:v>1.92</c:v>
                </c:pt>
                <c:pt idx="9">
                  <c:v>1.82</c:v>
                </c:pt>
                <c:pt idx="10">
                  <c:v>1.79</c:v>
                </c:pt>
                <c:pt idx="11">
                  <c:v>1.69</c:v>
                </c:pt>
                <c:pt idx="12">
                  <c:v>1.72</c:v>
                </c:pt>
                <c:pt idx="13">
                  <c:v>1.69</c:v>
                </c:pt>
                <c:pt idx="14">
                  <c:v>1.66</c:v>
                </c:pt>
                <c:pt idx="15">
                  <c:v>1.64</c:v>
                </c:pt>
                <c:pt idx="16">
                  <c:v>1.92</c:v>
                </c:pt>
                <c:pt idx="17">
                  <c:v>1.76</c:v>
                </c:pt>
                <c:pt idx="18">
                  <c:v>1.82</c:v>
                </c:pt>
                <c:pt idx="19">
                  <c:v>1.7</c:v>
                </c:pt>
                <c:pt idx="20">
                  <c:v>1.65</c:v>
                </c:pt>
                <c:pt idx="21">
                  <c:v>1.96</c:v>
                </c:pt>
                <c:pt idx="22">
                  <c:v>1.6</c:v>
                </c:pt>
                <c:pt idx="23">
                  <c:v>1.62</c:v>
                </c:pt>
                <c:pt idx="24">
                  <c:v>1.58</c:v>
                </c:pt>
                <c:pt idx="25">
                  <c:v>1.56</c:v>
                </c:pt>
                <c:pt idx="26">
                  <c:v>1.54</c:v>
                </c:pt>
                <c:pt idx="27">
                  <c:v>1.52</c:v>
                </c:pt>
                <c:pt idx="28">
                  <c:v>1.49</c:v>
                </c:pt>
                <c:pt idx="29">
                  <c:v>1.48</c:v>
                </c:pt>
                <c:pt idx="30">
                  <c:v>1.46</c:v>
                </c:pt>
                <c:pt idx="31">
                  <c:v>1.45</c:v>
                </c:pt>
                <c:pt idx="32">
                  <c:v>1.82</c:v>
                </c:pt>
                <c:pt idx="33">
                  <c:v>1.64</c:v>
                </c:pt>
                <c:pt idx="34">
                  <c:v>1.02</c:v>
                </c:pt>
                <c:pt idx="35">
                  <c:v>1.8</c:v>
                </c:pt>
                <c:pt idx="36">
                  <c:v>2.36</c:v>
                </c:pt>
                <c:pt idx="37">
                  <c:v>2.12</c:v>
                </c:pt>
                <c:pt idx="38">
                  <c:v>2.85</c:v>
                </c:pt>
                <c:pt idx="39">
                  <c:v>2.4300000000000002</c:v>
                </c:pt>
                <c:pt idx="40">
                  <c:v>2.5</c:v>
                </c:pt>
                <c:pt idx="41">
                  <c:v>2.2200000000000002</c:v>
                </c:pt>
                <c:pt idx="42">
                  <c:v>2.2000000000000002</c:v>
                </c:pt>
                <c:pt idx="43">
                  <c:v>2.33</c:v>
                </c:pt>
                <c:pt idx="44">
                  <c:v>2.58</c:v>
                </c:pt>
                <c:pt idx="45">
                  <c:v>2.41</c:v>
                </c:pt>
                <c:pt idx="46">
                  <c:v>2.36</c:v>
                </c:pt>
                <c:pt idx="47">
                  <c:v>2.2400000000000002</c:v>
                </c:pt>
                <c:pt idx="48">
                  <c:v>2.82</c:v>
                </c:pt>
                <c:pt idx="49">
                  <c:v>2.4300000000000002</c:v>
                </c:pt>
                <c:pt idx="50">
                  <c:v>2.42</c:v>
                </c:pt>
                <c:pt idx="51">
                  <c:v>2.12</c:v>
                </c:pt>
                <c:pt idx="52">
                  <c:v>2.08</c:v>
                </c:pt>
                <c:pt idx="53">
                  <c:v>2</c:v>
                </c:pt>
                <c:pt idx="54">
                  <c:v>2.04</c:v>
                </c:pt>
                <c:pt idx="55">
                  <c:v>1.99</c:v>
                </c:pt>
                <c:pt idx="56">
                  <c:v>2.0099999999999998</c:v>
                </c:pt>
                <c:pt idx="57">
                  <c:v>1.96</c:v>
                </c:pt>
                <c:pt idx="58">
                  <c:v>1.9</c:v>
                </c:pt>
                <c:pt idx="59">
                  <c:v>1.89</c:v>
                </c:pt>
                <c:pt idx="60">
                  <c:v>1.88</c:v>
                </c:pt>
                <c:pt idx="61">
                  <c:v>1.8</c:v>
                </c:pt>
                <c:pt idx="62">
                  <c:v>1.82</c:v>
                </c:pt>
                <c:pt idx="63">
                  <c:v>1.7</c:v>
                </c:pt>
                <c:pt idx="64">
                  <c:v>1.66</c:v>
                </c:pt>
                <c:pt idx="65">
                  <c:v>1.63</c:v>
                </c:pt>
                <c:pt idx="66">
                  <c:v>1.6</c:v>
                </c:pt>
                <c:pt idx="67">
                  <c:v>1.55</c:v>
                </c:pt>
                <c:pt idx="68">
                  <c:v>1.56</c:v>
                </c:pt>
                <c:pt idx="69">
                  <c:v>1.54</c:v>
                </c:pt>
                <c:pt idx="70">
                  <c:v>1.74</c:v>
                </c:pt>
                <c:pt idx="71">
                  <c:v>1.9</c:v>
                </c:pt>
                <c:pt idx="72">
                  <c:v>2.42</c:v>
                </c:pt>
                <c:pt idx="73">
                  <c:v>2.2000000000000002</c:v>
                </c:pt>
                <c:pt idx="74">
                  <c:v>2.4500000000000002</c:v>
                </c:pt>
                <c:pt idx="75">
                  <c:v>2.1</c:v>
                </c:pt>
                <c:pt idx="76">
                  <c:v>2.02</c:v>
                </c:pt>
                <c:pt idx="77">
                  <c:v>2.4</c:v>
                </c:pt>
                <c:pt idx="78">
                  <c:v>2.25</c:v>
                </c:pt>
                <c:pt idx="79">
                  <c:v>2.1</c:v>
                </c:pt>
                <c:pt idx="80">
                  <c:v>2.02</c:v>
                </c:pt>
                <c:pt idx="81">
                  <c:v>1.92</c:v>
                </c:pt>
                <c:pt idx="82">
                  <c:v>2.13</c:v>
                </c:pt>
                <c:pt idx="83">
                  <c:v>2.1</c:v>
                </c:pt>
                <c:pt idx="84">
                  <c:v>1.9</c:v>
                </c:pt>
                <c:pt idx="85">
                  <c:v>1.79</c:v>
                </c:pt>
                <c:pt idx="86">
                  <c:v>1.77</c:v>
                </c:pt>
                <c:pt idx="87">
                  <c:v>1.69</c:v>
                </c:pt>
                <c:pt idx="88">
                  <c:v>1.7</c:v>
                </c:pt>
                <c:pt idx="89">
                  <c:v>1.58</c:v>
                </c:pt>
                <c:pt idx="90">
                  <c:v>1.62</c:v>
                </c:pt>
                <c:pt idx="91">
                  <c:v>1.6</c:v>
                </c:pt>
                <c:pt idx="92">
                  <c:v>1.62</c:v>
                </c:pt>
                <c:pt idx="93">
                  <c:v>1.59</c:v>
                </c:pt>
                <c:pt idx="94">
                  <c:v>1.58</c:v>
                </c:pt>
                <c:pt idx="95">
                  <c:v>1.55</c:v>
                </c:pt>
                <c:pt idx="96">
                  <c:v>1.53</c:v>
                </c:pt>
                <c:pt idx="97">
                  <c:v>1.56</c:v>
                </c:pt>
                <c:pt idx="98">
                  <c:v>1.5</c:v>
                </c:pt>
                <c:pt idx="99">
                  <c:v>1.49</c:v>
                </c:pt>
                <c:pt idx="100">
                  <c:v>1.5</c:v>
                </c:pt>
                <c:pt idx="101">
                  <c:v>1.48</c:v>
                </c:pt>
                <c:pt idx="102">
                  <c:v>1.46</c:v>
                </c:pt>
                <c:pt idx="103">
                  <c:v>1.44</c:v>
                </c:pt>
                <c:pt idx="104">
                  <c:v>1.43</c:v>
                </c:pt>
                <c:pt idx="105">
                  <c:v>1.41</c:v>
                </c:pt>
                <c:pt idx="106">
                  <c:v>1.41</c:v>
                </c:pt>
                <c:pt idx="107">
                  <c:v>1.39</c:v>
                </c:pt>
                <c:pt idx="108">
                  <c:v>1.4</c:v>
                </c:pt>
                <c:pt idx="109">
                  <c:v>1.38</c:v>
                </c:pt>
                <c:pt idx="110">
                  <c:v>1.39</c:v>
                </c:pt>
                <c:pt idx="111">
                  <c:v>1.38</c:v>
                </c:pt>
                <c:pt idx="112">
                  <c:v>1.43</c:v>
                </c:pt>
                <c:pt idx="113">
                  <c:v>1.42</c:v>
                </c:pt>
                <c:pt idx="114">
                  <c:v>1.41</c:v>
                </c:pt>
                <c:pt idx="115">
                  <c:v>1.42</c:v>
                </c:pt>
                <c:pt idx="116">
                  <c:v>1.4</c:v>
                </c:pt>
                <c:pt idx="117">
                  <c:v>1.4</c:v>
                </c:pt>
                <c:pt idx="118" formatCode="General">
                  <c:v>1.94</c:v>
                </c:pt>
                <c:pt idx="119" formatCode="General">
                  <c:v>2.04</c:v>
                </c:pt>
                <c:pt idx="120">
                  <c:v>1.92</c:v>
                </c:pt>
                <c:pt idx="121">
                  <c:v>1.62</c:v>
                </c:pt>
                <c:pt idx="122">
                  <c:v>1.6</c:v>
                </c:pt>
                <c:pt idx="123">
                  <c:v>1.48</c:v>
                </c:pt>
                <c:pt idx="124">
                  <c:v>1.5</c:v>
                </c:pt>
                <c:pt idx="125">
                  <c:v>1.49</c:v>
                </c:pt>
                <c:pt idx="126">
                  <c:v>1.8</c:v>
                </c:pt>
                <c:pt idx="127">
                  <c:v>1.85</c:v>
                </c:pt>
                <c:pt idx="128">
                  <c:v>1.84</c:v>
                </c:pt>
                <c:pt idx="129">
                  <c:v>1.7</c:v>
                </c:pt>
                <c:pt idx="130">
                  <c:v>1.66</c:v>
                </c:pt>
                <c:pt idx="131">
                  <c:v>1.6</c:v>
                </c:pt>
                <c:pt idx="132">
                  <c:v>1.8</c:v>
                </c:pt>
                <c:pt idx="133">
                  <c:v>1.75</c:v>
                </c:pt>
                <c:pt idx="134">
                  <c:v>1.69</c:v>
                </c:pt>
                <c:pt idx="135">
                  <c:v>1.6</c:v>
                </c:pt>
                <c:pt idx="136">
                  <c:v>1.57</c:v>
                </c:pt>
                <c:pt idx="137">
                  <c:v>1.74</c:v>
                </c:pt>
                <c:pt idx="138">
                  <c:v>1.65</c:v>
                </c:pt>
                <c:pt idx="139">
                  <c:v>1.79</c:v>
                </c:pt>
                <c:pt idx="140">
                  <c:v>1.68</c:v>
                </c:pt>
                <c:pt idx="141">
                  <c:v>1.65</c:v>
                </c:pt>
                <c:pt idx="142">
                  <c:v>1.86</c:v>
                </c:pt>
                <c:pt idx="143">
                  <c:v>1.64</c:v>
                </c:pt>
                <c:pt idx="144">
                  <c:v>1.65</c:v>
                </c:pt>
                <c:pt idx="145">
                  <c:v>1.7</c:v>
                </c:pt>
                <c:pt idx="146">
                  <c:v>1.68</c:v>
                </c:pt>
                <c:pt idx="147">
                  <c:v>1.62</c:v>
                </c:pt>
                <c:pt idx="148">
                  <c:v>1.6</c:v>
                </c:pt>
                <c:pt idx="149">
                  <c:v>1.53</c:v>
                </c:pt>
                <c:pt idx="150">
                  <c:v>1.5</c:v>
                </c:pt>
                <c:pt idx="151">
                  <c:v>1.62</c:v>
                </c:pt>
                <c:pt idx="152">
                  <c:v>1.6</c:v>
                </c:pt>
                <c:pt idx="153">
                  <c:v>1.7</c:v>
                </c:pt>
                <c:pt idx="154">
                  <c:v>2.16</c:v>
                </c:pt>
                <c:pt idx="155">
                  <c:v>2.15</c:v>
                </c:pt>
                <c:pt idx="156">
                  <c:v>2.1</c:v>
                </c:pt>
                <c:pt idx="157">
                  <c:v>2.11</c:v>
                </c:pt>
                <c:pt idx="158">
                  <c:v>2.0499999999999998</c:v>
                </c:pt>
                <c:pt idx="159">
                  <c:v>2.06</c:v>
                </c:pt>
                <c:pt idx="160">
                  <c:v>2.06</c:v>
                </c:pt>
                <c:pt idx="161">
                  <c:v>2</c:v>
                </c:pt>
                <c:pt idx="162">
                  <c:v>2.25</c:v>
                </c:pt>
                <c:pt idx="163">
                  <c:v>2.64</c:v>
                </c:pt>
                <c:pt idx="164">
                  <c:v>2.52</c:v>
                </c:pt>
                <c:pt idx="165">
                  <c:v>2.4500000000000002</c:v>
                </c:pt>
                <c:pt idx="166">
                  <c:v>2.4</c:v>
                </c:pt>
                <c:pt idx="167">
                  <c:v>2.54</c:v>
                </c:pt>
                <c:pt idx="168">
                  <c:v>2.2000000000000002</c:v>
                </c:pt>
                <c:pt idx="169">
                  <c:v>2.8</c:v>
                </c:pt>
                <c:pt idx="170">
                  <c:v>3.1</c:v>
                </c:pt>
                <c:pt idx="171">
                  <c:v>6.22</c:v>
                </c:pt>
                <c:pt idx="172">
                  <c:v>4.75</c:v>
                </c:pt>
                <c:pt idx="173">
                  <c:v>3.42</c:v>
                </c:pt>
                <c:pt idx="174">
                  <c:v>2.61</c:v>
                </c:pt>
                <c:pt idx="175">
                  <c:v>2.54</c:v>
                </c:pt>
                <c:pt idx="176">
                  <c:v>2.4900000000000002</c:v>
                </c:pt>
                <c:pt idx="177">
                  <c:v>2.78</c:v>
                </c:pt>
                <c:pt idx="178">
                  <c:v>3.18</c:v>
                </c:pt>
                <c:pt idx="179">
                  <c:v>3.5</c:v>
                </c:pt>
                <c:pt idx="180">
                  <c:v>2.63</c:v>
                </c:pt>
                <c:pt idx="181">
                  <c:v>2.2999999999999998</c:v>
                </c:pt>
                <c:pt idx="182">
                  <c:v>2.19</c:v>
                </c:pt>
                <c:pt idx="183">
                  <c:v>2.19</c:v>
                </c:pt>
                <c:pt idx="184">
                  <c:v>2.2000000000000002</c:v>
                </c:pt>
                <c:pt idx="185">
                  <c:v>2.04</c:v>
                </c:pt>
                <c:pt idx="186">
                  <c:v>1.98</c:v>
                </c:pt>
                <c:pt idx="187">
                  <c:v>1.91</c:v>
                </c:pt>
                <c:pt idx="188">
                  <c:v>1.92</c:v>
                </c:pt>
                <c:pt idx="189">
                  <c:v>1.89</c:v>
                </c:pt>
                <c:pt idx="190">
                  <c:v>1.9</c:v>
                </c:pt>
                <c:pt idx="191">
                  <c:v>1.86</c:v>
                </c:pt>
                <c:pt idx="192">
                  <c:v>1.82</c:v>
                </c:pt>
                <c:pt idx="193">
                  <c:v>1.8</c:v>
                </c:pt>
                <c:pt idx="194">
                  <c:v>2.56</c:v>
                </c:pt>
                <c:pt idx="195">
                  <c:v>2.42</c:v>
                </c:pt>
                <c:pt idx="196">
                  <c:v>2.42</c:v>
                </c:pt>
                <c:pt idx="197">
                  <c:v>2.4</c:v>
                </c:pt>
                <c:pt idx="198">
                  <c:v>3.02</c:v>
                </c:pt>
                <c:pt idx="199">
                  <c:v>2.6</c:v>
                </c:pt>
                <c:pt idx="200">
                  <c:v>2.68</c:v>
                </c:pt>
                <c:pt idx="201">
                  <c:v>3.85</c:v>
                </c:pt>
                <c:pt idx="202">
                  <c:v>3.26</c:v>
                </c:pt>
                <c:pt idx="203">
                  <c:v>2.85</c:v>
                </c:pt>
                <c:pt idx="204">
                  <c:v>4.7</c:v>
                </c:pt>
                <c:pt idx="205">
                  <c:v>2.84</c:v>
                </c:pt>
                <c:pt idx="206">
                  <c:v>2.98</c:v>
                </c:pt>
                <c:pt idx="207">
                  <c:v>2.86</c:v>
                </c:pt>
                <c:pt idx="208">
                  <c:v>2.77</c:v>
                </c:pt>
                <c:pt idx="209">
                  <c:v>2.72</c:v>
                </c:pt>
                <c:pt idx="210">
                  <c:v>3</c:v>
                </c:pt>
                <c:pt idx="211">
                  <c:v>2.9</c:v>
                </c:pt>
                <c:pt idx="212">
                  <c:v>3.9</c:v>
                </c:pt>
                <c:pt idx="213">
                  <c:v>3.5</c:v>
                </c:pt>
                <c:pt idx="214">
                  <c:v>3.05</c:v>
                </c:pt>
                <c:pt idx="215">
                  <c:v>2.9</c:v>
                </c:pt>
                <c:pt idx="216">
                  <c:v>2.82</c:v>
                </c:pt>
                <c:pt idx="217">
                  <c:v>2.62</c:v>
                </c:pt>
                <c:pt idx="218">
                  <c:v>3.7</c:v>
                </c:pt>
                <c:pt idx="219">
                  <c:v>2.84</c:v>
                </c:pt>
                <c:pt idx="220">
                  <c:v>2.94</c:v>
                </c:pt>
                <c:pt idx="221">
                  <c:v>2.82</c:v>
                </c:pt>
                <c:pt idx="222">
                  <c:v>3.04</c:v>
                </c:pt>
                <c:pt idx="223">
                  <c:v>2.91</c:v>
                </c:pt>
                <c:pt idx="224">
                  <c:v>3.05</c:v>
                </c:pt>
                <c:pt idx="225">
                  <c:v>2.93</c:v>
                </c:pt>
                <c:pt idx="226">
                  <c:v>2.79</c:v>
                </c:pt>
                <c:pt idx="227">
                  <c:v>2.6</c:v>
                </c:pt>
                <c:pt idx="228">
                  <c:v>2.65</c:v>
                </c:pt>
                <c:pt idx="229">
                  <c:v>2.4300000000000002</c:v>
                </c:pt>
                <c:pt idx="230">
                  <c:v>2.29</c:v>
                </c:pt>
                <c:pt idx="231">
                  <c:v>2.08</c:v>
                </c:pt>
                <c:pt idx="232">
                  <c:v>2.09</c:v>
                </c:pt>
                <c:pt idx="233">
                  <c:v>1.9</c:v>
                </c:pt>
                <c:pt idx="234">
                  <c:v>2.04</c:v>
                </c:pt>
                <c:pt idx="235">
                  <c:v>2</c:v>
                </c:pt>
                <c:pt idx="236">
                  <c:v>2.0499999999999998</c:v>
                </c:pt>
                <c:pt idx="237">
                  <c:v>1.98</c:v>
                </c:pt>
                <c:pt idx="238">
                  <c:v>3.02</c:v>
                </c:pt>
                <c:pt idx="239">
                  <c:v>2.73</c:v>
                </c:pt>
                <c:pt idx="240">
                  <c:v>2.5099999999999998</c:v>
                </c:pt>
                <c:pt idx="241">
                  <c:v>2.96</c:v>
                </c:pt>
                <c:pt idx="242">
                  <c:v>3.35</c:v>
                </c:pt>
                <c:pt idx="243">
                  <c:v>2.9</c:v>
                </c:pt>
                <c:pt idx="244">
                  <c:v>2.98</c:v>
                </c:pt>
                <c:pt idx="245">
                  <c:v>3.44</c:v>
                </c:pt>
                <c:pt idx="246">
                  <c:v>2.82</c:v>
                </c:pt>
                <c:pt idx="247">
                  <c:v>3.09</c:v>
                </c:pt>
                <c:pt idx="248">
                  <c:v>2.5499999999999998</c:v>
                </c:pt>
                <c:pt idx="249">
                  <c:v>2.64</c:v>
                </c:pt>
                <c:pt idx="250">
                  <c:v>2.41</c:v>
                </c:pt>
                <c:pt idx="251">
                  <c:v>5.12</c:v>
                </c:pt>
                <c:pt idx="252">
                  <c:v>2.82</c:v>
                </c:pt>
                <c:pt idx="253">
                  <c:v>3.4</c:v>
                </c:pt>
                <c:pt idx="254">
                  <c:v>2.82</c:v>
                </c:pt>
                <c:pt idx="255">
                  <c:v>4.2</c:v>
                </c:pt>
                <c:pt idx="256">
                  <c:v>3.56</c:v>
                </c:pt>
                <c:pt idx="257">
                  <c:v>3.72</c:v>
                </c:pt>
                <c:pt idx="258">
                  <c:v>2.9</c:v>
                </c:pt>
                <c:pt idx="259">
                  <c:v>3.06</c:v>
                </c:pt>
                <c:pt idx="260">
                  <c:v>2.6</c:v>
                </c:pt>
                <c:pt idx="261">
                  <c:v>2.4</c:v>
                </c:pt>
                <c:pt idx="262">
                  <c:v>2.4</c:v>
                </c:pt>
                <c:pt idx="263">
                  <c:v>2.68</c:v>
                </c:pt>
                <c:pt idx="264">
                  <c:v>3.25</c:v>
                </c:pt>
                <c:pt idx="265">
                  <c:v>2.72</c:v>
                </c:pt>
                <c:pt idx="266">
                  <c:v>2.4</c:v>
                </c:pt>
                <c:pt idx="267">
                  <c:v>2.2000000000000002</c:v>
                </c:pt>
                <c:pt idx="268">
                  <c:v>2.23</c:v>
                </c:pt>
                <c:pt idx="269">
                  <c:v>2.17</c:v>
                </c:pt>
                <c:pt idx="270">
                  <c:v>2.17</c:v>
                </c:pt>
                <c:pt idx="271">
                  <c:v>2.02</c:v>
                </c:pt>
                <c:pt idx="272">
                  <c:v>2</c:v>
                </c:pt>
                <c:pt idx="273">
                  <c:v>1.94</c:v>
                </c:pt>
                <c:pt idx="274">
                  <c:v>2.0499999999999998</c:v>
                </c:pt>
                <c:pt idx="275">
                  <c:v>2.92</c:v>
                </c:pt>
                <c:pt idx="276">
                  <c:v>2.99</c:v>
                </c:pt>
                <c:pt idx="277">
                  <c:v>1.9</c:v>
                </c:pt>
                <c:pt idx="278">
                  <c:v>2</c:v>
                </c:pt>
                <c:pt idx="279">
                  <c:v>1.98</c:v>
                </c:pt>
                <c:pt idx="280">
                  <c:v>2.1</c:v>
                </c:pt>
                <c:pt idx="281">
                  <c:v>1.95</c:v>
                </c:pt>
                <c:pt idx="282">
                  <c:v>1.96</c:v>
                </c:pt>
                <c:pt idx="283">
                  <c:v>1.96</c:v>
                </c:pt>
                <c:pt idx="284">
                  <c:v>1.95</c:v>
                </c:pt>
                <c:pt idx="285">
                  <c:v>1.92</c:v>
                </c:pt>
                <c:pt idx="286">
                  <c:v>1.98</c:v>
                </c:pt>
                <c:pt idx="287">
                  <c:v>1.9</c:v>
                </c:pt>
                <c:pt idx="288">
                  <c:v>4.5</c:v>
                </c:pt>
                <c:pt idx="289">
                  <c:v>2.5</c:v>
                </c:pt>
                <c:pt idx="290">
                  <c:v>2.58</c:v>
                </c:pt>
                <c:pt idx="291">
                  <c:v>2.8</c:v>
                </c:pt>
                <c:pt idx="292">
                  <c:v>2.29</c:v>
                </c:pt>
                <c:pt idx="293">
                  <c:v>2.08</c:v>
                </c:pt>
                <c:pt idx="294">
                  <c:v>2.0499999999999998</c:v>
                </c:pt>
                <c:pt idx="295">
                  <c:v>2</c:v>
                </c:pt>
                <c:pt idx="296">
                  <c:v>1.98</c:v>
                </c:pt>
                <c:pt idx="297">
                  <c:v>1.9</c:v>
                </c:pt>
                <c:pt idx="298">
                  <c:v>2.0099999999999998</c:v>
                </c:pt>
                <c:pt idx="299">
                  <c:v>1.94</c:v>
                </c:pt>
                <c:pt idx="300">
                  <c:v>1.92</c:v>
                </c:pt>
                <c:pt idx="301">
                  <c:v>1.84</c:v>
                </c:pt>
                <c:pt idx="302">
                  <c:v>1.81</c:v>
                </c:pt>
                <c:pt idx="303">
                  <c:v>1.8</c:v>
                </c:pt>
                <c:pt idx="304">
                  <c:v>2</c:v>
                </c:pt>
                <c:pt idx="305">
                  <c:v>3.5</c:v>
                </c:pt>
                <c:pt idx="306">
                  <c:v>2.54</c:v>
                </c:pt>
                <c:pt idx="307">
                  <c:v>2.34</c:v>
                </c:pt>
                <c:pt idx="308">
                  <c:v>2.2400000000000002</c:v>
                </c:pt>
                <c:pt idx="309">
                  <c:v>2.09</c:v>
                </c:pt>
                <c:pt idx="310">
                  <c:v>1.98</c:v>
                </c:pt>
                <c:pt idx="311">
                  <c:v>1.87</c:v>
                </c:pt>
                <c:pt idx="312">
                  <c:v>1.83</c:v>
                </c:pt>
                <c:pt idx="313">
                  <c:v>1.89</c:v>
                </c:pt>
                <c:pt idx="314">
                  <c:v>1.86</c:v>
                </c:pt>
                <c:pt idx="315">
                  <c:v>1.7</c:v>
                </c:pt>
                <c:pt idx="316">
                  <c:v>1.66</c:v>
                </c:pt>
                <c:pt idx="317">
                  <c:v>1.64</c:v>
                </c:pt>
                <c:pt idx="318">
                  <c:v>1.7</c:v>
                </c:pt>
                <c:pt idx="319">
                  <c:v>1.67</c:v>
                </c:pt>
                <c:pt idx="320">
                  <c:v>1.68</c:v>
                </c:pt>
                <c:pt idx="321">
                  <c:v>1.67</c:v>
                </c:pt>
                <c:pt idx="322">
                  <c:v>1.69</c:v>
                </c:pt>
                <c:pt idx="323">
                  <c:v>1.72</c:v>
                </c:pt>
                <c:pt idx="324">
                  <c:v>2.04</c:v>
                </c:pt>
                <c:pt idx="325">
                  <c:v>2.38</c:v>
                </c:pt>
                <c:pt idx="326">
                  <c:v>2.2400000000000002</c:v>
                </c:pt>
                <c:pt idx="327">
                  <c:v>2.56</c:v>
                </c:pt>
                <c:pt idx="328">
                  <c:v>2.2999999999999998</c:v>
                </c:pt>
                <c:pt idx="329">
                  <c:v>2.4</c:v>
                </c:pt>
                <c:pt idx="330">
                  <c:v>2.61</c:v>
                </c:pt>
                <c:pt idx="331">
                  <c:v>2.2599999999999998</c:v>
                </c:pt>
                <c:pt idx="332">
                  <c:v>2.31</c:v>
                </c:pt>
                <c:pt idx="333">
                  <c:v>2.2799999999999998</c:v>
                </c:pt>
                <c:pt idx="334">
                  <c:v>2.1800000000000002</c:v>
                </c:pt>
                <c:pt idx="335">
                  <c:v>2.5</c:v>
                </c:pt>
                <c:pt idx="336">
                  <c:v>2.2999999999999998</c:v>
                </c:pt>
                <c:pt idx="337">
                  <c:v>2.16</c:v>
                </c:pt>
                <c:pt idx="338">
                  <c:v>2.23</c:v>
                </c:pt>
                <c:pt idx="339">
                  <c:v>2.5</c:v>
                </c:pt>
                <c:pt idx="340">
                  <c:v>2.04</c:v>
                </c:pt>
                <c:pt idx="341">
                  <c:v>1.92</c:v>
                </c:pt>
                <c:pt idx="342">
                  <c:v>1.85</c:v>
                </c:pt>
                <c:pt idx="343">
                  <c:v>1.79</c:v>
                </c:pt>
                <c:pt idx="344">
                  <c:v>1.84</c:v>
                </c:pt>
                <c:pt idx="345">
                  <c:v>2.0499999999999998</c:v>
                </c:pt>
                <c:pt idx="346">
                  <c:v>1.9</c:v>
                </c:pt>
                <c:pt idx="347">
                  <c:v>1.86</c:v>
                </c:pt>
                <c:pt idx="348">
                  <c:v>1.81</c:v>
                </c:pt>
                <c:pt idx="349">
                  <c:v>1.75</c:v>
                </c:pt>
                <c:pt idx="350">
                  <c:v>1.69</c:v>
                </c:pt>
                <c:pt idx="351">
                  <c:v>1.63</c:v>
                </c:pt>
                <c:pt idx="352">
                  <c:v>1.62</c:v>
                </c:pt>
                <c:pt idx="353">
                  <c:v>1.59</c:v>
                </c:pt>
                <c:pt idx="354">
                  <c:v>1.6</c:v>
                </c:pt>
                <c:pt idx="355">
                  <c:v>1.62</c:v>
                </c:pt>
                <c:pt idx="356">
                  <c:v>1.74</c:v>
                </c:pt>
                <c:pt idx="357">
                  <c:v>2.04</c:v>
                </c:pt>
                <c:pt idx="358">
                  <c:v>1.88</c:v>
                </c:pt>
                <c:pt idx="359">
                  <c:v>1.86</c:v>
                </c:pt>
                <c:pt idx="360">
                  <c:v>1.83</c:v>
                </c:pt>
                <c:pt idx="361">
                  <c:v>1.64</c:v>
                </c:pt>
                <c:pt idx="362">
                  <c:v>1.62</c:v>
                </c:pt>
                <c:pt idx="363">
                  <c:v>1.6</c:v>
                </c:pt>
                <c:pt idx="364">
                  <c:v>2.1</c:v>
                </c:pt>
                <c:pt idx="365">
                  <c:v>1.98</c:v>
                </c:pt>
                <c:pt idx="366">
                  <c:v>1.86</c:v>
                </c:pt>
                <c:pt idx="367">
                  <c:v>1.79</c:v>
                </c:pt>
                <c:pt idx="368">
                  <c:v>1.7</c:v>
                </c:pt>
                <c:pt idx="369">
                  <c:v>1.68</c:v>
                </c:pt>
                <c:pt idx="370">
                  <c:v>1.73</c:v>
                </c:pt>
                <c:pt idx="371">
                  <c:v>1.72</c:v>
                </c:pt>
                <c:pt idx="372">
                  <c:v>1.71</c:v>
                </c:pt>
                <c:pt idx="373">
                  <c:v>1.7</c:v>
                </c:pt>
                <c:pt idx="374">
                  <c:v>1.71</c:v>
                </c:pt>
                <c:pt idx="375">
                  <c:v>1.65</c:v>
                </c:pt>
                <c:pt idx="376">
                  <c:v>1.66</c:v>
                </c:pt>
                <c:pt idx="377">
                  <c:v>1.62</c:v>
                </c:pt>
                <c:pt idx="378">
                  <c:v>1.65</c:v>
                </c:pt>
                <c:pt idx="379">
                  <c:v>1.62</c:v>
                </c:pt>
                <c:pt idx="380">
                  <c:v>1.6</c:v>
                </c:pt>
                <c:pt idx="381">
                  <c:v>1.54</c:v>
                </c:pt>
                <c:pt idx="382">
                  <c:v>1.55</c:v>
                </c:pt>
                <c:pt idx="383">
                  <c:v>2.1</c:v>
                </c:pt>
                <c:pt idx="384">
                  <c:v>2.0499999999999998</c:v>
                </c:pt>
                <c:pt idx="385">
                  <c:v>1.93</c:v>
                </c:pt>
                <c:pt idx="386">
                  <c:v>1.92</c:v>
                </c:pt>
                <c:pt idx="387">
                  <c:v>3.97</c:v>
                </c:pt>
                <c:pt idx="388">
                  <c:v>3.93</c:v>
                </c:pt>
                <c:pt idx="389">
                  <c:v>3.88</c:v>
                </c:pt>
                <c:pt idx="390">
                  <c:v>2.93</c:v>
                </c:pt>
                <c:pt idx="391">
                  <c:v>3.4</c:v>
                </c:pt>
                <c:pt idx="392">
                  <c:v>2.84</c:v>
                </c:pt>
                <c:pt idx="393">
                  <c:v>3.64</c:v>
                </c:pt>
                <c:pt idx="394">
                  <c:v>2.8</c:v>
                </c:pt>
                <c:pt idx="395">
                  <c:v>2.4</c:v>
                </c:pt>
                <c:pt idx="396">
                  <c:v>2.15</c:v>
                </c:pt>
                <c:pt idx="397">
                  <c:v>2.0499999999999998</c:v>
                </c:pt>
                <c:pt idx="398">
                  <c:v>1.88</c:v>
                </c:pt>
                <c:pt idx="399">
                  <c:v>1.9</c:v>
                </c:pt>
                <c:pt idx="400">
                  <c:v>1.85</c:v>
                </c:pt>
                <c:pt idx="401">
                  <c:v>2.04</c:v>
                </c:pt>
                <c:pt idx="402">
                  <c:v>2.0699999999999998</c:v>
                </c:pt>
                <c:pt idx="403">
                  <c:v>1.85</c:v>
                </c:pt>
                <c:pt idx="404">
                  <c:v>1.83</c:v>
                </c:pt>
                <c:pt idx="405">
                  <c:v>1.8</c:v>
                </c:pt>
                <c:pt idx="406">
                  <c:v>2.0699999999999998</c:v>
                </c:pt>
                <c:pt idx="407">
                  <c:v>1.96</c:v>
                </c:pt>
                <c:pt idx="408">
                  <c:v>1.89</c:v>
                </c:pt>
                <c:pt idx="409">
                  <c:v>1.84</c:v>
                </c:pt>
                <c:pt idx="410">
                  <c:v>2.5299999999999998</c:v>
                </c:pt>
                <c:pt idx="411">
                  <c:v>2.2799999999999998</c:v>
                </c:pt>
                <c:pt idx="412">
                  <c:v>2.2000000000000002</c:v>
                </c:pt>
                <c:pt idx="413">
                  <c:v>2.0699999999999998</c:v>
                </c:pt>
                <c:pt idx="414">
                  <c:v>1.89</c:v>
                </c:pt>
                <c:pt idx="415">
                  <c:v>1.86</c:v>
                </c:pt>
                <c:pt idx="416">
                  <c:v>2.0299999999999998</c:v>
                </c:pt>
                <c:pt idx="417">
                  <c:v>2.06</c:v>
                </c:pt>
                <c:pt idx="418">
                  <c:v>2.44</c:v>
                </c:pt>
                <c:pt idx="419">
                  <c:v>3.55</c:v>
                </c:pt>
                <c:pt idx="420">
                  <c:v>2.7</c:v>
                </c:pt>
                <c:pt idx="421">
                  <c:v>2.62</c:v>
                </c:pt>
                <c:pt idx="422">
                  <c:v>2.41</c:v>
                </c:pt>
                <c:pt idx="423">
                  <c:v>2.52</c:v>
                </c:pt>
                <c:pt idx="424">
                  <c:v>2.76</c:v>
                </c:pt>
                <c:pt idx="425">
                  <c:v>1.64</c:v>
                </c:pt>
                <c:pt idx="426">
                  <c:v>1.74</c:v>
                </c:pt>
                <c:pt idx="427">
                  <c:v>2.84</c:v>
                </c:pt>
                <c:pt idx="428">
                  <c:v>2.67</c:v>
                </c:pt>
                <c:pt idx="429">
                  <c:v>2.37</c:v>
                </c:pt>
                <c:pt idx="430">
                  <c:v>2.13</c:v>
                </c:pt>
                <c:pt idx="431">
                  <c:v>2.04</c:v>
                </c:pt>
                <c:pt idx="432">
                  <c:v>6.1</c:v>
                </c:pt>
                <c:pt idx="433">
                  <c:v>3.73</c:v>
                </c:pt>
                <c:pt idx="434">
                  <c:v>3.15</c:v>
                </c:pt>
                <c:pt idx="435">
                  <c:v>2.92</c:v>
                </c:pt>
                <c:pt idx="436">
                  <c:v>2.5</c:v>
                </c:pt>
                <c:pt idx="437">
                  <c:v>2.38</c:v>
                </c:pt>
                <c:pt idx="438">
                  <c:v>2.25</c:v>
                </c:pt>
                <c:pt idx="439">
                  <c:v>2.15</c:v>
                </c:pt>
                <c:pt idx="440">
                  <c:v>2.1</c:v>
                </c:pt>
                <c:pt idx="441">
                  <c:v>2.04</c:v>
                </c:pt>
                <c:pt idx="442">
                  <c:v>1.99</c:v>
                </c:pt>
                <c:pt idx="443">
                  <c:v>1.96</c:v>
                </c:pt>
                <c:pt idx="444">
                  <c:v>2</c:v>
                </c:pt>
                <c:pt idx="445">
                  <c:v>1.93</c:v>
                </c:pt>
                <c:pt idx="446">
                  <c:v>2.3199999999999998</c:v>
                </c:pt>
                <c:pt idx="447">
                  <c:v>2.2000000000000002</c:v>
                </c:pt>
                <c:pt idx="448">
                  <c:v>2.1</c:v>
                </c:pt>
                <c:pt idx="449">
                  <c:v>2</c:v>
                </c:pt>
                <c:pt idx="450">
                  <c:v>2.0499999999999998</c:v>
                </c:pt>
                <c:pt idx="451">
                  <c:v>2.1800000000000002</c:v>
                </c:pt>
                <c:pt idx="452">
                  <c:v>2.3199999999999998</c:v>
                </c:pt>
                <c:pt idx="453">
                  <c:v>2.2000000000000002</c:v>
                </c:pt>
                <c:pt idx="454">
                  <c:v>2.41</c:v>
                </c:pt>
                <c:pt idx="455">
                  <c:v>2.2000000000000002</c:v>
                </c:pt>
                <c:pt idx="456">
                  <c:v>2</c:v>
                </c:pt>
                <c:pt idx="457">
                  <c:v>1.97</c:v>
                </c:pt>
                <c:pt idx="458">
                  <c:v>1.96</c:v>
                </c:pt>
                <c:pt idx="459">
                  <c:v>2.3199999999999998</c:v>
                </c:pt>
                <c:pt idx="460">
                  <c:v>3.56</c:v>
                </c:pt>
                <c:pt idx="461">
                  <c:v>3.12</c:v>
                </c:pt>
                <c:pt idx="462">
                  <c:v>2.63</c:v>
                </c:pt>
                <c:pt idx="463">
                  <c:v>2.1800000000000002</c:v>
                </c:pt>
                <c:pt idx="464">
                  <c:v>2.06</c:v>
                </c:pt>
                <c:pt idx="465">
                  <c:v>1.99</c:v>
                </c:pt>
                <c:pt idx="466">
                  <c:v>1.97</c:v>
                </c:pt>
                <c:pt idx="467">
                  <c:v>1.93</c:v>
                </c:pt>
                <c:pt idx="468">
                  <c:v>1.99</c:v>
                </c:pt>
                <c:pt idx="469">
                  <c:v>1.91</c:v>
                </c:pt>
                <c:pt idx="470">
                  <c:v>1.96</c:v>
                </c:pt>
                <c:pt idx="471">
                  <c:v>1.92</c:v>
                </c:pt>
                <c:pt idx="472">
                  <c:v>2.42</c:v>
                </c:pt>
                <c:pt idx="473">
                  <c:v>2.1</c:v>
                </c:pt>
                <c:pt idx="474">
                  <c:v>2.0499999999999998</c:v>
                </c:pt>
                <c:pt idx="475">
                  <c:v>1.96</c:v>
                </c:pt>
                <c:pt idx="476">
                  <c:v>2.1</c:v>
                </c:pt>
                <c:pt idx="477">
                  <c:v>2.04</c:v>
                </c:pt>
                <c:pt idx="478">
                  <c:v>2.85</c:v>
                </c:pt>
                <c:pt idx="479">
                  <c:v>2.59</c:v>
                </c:pt>
                <c:pt idx="480">
                  <c:v>2.1800000000000002</c:v>
                </c:pt>
                <c:pt idx="481">
                  <c:v>2.1</c:v>
                </c:pt>
                <c:pt idx="482">
                  <c:v>1.97</c:v>
                </c:pt>
                <c:pt idx="483">
                  <c:v>2.15</c:v>
                </c:pt>
                <c:pt idx="484">
                  <c:v>2.58</c:v>
                </c:pt>
                <c:pt idx="485">
                  <c:v>2.46</c:v>
                </c:pt>
                <c:pt idx="486">
                  <c:v>2.68</c:v>
                </c:pt>
                <c:pt idx="487">
                  <c:v>2.54</c:v>
                </c:pt>
                <c:pt idx="488">
                  <c:v>2.38</c:v>
                </c:pt>
                <c:pt idx="489">
                  <c:v>2.2400000000000002</c:v>
                </c:pt>
                <c:pt idx="490">
                  <c:v>2.0699999999999998</c:v>
                </c:pt>
                <c:pt idx="491">
                  <c:v>2.0499999999999998</c:v>
                </c:pt>
                <c:pt idx="492">
                  <c:v>2.04</c:v>
                </c:pt>
                <c:pt idx="493">
                  <c:v>2.2799999999999998</c:v>
                </c:pt>
                <c:pt idx="494">
                  <c:v>2.3199999999999998</c:v>
                </c:pt>
                <c:pt idx="495">
                  <c:v>2.08</c:v>
                </c:pt>
                <c:pt idx="496">
                  <c:v>2.2200000000000002</c:v>
                </c:pt>
                <c:pt idx="497">
                  <c:v>2.2000000000000002</c:v>
                </c:pt>
                <c:pt idx="498">
                  <c:v>2.19</c:v>
                </c:pt>
                <c:pt idx="499">
                  <c:v>2.04</c:v>
                </c:pt>
                <c:pt idx="500">
                  <c:v>2.02</c:v>
                </c:pt>
                <c:pt idx="501">
                  <c:v>1.92</c:v>
                </c:pt>
                <c:pt idx="502">
                  <c:v>1.86</c:v>
                </c:pt>
                <c:pt idx="503">
                  <c:v>1.84</c:v>
                </c:pt>
                <c:pt idx="504">
                  <c:v>1.96</c:v>
                </c:pt>
                <c:pt idx="505">
                  <c:v>1.94</c:v>
                </c:pt>
                <c:pt idx="506">
                  <c:v>2.72</c:v>
                </c:pt>
                <c:pt idx="507">
                  <c:v>2.2799999999999998</c:v>
                </c:pt>
                <c:pt idx="508">
                  <c:v>1.98</c:v>
                </c:pt>
                <c:pt idx="509">
                  <c:v>2.08</c:v>
                </c:pt>
                <c:pt idx="510">
                  <c:v>2</c:v>
                </c:pt>
                <c:pt idx="511">
                  <c:v>1.94</c:v>
                </c:pt>
                <c:pt idx="512">
                  <c:v>1.92</c:v>
                </c:pt>
                <c:pt idx="513">
                  <c:v>2.2200000000000002</c:v>
                </c:pt>
                <c:pt idx="514">
                  <c:v>2</c:v>
                </c:pt>
                <c:pt idx="515">
                  <c:v>1.94</c:v>
                </c:pt>
                <c:pt idx="516">
                  <c:v>1.83</c:v>
                </c:pt>
                <c:pt idx="517">
                  <c:v>1.94</c:v>
                </c:pt>
                <c:pt idx="518">
                  <c:v>1.83</c:v>
                </c:pt>
                <c:pt idx="519">
                  <c:v>1.71</c:v>
                </c:pt>
                <c:pt idx="520">
                  <c:v>1.69</c:v>
                </c:pt>
                <c:pt idx="521">
                  <c:v>1.68</c:v>
                </c:pt>
                <c:pt idx="522">
                  <c:v>1.67</c:v>
                </c:pt>
                <c:pt idx="523">
                  <c:v>1.84</c:v>
                </c:pt>
                <c:pt idx="524">
                  <c:v>1.69</c:v>
                </c:pt>
                <c:pt idx="525">
                  <c:v>1.57</c:v>
                </c:pt>
                <c:pt idx="526">
                  <c:v>1.56</c:v>
                </c:pt>
                <c:pt idx="527">
                  <c:v>1.6</c:v>
                </c:pt>
                <c:pt idx="528">
                  <c:v>1.65</c:v>
                </c:pt>
                <c:pt idx="529">
                  <c:v>1.68</c:v>
                </c:pt>
                <c:pt idx="530">
                  <c:v>1.65</c:v>
                </c:pt>
                <c:pt idx="531">
                  <c:v>1.62</c:v>
                </c:pt>
                <c:pt idx="532">
                  <c:v>1.61</c:v>
                </c:pt>
                <c:pt idx="533">
                  <c:v>1.58</c:v>
                </c:pt>
                <c:pt idx="534">
                  <c:v>1.51</c:v>
                </c:pt>
                <c:pt idx="535">
                  <c:v>1.5</c:v>
                </c:pt>
                <c:pt idx="536">
                  <c:v>2.14</c:v>
                </c:pt>
                <c:pt idx="537">
                  <c:v>1.92</c:v>
                </c:pt>
                <c:pt idx="538">
                  <c:v>1.97</c:v>
                </c:pt>
                <c:pt idx="539">
                  <c:v>1.8</c:v>
                </c:pt>
                <c:pt idx="540">
                  <c:v>1.69</c:v>
                </c:pt>
                <c:pt idx="541">
                  <c:v>1.66</c:v>
                </c:pt>
                <c:pt idx="542">
                  <c:v>1.64</c:v>
                </c:pt>
                <c:pt idx="543">
                  <c:v>1.63</c:v>
                </c:pt>
                <c:pt idx="544">
                  <c:v>1.62</c:v>
                </c:pt>
                <c:pt idx="545">
                  <c:v>1.6</c:v>
                </c:pt>
                <c:pt idx="546">
                  <c:v>1.57</c:v>
                </c:pt>
                <c:pt idx="547">
                  <c:v>1.55</c:v>
                </c:pt>
                <c:pt idx="548">
                  <c:v>1.53</c:v>
                </c:pt>
                <c:pt idx="549">
                  <c:v>1.58</c:v>
                </c:pt>
                <c:pt idx="550">
                  <c:v>1.55</c:v>
                </c:pt>
                <c:pt idx="551">
                  <c:v>1.51</c:v>
                </c:pt>
                <c:pt idx="552">
                  <c:v>1.55</c:v>
                </c:pt>
                <c:pt idx="553">
                  <c:v>1.5</c:v>
                </c:pt>
                <c:pt idx="554">
                  <c:v>1.54</c:v>
                </c:pt>
                <c:pt idx="555">
                  <c:v>1.58</c:v>
                </c:pt>
                <c:pt idx="556">
                  <c:v>1.67</c:v>
                </c:pt>
                <c:pt idx="557">
                  <c:v>1.72</c:v>
                </c:pt>
                <c:pt idx="558">
                  <c:v>1.68</c:v>
                </c:pt>
                <c:pt idx="559">
                  <c:v>1.76</c:v>
                </c:pt>
                <c:pt idx="560">
                  <c:v>2.02</c:v>
                </c:pt>
                <c:pt idx="561">
                  <c:v>1.9</c:v>
                </c:pt>
                <c:pt idx="562">
                  <c:v>1.76</c:v>
                </c:pt>
                <c:pt idx="563">
                  <c:v>1.69</c:v>
                </c:pt>
                <c:pt idx="564">
                  <c:v>1.67</c:v>
                </c:pt>
                <c:pt idx="565">
                  <c:v>1.63</c:v>
                </c:pt>
                <c:pt idx="566">
                  <c:v>1.56</c:v>
                </c:pt>
                <c:pt idx="567">
                  <c:v>1.52</c:v>
                </c:pt>
                <c:pt idx="568">
                  <c:v>1.68</c:v>
                </c:pt>
                <c:pt idx="569">
                  <c:v>1.53</c:v>
                </c:pt>
                <c:pt idx="570">
                  <c:v>1.77</c:v>
                </c:pt>
                <c:pt idx="571">
                  <c:v>1.64</c:v>
                </c:pt>
                <c:pt idx="572">
                  <c:v>2.41</c:v>
                </c:pt>
                <c:pt idx="573">
                  <c:v>2.06</c:v>
                </c:pt>
                <c:pt idx="574">
                  <c:v>2.02</c:v>
                </c:pt>
                <c:pt idx="575">
                  <c:v>1.87</c:v>
                </c:pt>
                <c:pt idx="576">
                  <c:v>2.36</c:v>
                </c:pt>
                <c:pt idx="577">
                  <c:v>2.41</c:v>
                </c:pt>
                <c:pt idx="578">
                  <c:v>2.6</c:v>
                </c:pt>
                <c:pt idx="579">
                  <c:v>2.44</c:v>
                </c:pt>
                <c:pt idx="580">
                  <c:v>2.33</c:v>
                </c:pt>
                <c:pt idx="581">
                  <c:v>2.48</c:v>
                </c:pt>
                <c:pt idx="582">
                  <c:v>3.49</c:v>
                </c:pt>
                <c:pt idx="583">
                  <c:v>4.2</c:v>
                </c:pt>
                <c:pt idx="584">
                  <c:v>4.21</c:v>
                </c:pt>
                <c:pt idx="585">
                  <c:v>3.4</c:v>
                </c:pt>
                <c:pt idx="586">
                  <c:v>2.7</c:v>
                </c:pt>
                <c:pt idx="587">
                  <c:v>2.44</c:v>
                </c:pt>
                <c:pt idx="588">
                  <c:v>2.2999999999999998</c:v>
                </c:pt>
                <c:pt idx="589">
                  <c:v>2.2799999999999998</c:v>
                </c:pt>
                <c:pt idx="590">
                  <c:v>2.2599999999999998</c:v>
                </c:pt>
                <c:pt idx="591">
                  <c:v>2.14</c:v>
                </c:pt>
                <c:pt idx="592">
                  <c:v>2.44</c:v>
                </c:pt>
                <c:pt idx="593">
                  <c:v>2.2000000000000002</c:v>
                </c:pt>
                <c:pt idx="594">
                  <c:v>2.08</c:v>
                </c:pt>
                <c:pt idx="595">
                  <c:v>2.04</c:v>
                </c:pt>
                <c:pt idx="596">
                  <c:v>2.19</c:v>
                </c:pt>
                <c:pt idx="597">
                  <c:v>2.06</c:v>
                </c:pt>
                <c:pt idx="598">
                  <c:v>1.94</c:v>
                </c:pt>
                <c:pt idx="599">
                  <c:v>1.88</c:v>
                </c:pt>
                <c:pt idx="600">
                  <c:v>1.88</c:v>
                </c:pt>
                <c:pt idx="601">
                  <c:v>1.82</c:v>
                </c:pt>
                <c:pt idx="602">
                  <c:v>1.76</c:v>
                </c:pt>
                <c:pt idx="603">
                  <c:v>1.71</c:v>
                </c:pt>
                <c:pt idx="604">
                  <c:v>1.67</c:v>
                </c:pt>
                <c:pt idx="605">
                  <c:v>1.64</c:v>
                </c:pt>
                <c:pt idx="606">
                  <c:v>1.6</c:v>
                </c:pt>
                <c:pt idx="607">
                  <c:v>1.84</c:v>
                </c:pt>
                <c:pt idx="608">
                  <c:v>1.95</c:v>
                </c:pt>
                <c:pt idx="609">
                  <c:v>1.84</c:v>
                </c:pt>
                <c:pt idx="610">
                  <c:v>1.77</c:v>
                </c:pt>
                <c:pt idx="611">
                  <c:v>1.7</c:v>
                </c:pt>
                <c:pt idx="612">
                  <c:v>1.63</c:v>
                </c:pt>
                <c:pt idx="613">
                  <c:v>1.62</c:v>
                </c:pt>
                <c:pt idx="614">
                  <c:v>1.69</c:v>
                </c:pt>
                <c:pt idx="615">
                  <c:v>1.84</c:v>
                </c:pt>
                <c:pt idx="616">
                  <c:v>1.74</c:v>
                </c:pt>
                <c:pt idx="617">
                  <c:v>1.7</c:v>
                </c:pt>
                <c:pt idx="618">
                  <c:v>1.72</c:v>
                </c:pt>
                <c:pt idx="619">
                  <c:v>2.63</c:v>
                </c:pt>
                <c:pt idx="620">
                  <c:v>2.12</c:v>
                </c:pt>
                <c:pt idx="621">
                  <c:v>1.84</c:v>
                </c:pt>
                <c:pt idx="622">
                  <c:v>1.77</c:v>
                </c:pt>
                <c:pt idx="623">
                  <c:v>1.7</c:v>
                </c:pt>
                <c:pt idx="624">
                  <c:v>1.66</c:v>
                </c:pt>
                <c:pt idx="625">
                  <c:v>1.67</c:v>
                </c:pt>
                <c:pt idx="626">
                  <c:v>1.68</c:v>
                </c:pt>
                <c:pt idx="627">
                  <c:v>1.64</c:v>
                </c:pt>
                <c:pt idx="628">
                  <c:v>1.6</c:v>
                </c:pt>
                <c:pt idx="629">
                  <c:v>1.58</c:v>
                </c:pt>
                <c:pt idx="630">
                  <c:v>1.58</c:v>
                </c:pt>
                <c:pt idx="631">
                  <c:v>1.54</c:v>
                </c:pt>
                <c:pt idx="632">
                  <c:v>1.51</c:v>
                </c:pt>
                <c:pt idx="633">
                  <c:v>1.52</c:v>
                </c:pt>
                <c:pt idx="634">
                  <c:v>1.55</c:v>
                </c:pt>
                <c:pt idx="635">
                  <c:v>1.56</c:v>
                </c:pt>
                <c:pt idx="636">
                  <c:v>2.48</c:v>
                </c:pt>
                <c:pt idx="637">
                  <c:v>2.02</c:v>
                </c:pt>
                <c:pt idx="638">
                  <c:v>1.96</c:v>
                </c:pt>
                <c:pt idx="639">
                  <c:v>1.81</c:v>
                </c:pt>
                <c:pt idx="640">
                  <c:v>2.2999999999999998</c:v>
                </c:pt>
                <c:pt idx="641">
                  <c:v>2.4900000000000002</c:v>
                </c:pt>
                <c:pt idx="642">
                  <c:v>2.56</c:v>
                </c:pt>
                <c:pt idx="643">
                  <c:v>2.82</c:v>
                </c:pt>
                <c:pt idx="644">
                  <c:v>3.08</c:v>
                </c:pt>
                <c:pt idx="645">
                  <c:v>3.4</c:v>
                </c:pt>
                <c:pt idx="646">
                  <c:v>2.83</c:v>
                </c:pt>
                <c:pt idx="647">
                  <c:v>2.4</c:v>
                </c:pt>
                <c:pt idx="648">
                  <c:v>2.2000000000000002</c:v>
                </c:pt>
                <c:pt idx="649">
                  <c:v>2.08</c:v>
                </c:pt>
                <c:pt idx="650">
                  <c:v>1.98</c:v>
                </c:pt>
                <c:pt idx="651">
                  <c:v>1.94</c:v>
                </c:pt>
                <c:pt idx="652">
                  <c:v>1.91</c:v>
                </c:pt>
                <c:pt idx="653">
                  <c:v>1.88</c:v>
                </c:pt>
                <c:pt idx="654">
                  <c:v>1.86</c:v>
                </c:pt>
                <c:pt idx="655">
                  <c:v>1.84</c:v>
                </c:pt>
                <c:pt idx="656">
                  <c:v>1.78</c:v>
                </c:pt>
                <c:pt idx="657">
                  <c:v>1.73</c:v>
                </c:pt>
                <c:pt idx="658">
                  <c:v>1.69</c:v>
                </c:pt>
                <c:pt idx="659">
                  <c:v>1.64</c:v>
                </c:pt>
                <c:pt idx="660">
                  <c:v>1.62</c:v>
                </c:pt>
                <c:pt idx="661">
                  <c:v>1.59</c:v>
                </c:pt>
                <c:pt idx="662">
                  <c:v>1.59</c:v>
                </c:pt>
                <c:pt idx="663">
                  <c:v>1.58</c:v>
                </c:pt>
                <c:pt idx="664">
                  <c:v>1.57</c:v>
                </c:pt>
                <c:pt idx="665">
                  <c:v>1.57</c:v>
                </c:pt>
                <c:pt idx="666">
                  <c:v>1.58</c:v>
                </c:pt>
                <c:pt idx="667">
                  <c:v>1.58</c:v>
                </c:pt>
                <c:pt idx="668">
                  <c:v>1.62</c:v>
                </c:pt>
                <c:pt idx="669">
                  <c:v>1.62</c:v>
                </c:pt>
                <c:pt idx="670">
                  <c:v>1.61</c:v>
                </c:pt>
                <c:pt idx="671">
                  <c:v>1.61</c:v>
                </c:pt>
                <c:pt idx="672">
                  <c:v>1.6</c:v>
                </c:pt>
                <c:pt idx="673">
                  <c:v>1.6</c:v>
                </c:pt>
                <c:pt idx="674">
                  <c:v>1.59</c:v>
                </c:pt>
                <c:pt idx="675">
                  <c:v>1.59</c:v>
                </c:pt>
                <c:pt idx="676">
                  <c:v>1.59</c:v>
                </c:pt>
                <c:pt idx="677">
                  <c:v>1.58</c:v>
                </c:pt>
                <c:pt idx="678">
                  <c:v>1.58</c:v>
                </c:pt>
                <c:pt idx="679">
                  <c:v>1.55</c:v>
                </c:pt>
                <c:pt idx="680">
                  <c:v>1.73</c:v>
                </c:pt>
                <c:pt idx="681">
                  <c:v>1.68</c:v>
                </c:pt>
                <c:pt idx="682">
                  <c:v>1.74</c:v>
                </c:pt>
                <c:pt idx="683">
                  <c:v>1.64</c:v>
                </c:pt>
                <c:pt idx="684">
                  <c:v>1.55</c:v>
                </c:pt>
                <c:pt idx="685">
                  <c:v>1.55</c:v>
                </c:pt>
                <c:pt idx="686">
                  <c:v>1.49</c:v>
                </c:pt>
                <c:pt idx="687">
                  <c:v>1.47</c:v>
                </c:pt>
                <c:pt idx="688">
                  <c:v>1.45</c:v>
                </c:pt>
                <c:pt idx="689">
                  <c:v>1.44</c:v>
                </c:pt>
                <c:pt idx="690">
                  <c:v>1.42</c:v>
                </c:pt>
                <c:pt idx="691">
                  <c:v>1.41</c:v>
                </c:pt>
                <c:pt idx="692">
                  <c:v>1.71</c:v>
                </c:pt>
                <c:pt idx="693">
                  <c:v>1.56</c:v>
                </c:pt>
                <c:pt idx="694">
                  <c:v>1.71</c:v>
                </c:pt>
                <c:pt idx="695">
                  <c:v>1.6</c:v>
                </c:pt>
                <c:pt idx="696">
                  <c:v>1.84</c:v>
                </c:pt>
                <c:pt idx="697">
                  <c:v>1.81</c:v>
                </c:pt>
                <c:pt idx="698">
                  <c:v>1.76</c:v>
                </c:pt>
                <c:pt idx="699">
                  <c:v>1.65</c:v>
                </c:pt>
                <c:pt idx="700">
                  <c:v>1.6</c:v>
                </c:pt>
                <c:pt idx="701">
                  <c:v>1.56</c:v>
                </c:pt>
                <c:pt idx="702">
                  <c:v>1.5</c:v>
                </c:pt>
                <c:pt idx="703">
                  <c:v>1.52</c:v>
                </c:pt>
                <c:pt idx="704">
                  <c:v>1.54</c:v>
                </c:pt>
                <c:pt idx="705">
                  <c:v>1.59</c:v>
                </c:pt>
                <c:pt idx="706">
                  <c:v>2.2799999999999998</c:v>
                </c:pt>
                <c:pt idx="707">
                  <c:v>1.92</c:v>
                </c:pt>
                <c:pt idx="708">
                  <c:v>1.74</c:v>
                </c:pt>
                <c:pt idx="709">
                  <c:v>1.66</c:v>
                </c:pt>
                <c:pt idx="710">
                  <c:v>1.59</c:v>
                </c:pt>
                <c:pt idx="715">
                  <c:v>3.85</c:v>
                </c:pt>
                <c:pt idx="716">
                  <c:v>2.5499999999999998</c:v>
                </c:pt>
                <c:pt idx="717">
                  <c:v>2.2599999999999998</c:v>
                </c:pt>
                <c:pt idx="718">
                  <c:v>2.08</c:v>
                </c:pt>
                <c:pt idx="719">
                  <c:v>1.96</c:v>
                </c:pt>
                <c:pt idx="720">
                  <c:v>2.1800000000000002</c:v>
                </c:pt>
                <c:pt idx="721">
                  <c:v>2.15</c:v>
                </c:pt>
                <c:pt idx="722">
                  <c:v>2.12</c:v>
                </c:pt>
                <c:pt idx="723">
                  <c:v>2.08</c:v>
                </c:pt>
                <c:pt idx="724">
                  <c:v>2.02</c:v>
                </c:pt>
                <c:pt idx="725">
                  <c:v>1.95</c:v>
                </c:pt>
                <c:pt idx="726">
                  <c:v>1.89</c:v>
                </c:pt>
                <c:pt idx="727">
                  <c:v>1.85</c:v>
                </c:pt>
                <c:pt idx="728">
                  <c:v>1.78</c:v>
                </c:pt>
                <c:pt idx="729">
                  <c:v>1.7</c:v>
                </c:pt>
                <c:pt idx="730">
                  <c:v>1.63</c:v>
                </c:pt>
                <c:pt idx="731">
                  <c:v>1.57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2419-4569-9280-2ABC6563F4C1}"/>
            </c:ext>
          </c:extLst>
        </c:ser>
        <c:ser>
          <c:idx val="15"/>
          <c:order val="3"/>
          <c:tx>
            <c:v>2013</c:v>
          </c:tx>
          <c:spPr>
            <a:ln w="127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DATOS!$AL$3:$AL$734</c:f>
              <c:numCache>
                <c:formatCode>0.00</c:formatCode>
                <c:ptCount val="732"/>
                <c:pt idx="0">
                  <c:v>1.52</c:v>
                </c:pt>
                <c:pt idx="1">
                  <c:v>1.5</c:v>
                </c:pt>
                <c:pt idx="2">
                  <c:v>1.47</c:v>
                </c:pt>
                <c:pt idx="3">
                  <c:v>1.52</c:v>
                </c:pt>
                <c:pt idx="4">
                  <c:v>1.53</c:v>
                </c:pt>
                <c:pt idx="5">
                  <c:v>1.5</c:v>
                </c:pt>
                <c:pt idx="6">
                  <c:v>1.39</c:v>
                </c:pt>
                <c:pt idx="7">
                  <c:v>1.4</c:v>
                </c:pt>
                <c:pt idx="8">
                  <c:v>1.38</c:v>
                </c:pt>
                <c:pt idx="9">
                  <c:v>1.36</c:v>
                </c:pt>
                <c:pt idx="10">
                  <c:v>1.35</c:v>
                </c:pt>
                <c:pt idx="11">
                  <c:v>1.34</c:v>
                </c:pt>
                <c:pt idx="12">
                  <c:v>1.33</c:v>
                </c:pt>
                <c:pt idx="13">
                  <c:v>1.32</c:v>
                </c:pt>
                <c:pt idx="14">
                  <c:v>1.31</c:v>
                </c:pt>
                <c:pt idx="15">
                  <c:v>1.3</c:v>
                </c:pt>
                <c:pt idx="16">
                  <c:v>1.29</c:v>
                </c:pt>
                <c:pt idx="17">
                  <c:v>1.27</c:v>
                </c:pt>
                <c:pt idx="18">
                  <c:v>1.27</c:v>
                </c:pt>
                <c:pt idx="19">
                  <c:v>1.27</c:v>
                </c:pt>
                <c:pt idx="20">
                  <c:v>1.26</c:v>
                </c:pt>
                <c:pt idx="21">
                  <c:v>1.82</c:v>
                </c:pt>
                <c:pt idx="22">
                  <c:v>1.87</c:v>
                </c:pt>
                <c:pt idx="23">
                  <c:v>1.85</c:v>
                </c:pt>
                <c:pt idx="24">
                  <c:v>1.8</c:v>
                </c:pt>
                <c:pt idx="25">
                  <c:v>1.85</c:v>
                </c:pt>
                <c:pt idx="26">
                  <c:v>1.88</c:v>
                </c:pt>
                <c:pt idx="27">
                  <c:v>1.9</c:v>
                </c:pt>
                <c:pt idx="28">
                  <c:v>1.88</c:v>
                </c:pt>
                <c:pt idx="29">
                  <c:v>1.6</c:v>
                </c:pt>
                <c:pt idx="30">
                  <c:v>1.58</c:v>
                </c:pt>
                <c:pt idx="31">
                  <c:v>1.52</c:v>
                </c:pt>
                <c:pt idx="32">
                  <c:v>1.48</c:v>
                </c:pt>
                <c:pt idx="33">
                  <c:v>1.54</c:v>
                </c:pt>
                <c:pt idx="34">
                  <c:v>1.59</c:v>
                </c:pt>
                <c:pt idx="35">
                  <c:v>1.64</c:v>
                </c:pt>
                <c:pt idx="36">
                  <c:v>1.56</c:v>
                </c:pt>
                <c:pt idx="37">
                  <c:v>1.5</c:v>
                </c:pt>
                <c:pt idx="38">
                  <c:v>1.43</c:v>
                </c:pt>
                <c:pt idx="39">
                  <c:v>1.4</c:v>
                </c:pt>
                <c:pt idx="40">
                  <c:v>1.37</c:v>
                </c:pt>
                <c:pt idx="41">
                  <c:v>1.35</c:v>
                </c:pt>
                <c:pt idx="42">
                  <c:v>1.33</c:v>
                </c:pt>
                <c:pt idx="43">
                  <c:v>1.31</c:v>
                </c:pt>
                <c:pt idx="44">
                  <c:v>1.33</c:v>
                </c:pt>
                <c:pt idx="45">
                  <c:v>1.29</c:v>
                </c:pt>
                <c:pt idx="46">
                  <c:v>1.28</c:v>
                </c:pt>
                <c:pt idx="47">
                  <c:v>1.28</c:v>
                </c:pt>
                <c:pt idx="48">
                  <c:v>1.3</c:v>
                </c:pt>
                <c:pt idx="49">
                  <c:v>1.37</c:v>
                </c:pt>
                <c:pt idx="50">
                  <c:v>1.63</c:v>
                </c:pt>
                <c:pt idx="51">
                  <c:v>1.52</c:v>
                </c:pt>
                <c:pt idx="52">
                  <c:v>1.45</c:v>
                </c:pt>
                <c:pt idx="53">
                  <c:v>1.4</c:v>
                </c:pt>
                <c:pt idx="54">
                  <c:v>1.36</c:v>
                </c:pt>
                <c:pt idx="55">
                  <c:v>1.34</c:v>
                </c:pt>
                <c:pt idx="56">
                  <c:v>1.31</c:v>
                </c:pt>
                <c:pt idx="57">
                  <c:v>1.3</c:v>
                </c:pt>
                <c:pt idx="58">
                  <c:v>1.28</c:v>
                </c:pt>
                <c:pt idx="59">
                  <c:v>1.27</c:v>
                </c:pt>
                <c:pt idx="60">
                  <c:v>1.25</c:v>
                </c:pt>
                <c:pt idx="61">
                  <c:v>1.24</c:v>
                </c:pt>
                <c:pt idx="62">
                  <c:v>1.23</c:v>
                </c:pt>
                <c:pt idx="63">
                  <c:v>1.23</c:v>
                </c:pt>
                <c:pt idx="64">
                  <c:v>1.48</c:v>
                </c:pt>
                <c:pt idx="65">
                  <c:v>1.42</c:v>
                </c:pt>
                <c:pt idx="66">
                  <c:v>1.36</c:v>
                </c:pt>
                <c:pt idx="67">
                  <c:v>1.33</c:v>
                </c:pt>
                <c:pt idx="68">
                  <c:v>1.45</c:v>
                </c:pt>
                <c:pt idx="69">
                  <c:v>1.456</c:v>
                </c:pt>
                <c:pt idx="70">
                  <c:v>1.85</c:v>
                </c:pt>
                <c:pt idx="71">
                  <c:v>1.68</c:v>
                </c:pt>
                <c:pt idx="72">
                  <c:v>1.77</c:v>
                </c:pt>
                <c:pt idx="73">
                  <c:v>1.62</c:v>
                </c:pt>
                <c:pt idx="74">
                  <c:v>1.53</c:v>
                </c:pt>
                <c:pt idx="75">
                  <c:v>1.48</c:v>
                </c:pt>
                <c:pt idx="76">
                  <c:v>1.44</c:v>
                </c:pt>
                <c:pt idx="77">
                  <c:v>1.74</c:v>
                </c:pt>
                <c:pt idx="78">
                  <c:v>2.52</c:v>
                </c:pt>
                <c:pt idx="79">
                  <c:v>2.27</c:v>
                </c:pt>
                <c:pt idx="80">
                  <c:v>2.4</c:v>
                </c:pt>
                <c:pt idx="81">
                  <c:v>2.4</c:v>
                </c:pt>
                <c:pt idx="82">
                  <c:v>2.9</c:v>
                </c:pt>
                <c:pt idx="83">
                  <c:v>2.39</c:v>
                </c:pt>
                <c:pt idx="84">
                  <c:v>2.84</c:v>
                </c:pt>
                <c:pt idx="85">
                  <c:v>2.56</c:v>
                </c:pt>
                <c:pt idx="86">
                  <c:v>3.2</c:v>
                </c:pt>
                <c:pt idx="87">
                  <c:v>2.62</c:v>
                </c:pt>
                <c:pt idx="88">
                  <c:v>2.5099999999999998</c:v>
                </c:pt>
                <c:pt idx="89">
                  <c:v>2.4500000000000002</c:v>
                </c:pt>
                <c:pt idx="90">
                  <c:v>2.35</c:v>
                </c:pt>
                <c:pt idx="91">
                  <c:v>2.2599999999999998</c:v>
                </c:pt>
                <c:pt idx="92">
                  <c:v>1.91</c:v>
                </c:pt>
                <c:pt idx="93">
                  <c:v>1.86</c:v>
                </c:pt>
                <c:pt idx="94">
                  <c:v>1.98</c:v>
                </c:pt>
                <c:pt idx="95">
                  <c:v>1.75</c:v>
                </c:pt>
                <c:pt idx="96">
                  <c:v>1.74</c:v>
                </c:pt>
                <c:pt idx="97">
                  <c:v>1.73</c:v>
                </c:pt>
                <c:pt idx="98">
                  <c:v>1.72</c:v>
                </c:pt>
                <c:pt idx="99">
                  <c:v>1.69</c:v>
                </c:pt>
                <c:pt idx="100">
                  <c:v>1.67</c:v>
                </c:pt>
                <c:pt idx="101">
                  <c:v>1.64</c:v>
                </c:pt>
                <c:pt idx="102">
                  <c:v>1.61</c:v>
                </c:pt>
                <c:pt idx="103">
                  <c:v>1.58</c:v>
                </c:pt>
                <c:pt idx="104">
                  <c:v>1.55</c:v>
                </c:pt>
                <c:pt idx="105">
                  <c:v>1.55</c:v>
                </c:pt>
                <c:pt idx="106">
                  <c:v>1.55</c:v>
                </c:pt>
                <c:pt idx="107">
                  <c:v>1.55</c:v>
                </c:pt>
                <c:pt idx="108">
                  <c:v>1.55</c:v>
                </c:pt>
                <c:pt idx="109">
                  <c:v>1.55</c:v>
                </c:pt>
                <c:pt idx="110">
                  <c:v>1.54</c:v>
                </c:pt>
                <c:pt idx="111">
                  <c:v>1.54</c:v>
                </c:pt>
                <c:pt idx="112">
                  <c:v>1.54</c:v>
                </c:pt>
                <c:pt idx="113">
                  <c:v>1.54</c:v>
                </c:pt>
                <c:pt idx="114">
                  <c:v>1.54</c:v>
                </c:pt>
                <c:pt idx="115">
                  <c:v>1.54</c:v>
                </c:pt>
                <c:pt idx="116">
                  <c:v>1.54</c:v>
                </c:pt>
                <c:pt idx="117">
                  <c:v>1.54</c:v>
                </c:pt>
                <c:pt idx="118" formatCode="General">
                  <c:v>1.54</c:v>
                </c:pt>
                <c:pt idx="119" formatCode="General">
                  <c:v>1.53</c:v>
                </c:pt>
                <c:pt idx="120">
                  <c:v>1.53</c:v>
                </c:pt>
                <c:pt idx="121">
                  <c:v>1.64</c:v>
                </c:pt>
                <c:pt idx="122">
                  <c:v>1.91</c:v>
                </c:pt>
                <c:pt idx="123">
                  <c:v>1.85</c:v>
                </c:pt>
                <c:pt idx="124">
                  <c:v>1.73</c:v>
                </c:pt>
                <c:pt idx="125">
                  <c:v>1.62</c:v>
                </c:pt>
                <c:pt idx="126">
                  <c:v>1.56</c:v>
                </c:pt>
                <c:pt idx="127">
                  <c:v>1.53</c:v>
                </c:pt>
                <c:pt idx="128">
                  <c:v>2.38</c:v>
                </c:pt>
                <c:pt idx="129">
                  <c:v>2</c:v>
                </c:pt>
                <c:pt idx="130">
                  <c:v>1.79</c:v>
                </c:pt>
                <c:pt idx="131">
                  <c:v>1.77</c:v>
                </c:pt>
                <c:pt idx="132">
                  <c:v>1.8</c:v>
                </c:pt>
                <c:pt idx="133">
                  <c:v>1.68</c:v>
                </c:pt>
                <c:pt idx="134">
                  <c:v>1.64</c:v>
                </c:pt>
                <c:pt idx="135">
                  <c:v>1.59</c:v>
                </c:pt>
                <c:pt idx="136">
                  <c:v>1.55</c:v>
                </c:pt>
                <c:pt idx="137">
                  <c:v>1.52</c:v>
                </c:pt>
                <c:pt idx="138">
                  <c:v>1.55</c:v>
                </c:pt>
                <c:pt idx="139">
                  <c:v>1.56</c:v>
                </c:pt>
                <c:pt idx="140">
                  <c:v>1.84</c:v>
                </c:pt>
                <c:pt idx="141">
                  <c:v>1.74</c:v>
                </c:pt>
                <c:pt idx="142">
                  <c:v>1.65</c:v>
                </c:pt>
                <c:pt idx="143">
                  <c:v>1.54</c:v>
                </c:pt>
                <c:pt idx="144">
                  <c:v>1.53</c:v>
                </c:pt>
                <c:pt idx="145">
                  <c:v>1.52</c:v>
                </c:pt>
                <c:pt idx="146">
                  <c:v>1.51</c:v>
                </c:pt>
                <c:pt idx="147">
                  <c:v>1.5</c:v>
                </c:pt>
                <c:pt idx="148">
                  <c:v>1.59</c:v>
                </c:pt>
                <c:pt idx="149">
                  <c:v>2.36</c:v>
                </c:pt>
                <c:pt idx="150">
                  <c:v>2.2599999999999998</c:v>
                </c:pt>
                <c:pt idx="151">
                  <c:v>2</c:v>
                </c:pt>
                <c:pt idx="152">
                  <c:v>1.81</c:v>
                </c:pt>
                <c:pt idx="153">
                  <c:v>1.84</c:v>
                </c:pt>
                <c:pt idx="154">
                  <c:v>2.4</c:v>
                </c:pt>
                <c:pt idx="155">
                  <c:v>2.34</c:v>
                </c:pt>
                <c:pt idx="156">
                  <c:v>2.3199999999999998</c:v>
                </c:pt>
                <c:pt idx="157">
                  <c:v>2.1800000000000002</c:v>
                </c:pt>
                <c:pt idx="158">
                  <c:v>2.13</c:v>
                </c:pt>
                <c:pt idx="159">
                  <c:v>1.91</c:v>
                </c:pt>
                <c:pt idx="160">
                  <c:v>2.0499999999999998</c:v>
                </c:pt>
                <c:pt idx="161">
                  <c:v>2.14</c:v>
                </c:pt>
                <c:pt idx="162">
                  <c:v>2.1800000000000002</c:v>
                </c:pt>
                <c:pt idx="163">
                  <c:v>2.04</c:v>
                </c:pt>
                <c:pt idx="164">
                  <c:v>2.15</c:v>
                </c:pt>
                <c:pt idx="165">
                  <c:v>2</c:v>
                </c:pt>
                <c:pt idx="166">
                  <c:v>1.98</c:v>
                </c:pt>
                <c:pt idx="167">
                  <c:v>1.83</c:v>
                </c:pt>
                <c:pt idx="168">
                  <c:v>1.75</c:v>
                </c:pt>
                <c:pt idx="169">
                  <c:v>1.68</c:v>
                </c:pt>
                <c:pt idx="170">
                  <c:v>1.78</c:v>
                </c:pt>
                <c:pt idx="171">
                  <c:v>1.65</c:v>
                </c:pt>
                <c:pt idx="172">
                  <c:v>1.63</c:v>
                </c:pt>
                <c:pt idx="173">
                  <c:v>1.6</c:v>
                </c:pt>
                <c:pt idx="174">
                  <c:v>1.58</c:v>
                </c:pt>
                <c:pt idx="175">
                  <c:v>1.55</c:v>
                </c:pt>
                <c:pt idx="176">
                  <c:v>1.54</c:v>
                </c:pt>
                <c:pt idx="177">
                  <c:v>1.53</c:v>
                </c:pt>
                <c:pt idx="178">
                  <c:v>1.51</c:v>
                </c:pt>
                <c:pt idx="179">
                  <c:v>1.5</c:v>
                </c:pt>
                <c:pt idx="180">
                  <c:v>1.48</c:v>
                </c:pt>
                <c:pt idx="181">
                  <c:v>1.47</c:v>
                </c:pt>
                <c:pt idx="182">
                  <c:v>1.46</c:v>
                </c:pt>
                <c:pt idx="183">
                  <c:v>1.44</c:v>
                </c:pt>
                <c:pt idx="184">
                  <c:v>1.42</c:v>
                </c:pt>
                <c:pt idx="185">
                  <c:v>1.4</c:v>
                </c:pt>
                <c:pt idx="186">
                  <c:v>1.41</c:v>
                </c:pt>
                <c:pt idx="187">
                  <c:v>1.4</c:v>
                </c:pt>
                <c:pt idx="188">
                  <c:v>1.39</c:v>
                </c:pt>
                <c:pt idx="189">
                  <c:v>1.39</c:v>
                </c:pt>
                <c:pt idx="190">
                  <c:v>1.38</c:v>
                </c:pt>
                <c:pt idx="191">
                  <c:v>1.38</c:v>
                </c:pt>
                <c:pt idx="192">
                  <c:v>1.38</c:v>
                </c:pt>
                <c:pt idx="193">
                  <c:v>1.37</c:v>
                </c:pt>
                <c:pt idx="194">
                  <c:v>1.36</c:v>
                </c:pt>
                <c:pt idx="195">
                  <c:v>1.35</c:v>
                </c:pt>
                <c:pt idx="196">
                  <c:v>1.3</c:v>
                </c:pt>
                <c:pt idx="197">
                  <c:v>1.38</c:v>
                </c:pt>
                <c:pt idx="198">
                  <c:v>1.37</c:v>
                </c:pt>
                <c:pt idx="199">
                  <c:v>1.35</c:v>
                </c:pt>
                <c:pt idx="200">
                  <c:v>1.35</c:v>
                </c:pt>
                <c:pt idx="201">
                  <c:v>1.32</c:v>
                </c:pt>
                <c:pt idx="202">
                  <c:v>1.32</c:v>
                </c:pt>
                <c:pt idx="203">
                  <c:v>1.37</c:v>
                </c:pt>
                <c:pt idx="204">
                  <c:v>1.3</c:v>
                </c:pt>
                <c:pt idx="205">
                  <c:v>1.62</c:v>
                </c:pt>
                <c:pt idx="206">
                  <c:v>1.81</c:v>
                </c:pt>
                <c:pt idx="207">
                  <c:v>1.6</c:v>
                </c:pt>
                <c:pt idx="208">
                  <c:v>1.51</c:v>
                </c:pt>
                <c:pt idx="209">
                  <c:v>2.66</c:v>
                </c:pt>
                <c:pt idx="210">
                  <c:v>1.84</c:v>
                </c:pt>
                <c:pt idx="211">
                  <c:v>1.62</c:v>
                </c:pt>
                <c:pt idx="212">
                  <c:v>2.08</c:v>
                </c:pt>
                <c:pt idx="213">
                  <c:v>2.2000000000000002</c:v>
                </c:pt>
                <c:pt idx="214">
                  <c:v>1.91</c:v>
                </c:pt>
                <c:pt idx="215">
                  <c:v>1.93</c:v>
                </c:pt>
                <c:pt idx="216">
                  <c:v>2.0499999999999998</c:v>
                </c:pt>
                <c:pt idx="217">
                  <c:v>3.8</c:v>
                </c:pt>
                <c:pt idx="218">
                  <c:v>3.28</c:v>
                </c:pt>
                <c:pt idx="219">
                  <c:v>3.28</c:v>
                </c:pt>
                <c:pt idx="220">
                  <c:v>4.46</c:v>
                </c:pt>
                <c:pt idx="221">
                  <c:v>4.2</c:v>
                </c:pt>
                <c:pt idx="222">
                  <c:v>2.86</c:v>
                </c:pt>
                <c:pt idx="223">
                  <c:v>2.57</c:v>
                </c:pt>
                <c:pt idx="224">
                  <c:v>2.48</c:v>
                </c:pt>
                <c:pt idx="225">
                  <c:v>2.4</c:v>
                </c:pt>
                <c:pt idx="226">
                  <c:v>2.33</c:v>
                </c:pt>
                <c:pt idx="227">
                  <c:v>2.9</c:v>
                </c:pt>
                <c:pt idx="228">
                  <c:v>3</c:v>
                </c:pt>
                <c:pt idx="229">
                  <c:v>2</c:v>
                </c:pt>
                <c:pt idx="230">
                  <c:v>1.93</c:v>
                </c:pt>
                <c:pt idx="231">
                  <c:v>2.3199999999999998</c:v>
                </c:pt>
                <c:pt idx="232">
                  <c:v>2.42</c:v>
                </c:pt>
                <c:pt idx="233">
                  <c:v>2.2000000000000002</c:v>
                </c:pt>
                <c:pt idx="234">
                  <c:v>2.21</c:v>
                </c:pt>
                <c:pt idx="235">
                  <c:v>2.96</c:v>
                </c:pt>
                <c:pt idx="236">
                  <c:v>2.46</c:v>
                </c:pt>
                <c:pt idx="237">
                  <c:v>2.2200000000000002</c:v>
                </c:pt>
                <c:pt idx="238">
                  <c:v>2.48</c:v>
                </c:pt>
                <c:pt idx="239">
                  <c:v>2.4</c:v>
                </c:pt>
                <c:pt idx="240">
                  <c:v>2.82</c:v>
                </c:pt>
                <c:pt idx="241">
                  <c:v>2.6</c:v>
                </c:pt>
                <c:pt idx="242">
                  <c:v>2.4</c:v>
                </c:pt>
                <c:pt idx="243">
                  <c:v>3.4</c:v>
                </c:pt>
                <c:pt idx="244">
                  <c:v>2.65</c:v>
                </c:pt>
                <c:pt idx="245">
                  <c:v>2.8</c:v>
                </c:pt>
                <c:pt idx="246">
                  <c:v>2.52</c:v>
                </c:pt>
                <c:pt idx="247">
                  <c:v>2.36</c:v>
                </c:pt>
                <c:pt idx="248">
                  <c:v>2.44</c:v>
                </c:pt>
                <c:pt idx="249">
                  <c:v>2.2400000000000002</c:v>
                </c:pt>
                <c:pt idx="250">
                  <c:v>3.01</c:v>
                </c:pt>
                <c:pt idx="251">
                  <c:v>2.62</c:v>
                </c:pt>
                <c:pt idx="252">
                  <c:v>2.27</c:v>
                </c:pt>
                <c:pt idx="253">
                  <c:v>2.6</c:v>
                </c:pt>
                <c:pt idx="254">
                  <c:v>2.98</c:v>
                </c:pt>
                <c:pt idx="255">
                  <c:v>4.2</c:v>
                </c:pt>
                <c:pt idx="256">
                  <c:v>3.9</c:v>
                </c:pt>
                <c:pt idx="257">
                  <c:v>2.9</c:v>
                </c:pt>
                <c:pt idx="258">
                  <c:v>2.65</c:v>
                </c:pt>
                <c:pt idx="259">
                  <c:v>2.5299999999999998</c:v>
                </c:pt>
                <c:pt idx="260">
                  <c:v>2.38</c:v>
                </c:pt>
                <c:pt idx="261">
                  <c:v>2.2400000000000002</c:v>
                </c:pt>
                <c:pt idx="262">
                  <c:v>2.2000000000000002</c:v>
                </c:pt>
                <c:pt idx="263">
                  <c:v>2.13</c:v>
                </c:pt>
                <c:pt idx="264">
                  <c:v>2.1</c:v>
                </c:pt>
                <c:pt idx="265">
                  <c:v>2.0699999999999998</c:v>
                </c:pt>
                <c:pt idx="266">
                  <c:v>1.9</c:v>
                </c:pt>
                <c:pt idx="267">
                  <c:v>2</c:v>
                </c:pt>
                <c:pt idx="268">
                  <c:v>1.87</c:v>
                </c:pt>
                <c:pt idx="269">
                  <c:v>1.86</c:v>
                </c:pt>
                <c:pt idx="270">
                  <c:v>1.81</c:v>
                </c:pt>
                <c:pt idx="271">
                  <c:v>2.4</c:v>
                </c:pt>
                <c:pt idx="272">
                  <c:v>2.17</c:v>
                </c:pt>
                <c:pt idx="273">
                  <c:v>2.08</c:v>
                </c:pt>
                <c:pt idx="274">
                  <c:v>1.97</c:v>
                </c:pt>
                <c:pt idx="275">
                  <c:v>2.12</c:v>
                </c:pt>
                <c:pt idx="276">
                  <c:v>2.88</c:v>
                </c:pt>
                <c:pt idx="277">
                  <c:v>2.2799999999999998</c:v>
                </c:pt>
                <c:pt idx="278">
                  <c:v>2.12</c:v>
                </c:pt>
                <c:pt idx="279">
                  <c:v>2.04</c:v>
                </c:pt>
                <c:pt idx="280">
                  <c:v>1.98</c:v>
                </c:pt>
                <c:pt idx="281">
                  <c:v>2.25</c:v>
                </c:pt>
                <c:pt idx="282">
                  <c:v>2.5499999999999998</c:v>
                </c:pt>
                <c:pt idx="283">
                  <c:v>4.4000000000000004</c:v>
                </c:pt>
                <c:pt idx="284">
                  <c:v>1.9</c:v>
                </c:pt>
                <c:pt idx="285">
                  <c:v>2.5499999999999998</c:v>
                </c:pt>
                <c:pt idx="286">
                  <c:v>2.72</c:v>
                </c:pt>
                <c:pt idx="287">
                  <c:v>2.78</c:v>
                </c:pt>
                <c:pt idx="288">
                  <c:v>2.92</c:v>
                </c:pt>
                <c:pt idx="289">
                  <c:v>2.79</c:v>
                </c:pt>
                <c:pt idx="290">
                  <c:v>2.68</c:v>
                </c:pt>
                <c:pt idx="291">
                  <c:v>2.4300000000000002</c:v>
                </c:pt>
                <c:pt idx="292">
                  <c:v>3.62</c:v>
                </c:pt>
                <c:pt idx="293">
                  <c:v>3</c:v>
                </c:pt>
                <c:pt idx="294">
                  <c:v>2.7</c:v>
                </c:pt>
                <c:pt idx="295">
                  <c:v>2.4900000000000002</c:v>
                </c:pt>
                <c:pt idx="296">
                  <c:v>2.4</c:v>
                </c:pt>
                <c:pt idx="297">
                  <c:v>2.42</c:v>
                </c:pt>
                <c:pt idx="298">
                  <c:v>2.2999999999999998</c:v>
                </c:pt>
                <c:pt idx="299">
                  <c:v>3.34</c:v>
                </c:pt>
                <c:pt idx="300">
                  <c:v>2.48</c:v>
                </c:pt>
                <c:pt idx="301">
                  <c:v>2.2999999999999998</c:v>
                </c:pt>
                <c:pt idx="302">
                  <c:v>4.28</c:v>
                </c:pt>
                <c:pt idx="303">
                  <c:v>3.06</c:v>
                </c:pt>
                <c:pt idx="304">
                  <c:v>2.63</c:v>
                </c:pt>
                <c:pt idx="305">
                  <c:v>2.44</c:v>
                </c:pt>
                <c:pt idx="306">
                  <c:v>3.34</c:v>
                </c:pt>
                <c:pt idx="307">
                  <c:v>2.72</c:v>
                </c:pt>
                <c:pt idx="308">
                  <c:v>2.5499999999999998</c:v>
                </c:pt>
                <c:pt idx="309">
                  <c:v>2.46</c:v>
                </c:pt>
                <c:pt idx="310">
                  <c:v>2.68</c:v>
                </c:pt>
                <c:pt idx="311">
                  <c:v>2.39</c:v>
                </c:pt>
                <c:pt idx="312">
                  <c:v>2.2400000000000002</c:v>
                </c:pt>
                <c:pt idx="313">
                  <c:v>2.16</c:v>
                </c:pt>
                <c:pt idx="314">
                  <c:v>2.0499999999999998</c:v>
                </c:pt>
                <c:pt idx="315">
                  <c:v>2.02</c:v>
                </c:pt>
                <c:pt idx="316">
                  <c:v>1.98</c:v>
                </c:pt>
                <c:pt idx="317">
                  <c:v>2.08</c:v>
                </c:pt>
                <c:pt idx="318">
                  <c:v>2.1</c:v>
                </c:pt>
                <c:pt idx="319">
                  <c:v>2.0299999999999998</c:v>
                </c:pt>
                <c:pt idx="320">
                  <c:v>1.94</c:v>
                </c:pt>
                <c:pt idx="321">
                  <c:v>1.89</c:v>
                </c:pt>
                <c:pt idx="322">
                  <c:v>1.83</c:v>
                </c:pt>
                <c:pt idx="323">
                  <c:v>1.82</c:v>
                </c:pt>
                <c:pt idx="324">
                  <c:v>1.81</c:v>
                </c:pt>
                <c:pt idx="325">
                  <c:v>1.79</c:v>
                </c:pt>
                <c:pt idx="326">
                  <c:v>5.84</c:v>
                </c:pt>
                <c:pt idx="327">
                  <c:v>3.33</c:v>
                </c:pt>
                <c:pt idx="328">
                  <c:v>2.5</c:v>
                </c:pt>
                <c:pt idx="329">
                  <c:v>2.25</c:v>
                </c:pt>
                <c:pt idx="330">
                  <c:v>2.1</c:v>
                </c:pt>
                <c:pt idx="331">
                  <c:v>2.0499999999999998</c:v>
                </c:pt>
                <c:pt idx="332">
                  <c:v>2.2400000000000002</c:v>
                </c:pt>
                <c:pt idx="333">
                  <c:v>2.11</c:v>
                </c:pt>
                <c:pt idx="334">
                  <c:v>2.25</c:v>
                </c:pt>
                <c:pt idx="335">
                  <c:v>2.2000000000000002</c:v>
                </c:pt>
                <c:pt idx="336">
                  <c:v>2.0099999999999998</c:v>
                </c:pt>
                <c:pt idx="337">
                  <c:v>1.95</c:v>
                </c:pt>
                <c:pt idx="338">
                  <c:v>1.89</c:v>
                </c:pt>
                <c:pt idx="339">
                  <c:v>1.9</c:v>
                </c:pt>
                <c:pt idx="340">
                  <c:v>1.87</c:v>
                </c:pt>
                <c:pt idx="341">
                  <c:v>1.84</c:v>
                </c:pt>
                <c:pt idx="342">
                  <c:v>1.8</c:v>
                </c:pt>
                <c:pt idx="343">
                  <c:v>1.8</c:v>
                </c:pt>
                <c:pt idx="344">
                  <c:v>1.78</c:v>
                </c:pt>
                <c:pt idx="345">
                  <c:v>1.74</c:v>
                </c:pt>
                <c:pt idx="346">
                  <c:v>1.69</c:v>
                </c:pt>
                <c:pt idx="347">
                  <c:v>1.67</c:v>
                </c:pt>
                <c:pt idx="348">
                  <c:v>1.64</c:v>
                </c:pt>
                <c:pt idx="349">
                  <c:v>1.61</c:v>
                </c:pt>
                <c:pt idx="350">
                  <c:v>1.63</c:v>
                </c:pt>
                <c:pt idx="351">
                  <c:v>1.63</c:v>
                </c:pt>
                <c:pt idx="352">
                  <c:v>1.6</c:v>
                </c:pt>
                <c:pt idx="353">
                  <c:v>1.59</c:v>
                </c:pt>
                <c:pt idx="354">
                  <c:v>1.72</c:v>
                </c:pt>
                <c:pt idx="355">
                  <c:v>1.62</c:v>
                </c:pt>
                <c:pt idx="356">
                  <c:v>1.57</c:v>
                </c:pt>
                <c:pt idx="357">
                  <c:v>1.53</c:v>
                </c:pt>
                <c:pt idx="358">
                  <c:v>1.52</c:v>
                </c:pt>
                <c:pt idx="359">
                  <c:v>1.64</c:v>
                </c:pt>
                <c:pt idx="360">
                  <c:v>1.64</c:v>
                </c:pt>
                <c:pt idx="361">
                  <c:v>1.58</c:v>
                </c:pt>
                <c:pt idx="362">
                  <c:v>1.56</c:v>
                </c:pt>
                <c:pt idx="363">
                  <c:v>1.57</c:v>
                </c:pt>
                <c:pt idx="364">
                  <c:v>2.48</c:v>
                </c:pt>
                <c:pt idx="365">
                  <c:v>2.12</c:v>
                </c:pt>
                <c:pt idx="366">
                  <c:v>2.2799999999999998</c:v>
                </c:pt>
                <c:pt idx="367">
                  <c:v>2.0699999999999998</c:v>
                </c:pt>
                <c:pt idx="368">
                  <c:v>1.98</c:v>
                </c:pt>
                <c:pt idx="369">
                  <c:v>1.86</c:v>
                </c:pt>
                <c:pt idx="370">
                  <c:v>1.76</c:v>
                </c:pt>
                <c:pt idx="371">
                  <c:v>1.69</c:v>
                </c:pt>
                <c:pt idx="372">
                  <c:v>1.67</c:v>
                </c:pt>
                <c:pt idx="373">
                  <c:v>1.64</c:v>
                </c:pt>
                <c:pt idx="374">
                  <c:v>1.62</c:v>
                </c:pt>
                <c:pt idx="375">
                  <c:v>1.6</c:v>
                </c:pt>
                <c:pt idx="376">
                  <c:v>1.57</c:v>
                </c:pt>
                <c:pt idx="377">
                  <c:v>1.55</c:v>
                </c:pt>
                <c:pt idx="378">
                  <c:v>1.55</c:v>
                </c:pt>
                <c:pt idx="379">
                  <c:v>1.86</c:v>
                </c:pt>
                <c:pt idx="380">
                  <c:v>1.79</c:v>
                </c:pt>
                <c:pt idx="381">
                  <c:v>1.7</c:v>
                </c:pt>
                <c:pt idx="382">
                  <c:v>1.89</c:v>
                </c:pt>
                <c:pt idx="383">
                  <c:v>1.82</c:v>
                </c:pt>
                <c:pt idx="384">
                  <c:v>2.0499999999999998</c:v>
                </c:pt>
                <c:pt idx="385">
                  <c:v>2.9</c:v>
                </c:pt>
                <c:pt idx="386">
                  <c:v>2.2999999999999998</c:v>
                </c:pt>
                <c:pt idx="387">
                  <c:v>2.65</c:v>
                </c:pt>
                <c:pt idx="388">
                  <c:v>2.15</c:v>
                </c:pt>
                <c:pt idx="389">
                  <c:v>1.98</c:v>
                </c:pt>
                <c:pt idx="390">
                  <c:v>1.9</c:v>
                </c:pt>
                <c:pt idx="391">
                  <c:v>1.83</c:v>
                </c:pt>
                <c:pt idx="392">
                  <c:v>1.77</c:v>
                </c:pt>
                <c:pt idx="393">
                  <c:v>2.2400000000000002</c:v>
                </c:pt>
                <c:pt idx="394">
                  <c:v>2.5499999999999998</c:v>
                </c:pt>
                <c:pt idx="395">
                  <c:v>3.04</c:v>
                </c:pt>
                <c:pt idx="396">
                  <c:v>2.5099999999999998</c:v>
                </c:pt>
                <c:pt idx="397">
                  <c:v>2.4300000000000002</c:v>
                </c:pt>
                <c:pt idx="398">
                  <c:v>2.4900000000000002</c:v>
                </c:pt>
                <c:pt idx="399">
                  <c:v>2.33</c:v>
                </c:pt>
                <c:pt idx="400">
                  <c:v>2.09</c:v>
                </c:pt>
                <c:pt idx="401">
                  <c:v>2.02</c:v>
                </c:pt>
                <c:pt idx="402">
                  <c:v>2.0099999999999998</c:v>
                </c:pt>
                <c:pt idx="403">
                  <c:v>1.93</c:v>
                </c:pt>
                <c:pt idx="404">
                  <c:v>1.98</c:v>
                </c:pt>
                <c:pt idx="405">
                  <c:v>1.96</c:v>
                </c:pt>
                <c:pt idx="406">
                  <c:v>1.88</c:v>
                </c:pt>
                <c:pt idx="407">
                  <c:v>1.94</c:v>
                </c:pt>
                <c:pt idx="408">
                  <c:v>1.85</c:v>
                </c:pt>
                <c:pt idx="409">
                  <c:v>2.46</c:v>
                </c:pt>
                <c:pt idx="410">
                  <c:v>2.11</c:v>
                </c:pt>
                <c:pt idx="411">
                  <c:v>1.97</c:v>
                </c:pt>
                <c:pt idx="412">
                  <c:v>1.83</c:v>
                </c:pt>
                <c:pt idx="413">
                  <c:v>1.77</c:v>
                </c:pt>
                <c:pt idx="414">
                  <c:v>1.72</c:v>
                </c:pt>
                <c:pt idx="415">
                  <c:v>1.7</c:v>
                </c:pt>
                <c:pt idx="416">
                  <c:v>1.78</c:v>
                </c:pt>
                <c:pt idx="417">
                  <c:v>1.8</c:v>
                </c:pt>
                <c:pt idx="418">
                  <c:v>2.15</c:v>
                </c:pt>
                <c:pt idx="419">
                  <c:v>2.2200000000000002</c:v>
                </c:pt>
                <c:pt idx="420">
                  <c:v>3.17</c:v>
                </c:pt>
                <c:pt idx="421">
                  <c:v>3.49</c:v>
                </c:pt>
                <c:pt idx="422">
                  <c:v>2.5299999999999998</c:v>
                </c:pt>
                <c:pt idx="423">
                  <c:v>2.54</c:v>
                </c:pt>
                <c:pt idx="424">
                  <c:v>2.41</c:v>
                </c:pt>
                <c:pt idx="425">
                  <c:v>2.42</c:v>
                </c:pt>
                <c:pt idx="426">
                  <c:v>2.13</c:v>
                </c:pt>
                <c:pt idx="427">
                  <c:v>2.0099999999999998</c:v>
                </c:pt>
                <c:pt idx="428">
                  <c:v>1.93</c:v>
                </c:pt>
                <c:pt idx="429">
                  <c:v>1.88</c:v>
                </c:pt>
                <c:pt idx="430">
                  <c:v>1.91</c:v>
                </c:pt>
                <c:pt idx="431">
                  <c:v>1.87</c:v>
                </c:pt>
                <c:pt idx="432">
                  <c:v>1.84</c:v>
                </c:pt>
                <c:pt idx="433">
                  <c:v>1.81</c:v>
                </c:pt>
                <c:pt idx="434">
                  <c:v>2.34</c:v>
                </c:pt>
                <c:pt idx="435">
                  <c:v>2.0099999999999998</c:v>
                </c:pt>
                <c:pt idx="436">
                  <c:v>1.93</c:v>
                </c:pt>
                <c:pt idx="437">
                  <c:v>1.88</c:v>
                </c:pt>
                <c:pt idx="438">
                  <c:v>1.8</c:v>
                </c:pt>
                <c:pt idx="439">
                  <c:v>1.74</c:v>
                </c:pt>
                <c:pt idx="440">
                  <c:v>1.77</c:v>
                </c:pt>
                <c:pt idx="441">
                  <c:v>1.73</c:v>
                </c:pt>
                <c:pt idx="442">
                  <c:v>1.74</c:v>
                </c:pt>
                <c:pt idx="443">
                  <c:v>1.7</c:v>
                </c:pt>
                <c:pt idx="444">
                  <c:v>1.92</c:v>
                </c:pt>
                <c:pt idx="445">
                  <c:v>1.82</c:v>
                </c:pt>
                <c:pt idx="446">
                  <c:v>2.25</c:v>
                </c:pt>
                <c:pt idx="447">
                  <c:v>2.63</c:v>
                </c:pt>
                <c:pt idx="448">
                  <c:v>2.94</c:v>
                </c:pt>
                <c:pt idx="449">
                  <c:v>2.75</c:v>
                </c:pt>
                <c:pt idx="450">
                  <c:v>2.5</c:v>
                </c:pt>
                <c:pt idx="451">
                  <c:v>2.27</c:v>
                </c:pt>
                <c:pt idx="452">
                  <c:v>2.72</c:v>
                </c:pt>
                <c:pt idx="453">
                  <c:v>2.34</c:v>
                </c:pt>
                <c:pt idx="454">
                  <c:v>2.1</c:v>
                </c:pt>
                <c:pt idx="455">
                  <c:v>2.0499999999999998</c:v>
                </c:pt>
                <c:pt idx="456">
                  <c:v>2.0299999999999998</c:v>
                </c:pt>
                <c:pt idx="457">
                  <c:v>2.08</c:v>
                </c:pt>
                <c:pt idx="458">
                  <c:v>2.11</c:v>
                </c:pt>
                <c:pt idx="459">
                  <c:v>2.09</c:v>
                </c:pt>
                <c:pt idx="460">
                  <c:v>2.1800000000000002</c:v>
                </c:pt>
                <c:pt idx="461">
                  <c:v>2.79</c:v>
                </c:pt>
                <c:pt idx="462">
                  <c:v>2.57</c:v>
                </c:pt>
                <c:pt idx="463">
                  <c:v>2.35</c:v>
                </c:pt>
                <c:pt idx="464">
                  <c:v>2.5099999999999998</c:v>
                </c:pt>
                <c:pt idx="465">
                  <c:v>2.64</c:v>
                </c:pt>
                <c:pt idx="466">
                  <c:v>2.54</c:v>
                </c:pt>
                <c:pt idx="467">
                  <c:v>2.46</c:v>
                </c:pt>
                <c:pt idx="468">
                  <c:v>2.61</c:v>
                </c:pt>
                <c:pt idx="469">
                  <c:v>2.35</c:v>
                </c:pt>
                <c:pt idx="470">
                  <c:v>2.0499999999999998</c:v>
                </c:pt>
                <c:pt idx="471">
                  <c:v>2.21</c:v>
                </c:pt>
                <c:pt idx="472">
                  <c:v>1.92</c:v>
                </c:pt>
                <c:pt idx="473">
                  <c:v>1.89</c:v>
                </c:pt>
                <c:pt idx="474">
                  <c:v>1.85</c:v>
                </c:pt>
                <c:pt idx="475">
                  <c:v>1.8</c:v>
                </c:pt>
                <c:pt idx="476">
                  <c:v>1.79</c:v>
                </c:pt>
                <c:pt idx="477">
                  <c:v>1.82</c:v>
                </c:pt>
                <c:pt idx="478">
                  <c:v>1.8</c:v>
                </c:pt>
                <c:pt idx="479">
                  <c:v>1.92</c:v>
                </c:pt>
                <c:pt idx="480">
                  <c:v>1.79</c:v>
                </c:pt>
                <c:pt idx="481">
                  <c:v>1.86</c:v>
                </c:pt>
                <c:pt idx="482">
                  <c:v>1.94</c:v>
                </c:pt>
                <c:pt idx="483">
                  <c:v>2.37</c:v>
                </c:pt>
                <c:pt idx="484">
                  <c:v>2.25</c:v>
                </c:pt>
                <c:pt idx="485">
                  <c:v>2.2000000000000002</c:v>
                </c:pt>
                <c:pt idx="486">
                  <c:v>2.82</c:v>
                </c:pt>
                <c:pt idx="487">
                  <c:v>2.44</c:v>
                </c:pt>
                <c:pt idx="488">
                  <c:v>2.33</c:v>
                </c:pt>
                <c:pt idx="489">
                  <c:v>2.2200000000000002</c:v>
                </c:pt>
                <c:pt idx="490">
                  <c:v>2</c:v>
                </c:pt>
                <c:pt idx="491">
                  <c:v>1.91</c:v>
                </c:pt>
                <c:pt idx="492">
                  <c:v>1.82</c:v>
                </c:pt>
                <c:pt idx="493">
                  <c:v>1.77</c:v>
                </c:pt>
                <c:pt idx="494">
                  <c:v>1.85</c:v>
                </c:pt>
                <c:pt idx="495">
                  <c:v>1.79</c:v>
                </c:pt>
                <c:pt idx="496">
                  <c:v>1.82</c:v>
                </c:pt>
                <c:pt idx="497">
                  <c:v>1.84</c:v>
                </c:pt>
                <c:pt idx="498">
                  <c:v>2.36</c:v>
                </c:pt>
                <c:pt idx="499">
                  <c:v>2.13</c:v>
                </c:pt>
                <c:pt idx="500">
                  <c:v>1.99</c:v>
                </c:pt>
                <c:pt idx="501">
                  <c:v>1.92</c:v>
                </c:pt>
                <c:pt idx="502">
                  <c:v>1.83</c:v>
                </c:pt>
                <c:pt idx="503">
                  <c:v>1.98</c:v>
                </c:pt>
                <c:pt idx="504">
                  <c:v>1.92</c:v>
                </c:pt>
                <c:pt idx="505">
                  <c:v>1.84</c:v>
                </c:pt>
                <c:pt idx="506">
                  <c:v>1.94</c:v>
                </c:pt>
                <c:pt idx="507">
                  <c:v>1.9</c:v>
                </c:pt>
                <c:pt idx="508">
                  <c:v>1.86</c:v>
                </c:pt>
                <c:pt idx="509">
                  <c:v>1.87</c:v>
                </c:pt>
                <c:pt idx="510">
                  <c:v>2.04</c:v>
                </c:pt>
                <c:pt idx="511">
                  <c:v>1.92</c:v>
                </c:pt>
                <c:pt idx="512">
                  <c:v>1.83</c:v>
                </c:pt>
                <c:pt idx="513">
                  <c:v>1.79</c:v>
                </c:pt>
                <c:pt idx="514">
                  <c:v>1.99</c:v>
                </c:pt>
                <c:pt idx="515">
                  <c:v>1.87</c:v>
                </c:pt>
                <c:pt idx="516">
                  <c:v>1.78</c:v>
                </c:pt>
                <c:pt idx="517">
                  <c:v>1.74</c:v>
                </c:pt>
                <c:pt idx="518">
                  <c:v>1.76</c:v>
                </c:pt>
                <c:pt idx="519">
                  <c:v>1.79</c:v>
                </c:pt>
                <c:pt idx="520">
                  <c:v>1.7</c:v>
                </c:pt>
                <c:pt idx="521">
                  <c:v>1.66</c:v>
                </c:pt>
                <c:pt idx="522">
                  <c:v>2.0499999999999998</c:v>
                </c:pt>
                <c:pt idx="523">
                  <c:v>1.88</c:v>
                </c:pt>
                <c:pt idx="524">
                  <c:v>2.44</c:v>
                </c:pt>
                <c:pt idx="525">
                  <c:v>2.2999999999999998</c:v>
                </c:pt>
                <c:pt idx="526">
                  <c:v>2.2200000000000002</c:v>
                </c:pt>
                <c:pt idx="527">
                  <c:v>2.17</c:v>
                </c:pt>
                <c:pt idx="528">
                  <c:v>1.94</c:v>
                </c:pt>
                <c:pt idx="529">
                  <c:v>1.85</c:v>
                </c:pt>
                <c:pt idx="530">
                  <c:v>1.74</c:v>
                </c:pt>
                <c:pt idx="531">
                  <c:v>1.7</c:v>
                </c:pt>
                <c:pt idx="532">
                  <c:v>1.66</c:v>
                </c:pt>
                <c:pt idx="533">
                  <c:v>1.63</c:v>
                </c:pt>
                <c:pt idx="534">
                  <c:v>1.61</c:v>
                </c:pt>
                <c:pt idx="535">
                  <c:v>1.59</c:v>
                </c:pt>
                <c:pt idx="536">
                  <c:v>1.56</c:v>
                </c:pt>
                <c:pt idx="537">
                  <c:v>1.54</c:v>
                </c:pt>
                <c:pt idx="538">
                  <c:v>1.52</c:v>
                </c:pt>
                <c:pt idx="539">
                  <c:v>1.53</c:v>
                </c:pt>
                <c:pt idx="540">
                  <c:v>1.64</c:v>
                </c:pt>
                <c:pt idx="541">
                  <c:v>1.75</c:v>
                </c:pt>
                <c:pt idx="542">
                  <c:v>1.97</c:v>
                </c:pt>
                <c:pt idx="543">
                  <c:v>1.77</c:v>
                </c:pt>
                <c:pt idx="544">
                  <c:v>1.69</c:v>
                </c:pt>
                <c:pt idx="545">
                  <c:v>1.69</c:v>
                </c:pt>
                <c:pt idx="546">
                  <c:v>1.66</c:v>
                </c:pt>
                <c:pt idx="547">
                  <c:v>1.62</c:v>
                </c:pt>
                <c:pt idx="548">
                  <c:v>1.58</c:v>
                </c:pt>
                <c:pt idx="549">
                  <c:v>1.53</c:v>
                </c:pt>
                <c:pt idx="550">
                  <c:v>1.77</c:v>
                </c:pt>
                <c:pt idx="551">
                  <c:v>2.2000000000000002</c:v>
                </c:pt>
                <c:pt idx="552">
                  <c:v>2</c:v>
                </c:pt>
                <c:pt idx="553">
                  <c:v>1.81</c:v>
                </c:pt>
                <c:pt idx="554">
                  <c:v>1.99</c:v>
                </c:pt>
                <c:pt idx="555">
                  <c:v>2.34</c:v>
                </c:pt>
                <c:pt idx="556">
                  <c:v>2.2400000000000002</c:v>
                </c:pt>
                <c:pt idx="557">
                  <c:v>2.02</c:v>
                </c:pt>
                <c:pt idx="558">
                  <c:v>1.83</c:v>
                </c:pt>
                <c:pt idx="559">
                  <c:v>1.75</c:v>
                </c:pt>
                <c:pt idx="560">
                  <c:v>1.66</c:v>
                </c:pt>
                <c:pt idx="561">
                  <c:v>1.62</c:v>
                </c:pt>
                <c:pt idx="562">
                  <c:v>1.61</c:v>
                </c:pt>
                <c:pt idx="563">
                  <c:v>1.6</c:v>
                </c:pt>
                <c:pt idx="564">
                  <c:v>1.63</c:v>
                </c:pt>
                <c:pt idx="565">
                  <c:v>1.63</c:v>
                </c:pt>
                <c:pt idx="566">
                  <c:v>1.58</c:v>
                </c:pt>
                <c:pt idx="567">
                  <c:v>1.58</c:v>
                </c:pt>
                <c:pt idx="568">
                  <c:v>1.53</c:v>
                </c:pt>
                <c:pt idx="569">
                  <c:v>1.51</c:v>
                </c:pt>
                <c:pt idx="570">
                  <c:v>1.59</c:v>
                </c:pt>
                <c:pt idx="571">
                  <c:v>1.7</c:v>
                </c:pt>
                <c:pt idx="572">
                  <c:v>1.94</c:v>
                </c:pt>
                <c:pt idx="573">
                  <c:v>1.83</c:v>
                </c:pt>
                <c:pt idx="574">
                  <c:v>1.57</c:v>
                </c:pt>
                <c:pt idx="575">
                  <c:v>1.75</c:v>
                </c:pt>
                <c:pt idx="576">
                  <c:v>1.9</c:v>
                </c:pt>
                <c:pt idx="577">
                  <c:v>1.76</c:v>
                </c:pt>
                <c:pt idx="578">
                  <c:v>1.71</c:v>
                </c:pt>
                <c:pt idx="579">
                  <c:v>1.68</c:v>
                </c:pt>
                <c:pt idx="580">
                  <c:v>2.7</c:v>
                </c:pt>
                <c:pt idx="581">
                  <c:v>2.6</c:v>
                </c:pt>
                <c:pt idx="582">
                  <c:v>2.1</c:v>
                </c:pt>
                <c:pt idx="583">
                  <c:v>1.95</c:v>
                </c:pt>
                <c:pt idx="584">
                  <c:v>1.81</c:v>
                </c:pt>
                <c:pt idx="585">
                  <c:v>1.75</c:v>
                </c:pt>
                <c:pt idx="586">
                  <c:v>1.68</c:v>
                </c:pt>
                <c:pt idx="587">
                  <c:v>1.65</c:v>
                </c:pt>
                <c:pt idx="588">
                  <c:v>1.69</c:v>
                </c:pt>
                <c:pt idx="589">
                  <c:v>1.87</c:v>
                </c:pt>
                <c:pt idx="590">
                  <c:v>1.83</c:v>
                </c:pt>
                <c:pt idx="591">
                  <c:v>1.75</c:v>
                </c:pt>
                <c:pt idx="592">
                  <c:v>1.83</c:v>
                </c:pt>
                <c:pt idx="593">
                  <c:v>1.74</c:v>
                </c:pt>
                <c:pt idx="594">
                  <c:v>2.31</c:v>
                </c:pt>
                <c:pt idx="595">
                  <c:v>2.25</c:v>
                </c:pt>
                <c:pt idx="596">
                  <c:v>1.93</c:v>
                </c:pt>
                <c:pt idx="597">
                  <c:v>1.82</c:v>
                </c:pt>
                <c:pt idx="598">
                  <c:v>1.72</c:v>
                </c:pt>
                <c:pt idx="599">
                  <c:v>1.68</c:v>
                </c:pt>
                <c:pt idx="600">
                  <c:v>1.63</c:v>
                </c:pt>
                <c:pt idx="601">
                  <c:v>1.6</c:v>
                </c:pt>
                <c:pt idx="602">
                  <c:v>1.58</c:v>
                </c:pt>
                <c:pt idx="603">
                  <c:v>1.55</c:v>
                </c:pt>
                <c:pt idx="604">
                  <c:v>1.95</c:v>
                </c:pt>
                <c:pt idx="605">
                  <c:v>1.72</c:v>
                </c:pt>
                <c:pt idx="606">
                  <c:v>2.16</c:v>
                </c:pt>
                <c:pt idx="607">
                  <c:v>1.91</c:v>
                </c:pt>
                <c:pt idx="608">
                  <c:v>3.23</c:v>
                </c:pt>
                <c:pt idx="609">
                  <c:v>2.46</c:v>
                </c:pt>
                <c:pt idx="610">
                  <c:v>2.5</c:v>
                </c:pt>
                <c:pt idx="611">
                  <c:v>2.4300000000000002</c:v>
                </c:pt>
                <c:pt idx="612">
                  <c:v>2.21</c:v>
                </c:pt>
                <c:pt idx="613">
                  <c:v>2.17</c:v>
                </c:pt>
                <c:pt idx="614">
                  <c:v>2.0299999999999998</c:v>
                </c:pt>
                <c:pt idx="615">
                  <c:v>1.97</c:v>
                </c:pt>
                <c:pt idx="616">
                  <c:v>3.26</c:v>
                </c:pt>
                <c:pt idx="617">
                  <c:v>3.16</c:v>
                </c:pt>
                <c:pt idx="618">
                  <c:v>3.66</c:v>
                </c:pt>
                <c:pt idx="619">
                  <c:v>3.35</c:v>
                </c:pt>
                <c:pt idx="620">
                  <c:v>3.05</c:v>
                </c:pt>
                <c:pt idx="621">
                  <c:v>2.65</c:v>
                </c:pt>
                <c:pt idx="622">
                  <c:v>3.41</c:v>
                </c:pt>
                <c:pt idx="623">
                  <c:v>2.97</c:v>
                </c:pt>
                <c:pt idx="624">
                  <c:v>2.74</c:v>
                </c:pt>
                <c:pt idx="625">
                  <c:v>3.48</c:v>
                </c:pt>
                <c:pt idx="626">
                  <c:v>2.66</c:v>
                </c:pt>
                <c:pt idx="627">
                  <c:v>2.4500000000000002</c:v>
                </c:pt>
                <c:pt idx="628">
                  <c:v>2.58</c:v>
                </c:pt>
                <c:pt idx="629">
                  <c:v>2.44</c:v>
                </c:pt>
                <c:pt idx="630">
                  <c:v>2.57</c:v>
                </c:pt>
                <c:pt idx="631">
                  <c:v>2.35</c:v>
                </c:pt>
                <c:pt idx="632">
                  <c:v>2.21</c:v>
                </c:pt>
                <c:pt idx="633">
                  <c:v>2.19</c:v>
                </c:pt>
                <c:pt idx="634">
                  <c:v>2.0499999999999998</c:v>
                </c:pt>
                <c:pt idx="635">
                  <c:v>2</c:v>
                </c:pt>
                <c:pt idx="636">
                  <c:v>1.94</c:v>
                </c:pt>
                <c:pt idx="637">
                  <c:v>1.91</c:v>
                </c:pt>
                <c:pt idx="638">
                  <c:v>1.9</c:v>
                </c:pt>
                <c:pt idx="639">
                  <c:v>1.89</c:v>
                </c:pt>
                <c:pt idx="640">
                  <c:v>1.91</c:v>
                </c:pt>
                <c:pt idx="641">
                  <c:v>1.88</c:v>
                </c:pt>
                <c:pt idx="642">
                  <c:v>1.83</c:v>
                </c:pt>
                <c:pt idx="643">
                  <c:v>1.79</c:v>
                </c:pt>
                <c:pt idx="644">
                  <c:v>1.75</c:v>
                </c:pt>
                <c:pt idx="645">
                  <c:v>1.82</c:v>
                </c:pt>
                <c:pt idx="646">
                  <c:v>1.75</c:v>
                </c:pt>
                <c:pt idx="647">
                  <c:v>1.74</c:v>
                </c:pt>
                <c:pt idx="648">
                  <c:v>1.78</c:v>
                </c:pt>
                <c:pt idx="649">
                  <c:v>1.83</c:v>
                </c:pt>
                <c:pt idx="650">
                  <c:v>1.94</c:v>
                </c:pt>
                <c:pt idx="651">
                  <c:v>1.92</c:v>
                </c:pt>
                <c:pt idx="652">
                  <c:v>2.06</c:v>
                </c:pt>
                <c:pt idx="653">
                  <c:v>1.91</c:v>
                </c:pt>
                <c:pt idx="654">
                  <c:v>1.94</c:v>
                </c:pt>
                <c:pt idx="655">
                  <c:v>1.85</c:v>
                </c:pt>
                <c:pt idx="656">
                  <c:v>2.1</c:v>
                </c:pt>
                <c:pt idx="657">
                  <c:v>1.98</c:v>
                </c:pt>
                <c:pt idx="658">
                  <c:v>2.38</c:v>
                </c:pt>
                <c:pt idx="659">
                  <c:v>2.25</c:v>
                </c:pt>
                <c:pt idx="660">
                  <c:v>3.12</c:v>
                </c:pt>
                <c:pt idx="661">
                  <c:v>2.4</c:v>
                </c:pt>
                <c:pt idx="662">
                  <c:v>2.4</c:v>
                </c:pt>
                <c:pt idx="663">
                  <c:v>2.16</c:v>
                </c:pt>
                <c:pt idx="664">
                  <c:v>2.33</c:v>
                </c:pt>
                <c:pt idx="665">
                  <c:v>2.11</c:v>
                </c:pt>
                <c:pt idx="666">
                  <c:v>2.0699999999999998</c:v>
                </c:pt>
                <c:pt idx="667">
                  <c:v>1.99</c:v>
                </c:pt>
                <c:pt idx="668">
                  <c:v>2.34</c:v>
                </c:pt>
                <c:pt idx="669">
                  <c:v>2.31</c:v>
                </c:pt>
                <c:pt idx="670">
                  <c:v>2.5299999999999998</c:v>
                </c:pt>
                <c:pt idx="671">
                  <c:v>3.27</c:v>
                </c:pt>
                <c:pt idx="672">
                  <c:v>4.58</c:v>
                </c:pt>
                <c:pt idx="673">
                  <c:v>4.0599999999999996</c:v>
                </c:pt>
                <c:pt idx="674">
                  <c:v>3.13</c:v>
                </c:pt>
                <c:pt idx="675">
                  <c:v>2.67</c:v>
                </c:pt>
                <c:pt idx="676">
                  <c:v>2.65</c:v>
                </c:pt>
                <c:pt idx="677">
                  <c:v>2.37</c:v>
                </c:pt>
                <c:pt idx="678">
                  <c:v>2.2400000000000002</c:v>
                </c:pt>
                <c:pt idx="679">
                  <c:v>2.16</c:v>
                </c:pt>
                <c:pt idx="680">
                  <c:v>2.11</c:v>
                </c:pt>
                <c:pt idx="681">
                  <c:v>2.04</c:v>
                </c:pt>
                <c:pt idx="682">
                  <c:v>1.96</c:v>
                </c:pt>
                <c:pt idx="683">
                  <c:v>1.97</c:v>
                </c:pt>
                <c:pt idx="684">
                  <c:v>2.5299999999999998</c:v>
                </c:pt>
                <c:pt idx="685">
                  <c:v>2.2400000000000002</c:v>
                </c:pt>
                <c:pt idx="686">
                  <c:v>2.13</c:v>
                </c:pt>
                <c:pt idx="687">
                  <c:v>1.99</c:v>
                </c:pt>
                <c:pt idx="688">
                  <c:v>1.9</c:v>
                </c:pt>
                <c:pt idx="689">
                  <c:v>1.85</c:v>
                </c:pt>
                <c:pt idx="690">
                  <c:v>1.8</c:v>
                </c:pt>
                <c:pt idx="691">
                  <c:v>1.78</c:v>
                </c:pt>
                <c:pt idx="692">
                  <c:v>1.74</c:v>
                </c:pt>
                <c:pt idx="693">
                  <c:v>1.73</c:v>
                </c:pt>
                <c:pt idx="694">
                  <c:v>1.86</c:v>
                </c:pt>
                <c:pt idx="695">
                  <c:v>1.74</c:v>
                </c:pt>
                <c:pt idx="696">
                  <c:v>1.8</c:v>
                </c:pt>
                <c:pt idx="697">
                  <c:v>1.73</c:v>
                </c:pt>
                <c:pt idx="698">
                  <c:v>1.67</c:v>
                </c:pt>
                <c:pt idx="699">
                  <c:v>1.66</c:v>
                </c:pt>
                <c:pt idx="700">
                  <c:v>1.63</c:v>
                </c:pt>
                <c:pt idx="701">
                  <c:v>1.62</c:v>
                </c:pt>
                <c:pt idx="702">
                  <c:v>1.76</c:v>
                </c:pt>
                <c:pt idx="703">
                  <c:v>1.73</c:v>
                </c:pt>
                <c:pt idx="704">
                  <c:v>1.96</c:v>
                </c:pt>
                <c:pt idx="705">
                  <c:v>1.82</c:v>
                </c:pt>
                <c:pt idx="706">
                  <c:v>2.5299999999999998</c:v>
                </c:pt>
                <c:pt idx="707">
                  <c:v>2.2000000000000002</c:v>
                </c:pt>
                <c:pt idx="708">
                  <c:v>1.97</c:v>
                </c:pt>
                <c:pt idx="709">
                  <c:v>1.91</c:v>
                </c:pt>
                <c:pt idx="710">
                  <c:v>2.39</c:v>
                </c:pt>
                <c:pt idx="711">
                  <c:v>2.2200000000000002</c:v>
                </c:pt>
                <c:pt idx="712">
                  <c:v>3.1</c:v>
                </c:pt>
                <c:pt idx="713">
                  <c:v>2.6</c:v>
                </c:pt>
                <c:pt idx="714">
                  <c:v>2.2400000000000002</c:v>
                </c:pt>
                <c:pt idx="715">
                  <c:v>4.4800000000000004</c:v>
                </c:pt>
                <c:pt idx="716">
                  <c:v>2.81</c:v>
                </c:pt>
                <c:pt idx="717">
                  <c:v>2.4300000000000002</c:v>
                </c:pt>
                <c:pt idx="718">
                  <c:v>2.2000000000000002</c:v>
                </c:pt>
                <c:pt idx="719">
                  <c:v>2.11</c:v>
                </c:pt>
                <c:pt idx="720">
                  <c:v>2.12</c:v>
                </c:pt>
                <c:pt idx="721">
                  <c:v>2.0299999999999998</c:v>
                </c:pt>
                <c:pt idx="722">
                  <c:v>2.06</c:v>
                </c:pt>
                <c:pt idx="723">
                  <c:v>1.97</c:v>
                </c:pt>
                <c:pt idx="724">
                  <c:v>1.89</c:v>
                </c:pt>
                <c:pt idx="725">
                  <c:v>1.85</c:v>
                </c:pt>
                <c:pt idx="726">
                  <c:v>1.78</c:v>
                </c:pt>
                <c:pt idx="727">
                  <c:v>1.75</c:v>
                </c:pt>
                <c:pt idx="728">
                  <c:v>1.7</c:v>
                </c:pt>
                <c:pt idx="729">
                  <c:v>1.68</c:v>
                </c:pt>
                <c:pt idx="730">
                  <c:v>1.64</c:v>
                </c:pt>
                <c:pt idx="731">
                  <c:v>1.62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2419-4569-9280-2ABC6563F4C1}"/>
            </c:ext>
          </c:extLst>
        </c:ser>
        <c:ser>
          <c:idx val="0"/>
          <c:order val="4"/>
          <c:tx>
            <c:v>2014</c:v>
          </c:tx>
          <c:spPr>
            <a:ln w="12700">
              <a:solidFill>
                <a:schemeClr val="accent5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DATOS!$AM$3:$AM$734</c:f>
              <c:numCache>
                <c:formatCode>0.00</c:formatCode>
                <c:ptCount val="732"/>
                <c:pt idx="0">
                  <c:v>1.6</c:v>
                </c:pt>
                <c:pt idx="1">
                  <c:v>1.58</c:v>
                </c:pt>
                <c:pt idx="2">
                  <c:v>1.55</c:v>
                </c:pt>
                <c:pt idx="3">
                  <c:v>1.53</c:v>
                </c:pt>
                <c:pt idx="4">
                  <c:v>1.52</c:v>
                </c:pt>
                <c:pt idx="5">
                  <c:v>1.51</c:v>
                </c:pt>
                <c:pt idx="6">
                  <c:v>1.5</c:v>
                </c:pt>
                <c:pt idx="7">
                  <c:v>1.49</c:v>
                </c:pt>
                <c:pt idx="8">
                  <c:v>1.47</c:v>
                </c:pt>
                <c:pt idx="9">
                  <c:v>1.46</c:v>
                </c:pt>
                <c:pt idx="10">
                  <c:v>1.52</c:v>
                </c:pt>
                <c:pt idx="11">
                  <c:v>1.56</c:v>
                </c:pt>
                <c:pt idx="12">
                  <c:v>2.0099999999999998</c:v>
                </c:pt>
                <c:pt idx="13">
                  <c:v>2.1800000000000002</c:v>
                </c:pt>
                <c:pt idx="14">
                  <c:v>2.58</c:v>
                </c:pt>
                <c:pt idx="15">
                  <c:v>2.1</c:v>
                </c:pt>
                <c:pt idx="16">
                  <c:v>3.27</c:v>
                </c:pt>
                <c:pt idx="17">
                  <c:v>2.57</c:v>
                </c:pt>
                <c:pt idx="18">
                  <c:v>2.21</c:v>
                </c:pt>
                <c:pt idx="19">
                  <c:v>2.0299999999999998</c:v>
                </c:pt>
                <c:pt idx="20">
                  <c:v>1.9</c:v>
                </c:pt>
                <c:pt idx="21">
                  <c:v>1.84</c:v>
                </c:pt>
                <c:pt idx="22">
                  <c:v>1.99</c:v>
                </c:pt>
                <c:pt idx="23">
                  <c:v>1.84</c:v>
                </c:pt>
                <c:pt idx="24">
                  <c:v>1.95</c:v>
                </c:pt>
                <c:pt idx="25">
                  <c:v>1.82</c:v>
                </c:pt>
                <c:pt idx="26">
                  <c:v>1.73</c:v>
                </c:pt>
                <c:pt idx="27">
                  <c:v>1.68</c:v>
                </c:pt>
                <c:pt idx="28">
                  <c:v>1.64</c:v>
                </c:pt>
                <c:pt idx="29">
                  <c:v>1.62</c:v>
                </c:pt>
                <c:pt idx="30">
                  <c:v>1.59</c:v>
                </c:pt>
                <c:pt idx="31">
                  <c:v>1.58</c:v>
                </c:pt>
                <c:pt idx="32">
                  <c:v>1.55</c:v>
                </c:pt>
                <c:pt idx="33">
                  <c:v>1.54</c:v>
                </c:pt>
                <c:pt idx="34">
                  <c:v>1.52</c:v>
                </c:pt>
                <c:pt idx="35">
                  <c:v>1.5</c:v>
                </c:pt>
                <c:pt idx="36">
                  <c:v>1.5</c:v>
                </c:pt>
                <c:pt idx="37">
                  <c:v>1.5</c:v>
                </c:pt>
                <c:pt idx="38">
                  <c:v>1.52</c:v>
                </c:pt>
                <c:pt idx="39">
                  <c:v>1.54</c:v>
                </c:pt>
                <c:pt idx="40">
                  <c:v>1.5</c:v>
                </c:pt>
                <c:pt idx="41">
                  <c:v>1.49</c:v>
                </c:pt>
                <c:pt idx="42">
                  <c:v>1.46</c:v>
                </c:pt>
                <c:pt idx="43">
                  <c:v>1.48</c:v>
                </c:pt>
                <c:pt idx="44">
                  <c:v>1.72</c:v>
                </c:pt>
                <c:pt idx="45">
                  <c:v>1.58</c:v>
                </c:pt>
                <c:pt idx="46">
                  <c:v>1.5</c:v>
                </c:pt>
                <c:pt idx="47">
                  <c:v>1.46</c:v>
                </c:pt>
                <c:pt idx="48">
                  <c:v>1.43</c:v>
                </c:pt>
                <c:pt idx="49">
                  <c:v>1.4</c:v>
                </c:pt>
                <c:pt idx="50">
                  <c:v>1.49</c:v>
                </c:pt>
                <c:pt idx="51">
                  <c:v>1.46</c:v>
                </c:pt>
                <c:pt idx="52">
                  <c:v>2.63</c:v>
                </c:pt>
                <c:pt idx="53">
                  <c:v>1.93</c:v>
                </c:pt>
                <c:pt idx="54">
                  <c:v>2.0299999999999998</c:v>
                </c:pt>
                <c:pt idx="55">
                  <c:v>1.95</c:v>
                </c:pt>
                <c:pt idx="56">
                  <c:v>1.89</c:v>
                </c:pt>
                <c:pt idx="57">
                  <c:v>1.76</c:v>
                </c:pt>
                <c:pt idx="58">
                  <c:v>2.15</c:v>
                </c:pt>
                <c:pt idx="59">
                  <c:v>1.9</c:v>
                </c:pt>
                <c:pt idx="60">
                  <c:v>2.16</c:v>
                </c:pt>
                <c:pt idx="61">
                  <c:v>2</c:v>
                </c:pt>
                <c:pt idx="62">
                  <c:v>1.74</c:v>
                </c:pt>
                <c:pt idx="63">
                  <c:v>1.67</c:v>
                </c:pt>
                <c:pt idx="64">
                  <c:v>1.59</c:v>
                </c:pt>
                <c:pt idx="65">
                  <c:v>1.57</c:v>
                </c:pt>
                <c:pt idx="66">
                  <c:v>1.54</c:v>
                </c:pt>
                <c:pt idx="67">
                  <c:v>1.52</c:v>
                </c:pt>
                <c:pt idx="68">
                  <c:v>1.49</c:v>
                </c:pt>
                <c:pt idx="69">
                  <c:v>1.47</c:v>
                </c:pt>
                <c:pt idx="70">
                  <c:v>1.92</c:v>
                </c:pt>
                <c:pt idx="71">
                  <c:v>1.73</c:v>
                </c:pt>
                <c:pt idx="72">
                  <c:v>1.61</c:v>
                </c:pt>
                <c:pt idx="73">
                  <c:v>1.59</c:v>
                </c:pt>
                <c:pt idx="74">
                  <c:v>1.58</c:v>
                </c:pt>
                <c:pt idx="75">
                  <c:v>1.54</c:v>
                </c:pt>
                <c:pt idx="76">
                  <c:v>1.64</c:v>
                </c:pt>
                <c:pt idx="77">
                  <c:v>1.61</c:v>
                </c:pt>
                <c:pt idx="78">
                  <c:v>1.54</c:v>
                </c:pt>
                <c:pt idx="79">
                  <c:v>1.52</c:v>
                </c:pt>
                <c:pt idx="80">
                  <c:v>1.67</c:v>
                </c:pt>
                <c:pt idx="81">
                  <c:v>1.6</c:v>
                </c:pt>
                <c:pt idx="82">
                  <c:v>1.54</c:v>
                </c:pt>
                <c:pt idx="83">
                  <c:v>1.5</c:v>
                </c:pt>
                <c:pt idx="84">
                  <c:v>1.7</c:v>
                </c:pt>
                <c:pt idx="85">
                  <c:v>1.59</c:v>
                </c:pt>
                <c:pt idx="86">
                  <c:v>1.83</c:v>
                </c:pt>
                <c:pt idx="87">
                  <c:v>1.67</c:v>
                </c:pt>
                <c:pt idx="88">
                  <c:v>1.75</c:v>
                </c:pt>
                <c:pt idx="89">
                  <c:v>1.63</c:v>
                </c:pt>
                <c:pt idx="90">
                  <c:v>1.63</c:v>
                </c:pt>
                <c:pt idx="91">
                  <c:v>1.58</c:v>
                </c:pt>
                <c:pt idx="92">
                  <c:v>1.52</c:v>
                </c:pt>
                <c:pt idx="93">
                  <c:v>1.5</c:v>
                </c:pt>
                <c:pt idx="94">
                  <c:v>1.61</c:v>
                </c:pt>
                <c:pt idx="95">
                  <c:v>1.61</c:v>
                </c:pt>
                <c:pt idx="96">
                  <c:v>1.64</c:v>
                </c:pt>
                <c:pt idx="97">
                  <c:v>1.64</c:v>
                </c:pt>
                <c:pt idx="98">
                  <c:v>1.66</c:v>
                </c:pt>
                <c:pt idx="99">
                  <c:v>1.61</c:v>
                </c:pt>
                <c:pt idx="100">
                  <c:v>1.77</c:v>
                </c:pt>
                <c:pt idx="101">
                  <c:v>1.67</c:v>
                </c:pt>
                <c:pt idx="102">
                  <c:v>2.1800000000000002</c:v>
                </c:pt>
                <c:pt idx="103">
                  <c:v>2.41</c:v>
                </c:pt>
                <c:pt idx="104">
                  <c:v>2.13</c:v>
                </c:pt>
                <c:pt idx="105">
                  <c:v>1.96</c:v>
                </c:pt>
                <c:pt idx="106">
                  <c:v>1.85</c:v>
                </c:pt>
                <c:pt idx="107">
                  <c:v>1.79</c:v>
                </c:pt>
                <c:pt idx="108">
                  <c:v>2.1</c:v>
                </c:pt>
                <c:pt idx="109">
                  <c:v>1.9</c:v>
                </c:pt>
                <c:pt idx="110">
                  <c:v>1.92</c:v>
                </c:pt>
                <c:pt idx="111">
                  <c:v>1.81</c:v>
                </c:pt>
                <c:pt idx="112">
                  <c:v>2.1</c:v>
                </c:pt>
                <c:pt idx="113">
                  <c:v>1.93</c:v>
                </c:pt>
                <c:pt idx="114">
                  <c:v>1.81</c:v>
                </c:pt>
                <c:pt idx="115">
                  <c:v>1.77</c:v>
                </c:pt>
                <c:pt idx="116">
                  <c:v>2.0699999999999998</c:v>
                </c:pt>
                <c:pt idx="117">
                  <c:v>1.92</c:v>
                </c:pt>
                <c:pt idx="118" formatCode="General">
                  <c:v>2.78</c:v>
                </c:pt>
                <c:pt idx="119" formatCode="General">
                  <c:v>2.74</c:v>
                </c:pt>
                <c:pt idx="120">
                  <c:v>2.71</c:v>
                </c:pt>
                <c:pt idx="121">
                  <c:v>2.39</c:v>
                </c:pt>
                <c:pt idx="122">
                  <c:v>2.44</c:v>
                </c:pt>
                <c:pt idx="123">
                  <c:v>2.35</c:v>
                </c:pt>
                <c:pt idx="124">
                  <c:v>3.39</c:v>
                </c:pt>
                <c:pt idx="125">
                  <c:v>3.23</c:v>
                </c:pt>
                <c:pt idx="126">
                  <c:v>2.7</c:v>
                </c:pt>
                <c:pt idx="127">
                  <c:v>2.39</c:v>
                </c:pt>
                <c:pt idx="128">
                  <c:v>2.4500000000000002</c:v>
                </c:pt>
                <c:pt idx="129">
                  <c:v>2.44</c:v>
                </c:pt>
                <c:pt idx="130">
                  <c:v>2.35</c:v>
                </c:pt>
                <c:pt idx="131">
                  <c:v>2.33</c:v>
                </c:pt>
                <c:pt idx="132">
                  <c:v>2.3199999999999998</c:v>
                </c:pt>
                <c:pt idx="133">
                  <c:v>2.16</c:v>
                </c:pt>
                <c:pt idx="134">
                  <c:v>2.1</c:v>
                </c:pt>
                <c:pt idx="135">
                  <c:v>2.2000000000000002</c:v>
                </c:pt>
                <c:pt idx="136">
                  <c:v>2.0099999999999998</c:v>
                </c:pt>
                <c:pt idx="137">
                  <c:v>1.97</c:v>
                </c:pt>
                <c:pt idx="138">
                  <c:v>1.9</c:v>
                </c:pt>
                <c:pt idx="139">
                  <c:v>1.86</c:v>
                </c:pt>
                <c:pt idx="140">
                  <c:v>1.88</c:v>
                </c:pt>
                <c:pt idx="141">
                  <c:v>1.84</c:v>
                </c:pt>
                <c:pt idx="142">
                  <c:v>2.14</c:v>
                </c:pt>
                <c:pt idx="143">
                  <c:v>2.0499999999999998</c:v>
                </c:pt>
                <c:pt idx="144">
                  <c:v>2.0299999999999998</c:v>
                </c:pt>
                <c:pt idx="145">
                  <c:v>2.0099999999999998</c:v>
                </c:pt>
                <c:pt idx="146">
                  <c:v>1.94</c:v>
                </c:pt>
                <c:pt idx="147">
                  <c:v>1.87</c:v>
                </c:pt>
                <c:pt idx="148">
                  <c:v>1.87</c:v>
                </c:pt>
                <c:pt idx="149">
                  <c:v>1.83</c:v>
                </c:pt>
                <c:pt idx="150">
                  <c:v>2.2799999999999998</c:v>
                </c:pt>
                <c:pt idx="151">
                  <c:v>2.0699999999999998</c:v>
                </c:pt>
                <c:pt idx="152">
                  <c:v>1.91</c:v>
                </c:pt>
                <c:pt idx="153">
                  <c:v>1.84</c:v>
                </c:pt>
                <c:pt idx="154">
                  <c:v>1.77</c:v>
                </c:pt>
                <c:pt idx="155">
                  <c:v>1.74</c:v>
                </c:pt>
                <c:pt idx="156">
                  <c:v>1.75</c:v>
                </c:pt>
                <c:pt idx="157">
                  <c:v>1.75</c:v>
                </c:pt>
                <c:pt idx="158">
                  <c:v>1.7</c:v>
                </c:pt>
                <c:pt idx="159">
                  <c:v>1.67</c:v>
                </c:pt>
                <c:pt idx="160">
                  <c:v>1.64</c:v>
                </c:pt>
                <c:pt idx="161">
                  <c:v>1.62</c:v>
                </c:pt>
                <c:pt idx="162">
                  <c:v>1.7</c:v>
                </c:pt>
                <c:pt idx="163">
                  <c:v>1.64</c:v>
                </c:pt>
                <c:pt idx="164">
                  <c:v>1.71</c:v>
                </c:pt>
                <c:pt idx="165">
                  <c:v>1.79</c:v>
                </c:pt>
                <c:pt idx="166">
                  <c:v>1.94</c:v>
                </c:pt>
                <c:pt idx="167">
                  <c:v>1.8</c:v>
                </c:pt>
                <c:pt idx="168">
                  <c:v>1.77</c:v>
                </c:pt>
                <c:pt idx="169">
                  <c:v>1.74</c:v>
                </c:pt>
                <c:pt idx="170">
                  <c:v>1.92</c:v>
                </c:pt>
                <c:pt idx="171">
                  <c:v>1.8</c:v>
                </c:pt>
                <c:pt idx="172">
                  <c:v>1.69</c:v>
                </c:pt>
                <c:pt idx="173">
                  <c:v>1.64</c:v>
                </c:pt>
                <c:pt idx="174">
                  <c:v>1.58</c:v>
                </c:pt>
                <c:pt idx="175">
                  <c:v>1.55</c:v>
                </c:pt>
                <c:pt idx="176">
                  <c:v>1.52</c:v>
                </c:pt>
                <c:pt idx="177">
                  <c:v>1.51</c:v>
                </c:pt>
                <c:pt idx="178">
                  <c:v>1.49</c:v>
                </c:pt>
                <c:pt idx="179">
                  <c:v>1.47</c:v>
                </c:pt>
                <c:pt idx="180">
                  <c:v>1.45</c:v>
                </c:pt>
                <c:pt idx="181">
                  <c:v>1.4</c:v>
                </c:pt>
                <c:pt idx="182">
                  <c:v>1.43</c:v>
                </c:pt>
                <c:pt idx="183">
                  <c:v>1.42</c:v>
                </c:pt>
                <c:pt idx="184">
                  <c:v>1.43</c:v>
                </c:pt>
                <c:pt idx="185">
                  <c:v>1.41</c:v>
                </c:pt>
                <c:pt idx="186">
                  <c:v>1.62</c:v>
                </c:pt>
                <c:pt idx="187">
                  <c:v>1.54</c:v>
                </c:pt>
                <c:pt idx="188">
                  <c:v>2.02</c:v>
                </c:pt>
                <c:pt idx="189">
                  <c:v>1.83</c:v>
                </c:pt>
                <c:pt idx="190">
                  <c:v>1.82</c:v>
                </c:pt>
                <c:pt idx="191">
                  <c:v>1.69</c:v>
                </c:pt>
                <c:pt idx="192">
                  <c:v>1.59</c:v>
                </c:pt>
                <c:pt idx="193">
                  <c:v>1.57</c:v>
                </c:pt>
                <c:pt idx="194">
                  <c:v>1.85</c:v>
                </c:pt>
                <c:pt idx="195">
                  <c:v>1.74</c:v>
                </c:pt>
                <c:pt idx="196">
                  <c:v>2.1800000000000002</c:v>
                </c:pt>
                <c:pt idx="197">
                  <c:v>1.96</c:v>
                </c:pt>
                <c:pt idx="198">
                  <c:v>1.76</c:v>
                </c:pt>
                <c:pt idx="199">
                  <c:v>1.64</c:v>
                </c:pt>
                <c:pt idx="200">
                  <c:v>1.61</c:v>
                </c:pt>
                <c:pt idx="201">
                  <c:v>1.58</c:v>
                </c:pt>
                <c:pt idx="202">
                  <c:v>1.54</c:v>
                </c:pt>
                <c:pt idx="203">
                  <c:v>1.52</c:v>
                </c:pt>
                <c:pt idx="204">
                  <c:v>1.49</c:v>
                </c:pt>
                <c:pt idx="205">
                  <c:v>1.47</c:v>
                </c:pt>
                <c:pt idx="206">
                  <c:v>1.45</c:v>
                </c:pt>
                <c:pt idx="207">
                  <c:v>1.44</c:v>
                </c:pt>
                <c:pt idx="208">
                  <c:v>1.76</c:v>
                </c:pt>
                <c:pt idx="209">
                  <c:v>1.6</c:v>
                </c:pt>
                <c:pt idx="210">
                  <c:v>1.94</c:v>
                </c:pt>
                <c:pt idx="211">
                  <c:v>1.77</c:v>
                </c:pt>
                <c:pt idx="212">
                  <c:v>2.11</c:v>
                </c:pt>
                <c:pt idx="213">
                  <c:v>2.08</c:v>
                </c:pt>
                <c:pt idx="214">
                  <c:v>2.25</c:v>
                </c:pt>
                <c:pt idx="215">
                  <c:v>1.99</c:v>
                </c:pt>
                <c:pt idx="216">
                  <c:v>2.0699999999999998</c:v>
                </c:pt>
                <c:pt idx="217">
                  <c:v>1.91</c:v>
                </c:pt>
                <c:pt idx="218">
                  <c:v>2.25</c:v>
                </c:pt>
                <c:pt idx="219">
                  <c:v>2.16</c:v>
                </c:pt>
                <c:pt idx="220">
                  <c:v>1.96</c:v>
                </c:pt>
                <c:pt idx="221">
                  <c:v>1.87</c:v>
                </c:pt>
                <c:pt idx="222">
                  <c:v>2.09</c:v>
                </c:pt>
                <c:pt idx="223">
                  <c:v>1.98</c:v>
                </c:pt>
                <c:pt idx="224">
                  <c:v>2.57</c:v>
                </c:pt>
                <c:pt idx="225">
                  <c:v>2.2200000000000002</c:v>
                </c:pt>
                <c:pt idx="226">
                  <c:v>5.38</c:v>
                </c:pt>
                <c:pt idx="227">
                  <c:v>4.3600000000000003</c:v>
                </c:pt>
                <c:pt idx="228">
                  <c:v>2.88</c:v>
                </c:pt>
                <c:pt idx="229">
                  <c:v>2.2400000000000002</c:v>
                </c:pt>
                <c:pt idx="230">
                  <c:v>2.31</c:v>
                </c:pt>
                <c:pt idx="231">
                  <c:v>2.1800000000000002</c:v>
                </c:pt>
                <c:pt idx="232">
                  <c:v>2.2599999999999998</c:v>
                </c:pt>
                <c:pt idx="233">
                  <c:v>2.15</c:v>
                </c:pt>
                <c:pt idx="234">
                  <c:v>2.04</c:v>
                </c:pt>
                <c:pt idx="235">
                  <c:v>2.42</c:v>
                </c:pt>
                <c:pt idx="236">
                  <c:v>4.41</c:v>
                </c:pt>
                <c:pt idx="237">
                  <c:v>3.42</c:v>
                </c:pt>
                <c:pt idx="238">
                  <c:v>2.65</c:v>
                </c:pt>
                <c:pt idx="239">
                  <c:v>2.39</c:v>
                </c:pt>
                <c:pt idx="240">
                  <c:v>2.25</c:v>
                </c:pt>
                <c:pt idx="241">
                  <c:v>2.16</c:v>
                </c:pt>
                <c:pt idx="242">
                  <c:v>2.1</c:v>
                </c:pt>
                <c:pt idx="243">
                  <c:v>2.06</c:v>
                </c:pt>
                <c:pt idx="244">
                  <c:v>1.96</c:v>
                </c:pt>
                <c:pt idx="245">
                  <c:v>1.92</c:v>
                </c:pt>
                <c:pt idx="246">
                  <c:v>1.84</c:v>
                </c:pt>
                <c:pt idx="247">
                  <c:v>1.8</c:v>
                </c:pt>
                <c:pt idx="248">
                  <c:v>1.76</c:v>
                </c:pt>
                <c:pt idx="249">
                  <c:v>1.74</c:v>
                </c:pt>
                <c:pt idx="250">
                  <c:v>2.1</c:v>
                </c:pt>
                <c:pt idx="251">
                  <c:v>1.9</c:v>
                </c:pt>
                <c:pt idx="252">
                  <c:v>2.13</c:v>
                </c:pt>
                <c:pt idx="253">
                  <c:v>2.09</c:v>
                </c:pt>
                <c:pt idx="254">
                  <c:v>2.23</c:v>
                </c:pt>
                <c:pt idx="255">
                  <c:v>2.83</c:v>
                </c:pt>
                <c:pt idx="256">
                  <c:v>4.55</c:v>
                </c:pt>
                <c:pt idx="257">
                  <c:v>3.52</c:v>
                </c:pt>
                <c:pt idx="258">
                  <c:v>2.72</c:v>
                </c:pt>
                <c:pt idx="259">
                  <c:v>2.4700000000000002</c:v>
                </c:pt>
                <c:pt idx="260">
                  <c:v>4.9800000000000004</c:v>
                </c:pt>
                <c:pt idx="261">
                  <c:v>5.46</c:v>
                </c:pt>
                <c:pt idx="262">
                  <c:v>3.42</c:v>
                </c:pt>
                <c:pt idx="263">
                  <c:v>4.3</c:v>
                </c:pt>
                <c:pt idx="264">
                  <c:v>3.1</c:v>
                </c:pt>
                <c:pt idx="265">
                  <c:v>2.65</c:v>
                </c:pt>
                <c:pt idx="266">
                  <c:v>2.4</c:v>
                </c:pt>
                <c:pt idx="267">
                  <c:v>2.77</c:v>
                </c:pt>
                <c:pt idx="268">
                  <c:v>2.15</c:v>
                </c:pt>
                <c:pt idx="269">
                  <c:v>2.1</c:v>
                </c:pt>
                <c:pt idx="270">
                  <c:v>2.0299999999999998</c:v>
                </c:pt>
                <c:pt idx="271">
                  <c:v>1.93</c:v>
                </c:pt>
                <c:pt idx="272">
                  <c:v>1.9</c:v>
                </c:pt>
                <c:pt idx="273">
                  <c:v>1.95</c:v>
                </c:pt>
                <c:pt idx="274">
                  <c:v>2.12</c:v>
                </c:pt>
                <c:pt idx="275">
                  <c:v>2.2000000000000002</c:v>
                </c:pt>
                <c:pt idx="276">
                  <c:v>2.35</c:v>
                </c:pt>
                <c:pt idx="277">
                  <c:v>2.8</c:v>
                </c:pt>
                <c:pt idx="278">
                  <c:v>2.75</c:v>
                </c:pt>
                <c:pt idx="279">
                  <c:v>2.2400000000000002</c:v>
                </c:pt>
                <c:pt idx="280">
                  <c:v>2.0499999999999998</c:v>
                </c:pt>
                <c:pt idx="281">
                  <c:v>2.04</c:v>
                </c:pt>
                <c:pt idx="282">
                  <c:v>4.05</c:v>
                </c:pt>
                <c:pt idx="283">
                  <c:v>3.2</c:v>
                </c:pt>
                <c:pt idx="284">
                  <c:v>2.84</c:v>
                </c:pt>
                <c:pt idx="285">
                  <c:v>3.52</c:v>
                </c:pt>
                <c:pt idx="286">
                  <c:v>2.58</c:v>
                </c:pt>
                <c:pt idx="287">
                  <c:v>2.3199999999999998</c:v>
                </c:pt>
                <c:pt idx="288">
                  <c:v>2.12</c:v>
                </c:pt>
                <c:pt idx="289">
                  <c:v>2.04</c:v>
                </c:pt>
                <c:pt idx="290">
                  <c:v>1.95</c:v>
                </c:pt>
                <c:pt idx="291">
                  <c:v>1.92</c:v>
                </c:pt>
                <c:pt idx="292">
                  <c:v>1.88</c:v>
                </c:pt>
                <c:pt idx="293">
                  <c:v>2.09</c:v>
                </c:pt>
                <c:pt idx="294">
                  <c:v>2.0299999999999998</c:v>
                </c:pt>
                <c:pt idx="295">
                  <c:v>1.97</c:v>
                </c:pt>
                <c:pt idx="296">
                  <c:v>2.09</c:v>
                </c:pt>
                <c:pt idx="297">
                  <c:v>2.0299999999999998</c:v>
                </c:pt>
                <c:pt idx="298">
                  <c:v>2.0499999999999998</c:v>
                </c:pt>
                <c:pt idx="299">
                  <c:v>2.11</c:v>
                </c:pt>
                <c:pt idx="300">
                  <c:v>2.33</c:v>
                </c:pt>
                <c:pt idx="301">
                  <c:v>2.13</c:v>
                </c:pt>
                <c:pt idx="302">
                  <c:v>2.3199999999999998</c:v>
                </c:pt>
                <c:pt idx="303">
                  <c:v>2.4700000000000002</c:v>
                </c:pt>
                <c:pt idx="304">
                  <c:v>2.64</c:v>
                </c:pt>
                <c:pt idx="305">
                  <c:v>2.78</c:v>
                </c:pt>
                <c:pt idx="306">
                  <c:v>2.86</c:v>
                </c:pt>
                <c:pt idx="307">
                  <c:v>2.42</c:v>
                </c:pt>
                <c:pt idx="308">
                  <c:v>2.1800000000000002</c:v>
                </c:pt>
                <c:pt idx="309">
                  <c:v>2.37</c:v>
                </c:pt>
                <c:pt idx="310">
                  <c:v>2.25</c:v>
                </c:pt>
                <c:pt idx="311">
                  <c:v>2.17</c:v>
                </c:pt>
                <c:pt idx="312">
                  <c:v>2.09</c:v>
                </c:pt>
                <c:pt idx="313">
                  <c:v>2.34</c:v>
                </c:pt>
                <c:pt idx="314">
                  <c:v>3.3</c:v>
                </c:pt>
                <c:pt idx="315">
                  <c:v>4.05</c:v>
                </c:pt>
                <c:pt idx="316">
                  <c:v>3.16</c:v>
                </c:pt>
                <c:pt idx="317">
                  <c:v>2.74</c:v>
                </c:pt>
                <c:pt idx="318">
                  <c:v>2.5099999999999998</c:v>
                </c:pt>
                <c:pt idx="319">
                  <c:v>2.34</c:v>
                </c:pt>
                <c:pt idx="320">
                  <c:v>2.44</c:v>
                </c:pt>
                <c:pt idx="321">
                  <c:v>2.76</c:v>
                </c:pt>
                <c:pt idx="322">
                  <c:v>2.77</c:v>
                </c:pt>
                <c:pt idx="323">
                  <c:v>2.4300000000000002</c:v>
                </c:pt>
                <c:pt idx="324">
                  <c:v>2.2000000000000002</c:v>
                </c:pt>
                <c:pt idx="325">
                  <c:v>2.11</c:v>
                </c:pt>
                <c:pt idx="326">
                  <c:v>2.0099999999999998</c:v>
                </c:pt>
                <c:pt idx="327">
                  <c:v>3.61</c:v>
                </c:pt>
                <c:pt idx="328">
                  <c:v>2.5299999999999998</c:v>
                </c:pt>
                <c:pt idx="329">
                  <c:v>2.52</c:v>
                </c:pt>
                <c:pt idx="330">
                  <c:v>3.12</c:v>
                </c:pt>
                <c:pt idx="331">
                  <c:v>2.71</c:v>
                </c:pt>
                <c:pt idx="332">
                  <c:v>2.57</c:v>
                </c:pt>
                <c:pt idx="333">
                  <c:v>2.54</c:v>
                </c:pt>
                <c:pt idx="334">
                  <c:v>2.3199999999999998</c:v>
                </c:pt>
                <c:pt idx="335">
                  <c:v>3.15</c:v>
                </c:pt>
                <c:pt idx="336">
                  <c:v>2.85</c:v>
                </c:pt>
                <c:pt idx="337">
                  <c:v>3</c:v>
                </c:pt>
                <c:pt idx="338">
                  <c:v>2.88</c:v>
                </c:pt>
                <c:pt idx="339">
                  <c:v>3.21</c:v>
                </c:pt>
                <c:pt idx="340">
                  <c:v>3.4</c:v>
                </c:pt>
                <c:pt idx="341">
                  <c:v>3.64</c:v>
                </c:pt>
                <c:pt idx="342">
                  <c:v>2.96</c:v>
                </c:pt>
                <c:pt idx="343">
                  <c:v>2.7</c:v>
                </c:pt>
                <c:pt idx="344">
                  <c:v>3.13</c:v>
                </c:pt>
                <c:pt idx="345">
                  <c:v>3.2</c:v>
                </c:pt>
                <c:pt idx="346">
                  <c:v>2.71</c:v>
                </c:pt>
                <c:pt idx="347">
                  <c:v>2.68</c:v>
                </c:pt>
                <c:pt idx="348">
                  <c:v>2.58</c:v>
                </c:pt>
                <c:pt idx="349">
                  <c:v>3.4</c:v>
                </c:pt>
                <c:pt idx="350">
                  <c:v>2.88</c:v>
                </c:pt>
                <c:pt idx="351">
                  <c:v>4.82</c:v>
                </c:pt>
                <c:pt idx="352">
                  <c:v>3.08</c:v>
                </c:pt>
                <c:pt idx="353">
                  <c:v>2.71</c:v>
                </c:pt>
                <c:pt idx="354">
                  <c:v>2.58</c:v>
                </c:pt>
                <c:pt idx="355">
                  <c:v>2.37</c:v>
                </c:pt>
                <c:pt idx="356">
                  <c:v>2.15</c:v>
                </c:pt>
                <c:pt idx="357">
                  <c:v>2.14</c:v>
                </c:pt>
                <c:pt idx="358">
                  <c:v>2.58</c:v>
                </c:pt>
                <c:pt idx="359">
                  <c:v>2.36</c:v>
                </c:pt>
                <c:pt idx="360">
                  <c:v>2.14</c:v>
                </c:pt>
                <c:pt idx="361">
                  <c:v>2.08</c:v>
                </c:pt>
                <c:pt idx="362">
                  <c:v>2.0499999999999998</c:v>
                </c:pt>
                <c:pt idx="363">
                  <c:v>2.0099999999999998</c:v>
                </c:pt>
                <c:pt idx="364">
                  <c:v>1.97</c:v>
                </c:pt>
                <c:pt idx="365">
                  <c:v>2.16</c:v>
                </c:pt>
                <c:pt idx="366">
                  <c:v>1.99</c:v>
                </c:pt>
                <c:pt idx="367">
                  <c:v>2</c:v>
                </c:pt>
                <c:pt idx="368">
                  <c:v>1.88</c:v>
                </c:pt>
                <c:pt idx="369">
                  <c:v>1.85</c:v>
                </c:pt>
                <c:pt idx="370">
                  <c:v>2.2400000000000002</c:v>
                </c:pt>
                <c:pt idx="371">
                  <c:v>2.0699999999999998</c:v>
                </c:pt>
                <c:pt idx="372">
                  <c:v>1.96</c:v>
                </c:pt>
                <c:pt idx="373">
                  <c:v>1.92</c:v>
                </c:pt>
                <c:pt idx="374">
                  <c:v>1.95</c:v>
                </c:pt>
                <c:pt idx="375">
                  <c:v>2.64</c:v>
                </c:pt>
                <c:pt idx="376">
                  <c:v>2.85</c:v>
                </c:pt>
                <c:pt idx="377">
                  <c:v>2.5499999999999998</c:v>
                </c:pt>
                <c:pt idx="378">
                  <c:v>2.4700000000000002</c:v>
                </c:pt>
                <c:pt idx="379">
                  <c:v>2.21</c:v>
                </c:pt>
                <c:pt idx="380">
                  <c:v>2.14</c:v>
                </c:pt>
                <c:pt idx="381">
                  <c:v>2.04</c:v>
                </c:pt>
                <c:pt idx="382">
                  <c:v>2.36</c:v>
                </c:pt>
                <c:pt idx="383">
                  <c:v>2.65</c:v>
                </c:pt>
                <c:pt idx="384">
                  <c:v>2.44</c:v>
                </c:pt>
                <c:pt idx="385">
                  <c:v>2.35</c:v>
                </c:pt>
                <c:pt idx="386">
                  <c:v>3.55</c:v>
                </c:pt>
                <c:pt idx="387">
                  <c:v>4.1100000000000003</c:v>
                </c:pt>
                <c:pt idx="388">
                  <c:v>3.59</c:v>
                </c:pt>
                <c:pt idx="389">
                  <c:v>2.87</c:v>
                </c:pt>
                <c:pt idx="390">
                  <c:v>2.7</c:v>
                </c:pt>
                <c:pt idx="391">
                  <c:v>2.88</c:v>
                </c:pt>
                <c:pt idx="392">
                  <c:v>2.5299999999999998</c:v>
                </c:pt>
                <c:pt idx="393">
                  <c:v>2.31</c:v>
                </c:pt>
                <c:pt idx="394">
                  <c:v>2.19</c:v>
                </c:pt>
                <c:pt idx="395">
                  <c:v>2.21</c:v>
                </c:pt>
                <c:pt idx="396">
                  <c:v>2.35</c:v>
                </c:pt>
                <c:pt idx="397">
                  <c:v>2.4</c:v>
                </c:pt>
                <c:pt idx="398">
                  <c:v>2.1</c:v>
                </c:pt>
                <c:pt idx="399">
                  <c:v>2.0499999999999998</c:v>
                </c:pt>
                <c:pt idx="400">
                  <c:v>1.96</c:v>
                </c:pt>
                <c:pt idx="401">
                  <c:v>2.0499999999999998</c:v>
                </c:pt>
                <c:pt idx="402">
                  <c:v>2.21</c:v>
                </c:pt>
                <c:pt idx="403">
                  <c:v>2.0699999999999998</c:v>
                </c:pt>
                <c:pt idx="404">
                  <c:v>3.42</c:v>
                </c:pt>
                <c:pt idx="405">
                  <c:v>2.73</c:v>
                </c:pt>
                <c:pt idx="406">
                  <c:v>2.2000000000000002</c:v>
                </c:pt>
                <c:pt idx="407">
                  <c:v>2.56</c:v>
                </c:pt>
                <c:pt idx="408">
                  <c:v>2.23</c:v>
                </c:pt>
                <c:pt idx="409">
                  <c:v>2.3199999999999998</c:v>
                </c:pt>
                <c:pt idx="410">
                  <c:v>2.2400000000000002</c:v>
                </c:pt>
                <c:pt idx="411">
                  <c:v>2.15</c:v>
                </c:pt>
                <c:pt idx="412">
                  <c:v>2.06</c:v>
                </c:pt>
                <c:pt idx="413">
                  <c:v>2.0299999999999998</c:v>
                </c:pt>
                <c:pt idx="414">
                  <c:v>1.92</c:v>
                </c:pt>
                <c:pt idx="415">
                  <c:v>1.87</c:v>
                </c:pt>
                <c:pt idx="416">
                  <c:v>1.92</c:v>
                </c:pt>
                <c:pt idx="417">
                  <c:v>1.94</c:v>
                </c:pt>
                <c:pt idx="418">
                  <c:v>1.84</c:v>
                </c:pt>
                <c:pt idx="419">
                  <c:v>1.82</c:v>
                </c:pt>
                <c:pt idx="420">
                  <c:v>1.79</c:v>
                </c:pt>
                <c:pt idx="421">
                  <c:v>1.83</c:v>
                </c:pt>
                <c:pt idx="422">
                  <c:v>1.89</c:v>
                </c:pt>
                <c:pt idx="423">
                  <c:v>1.84</c:v>
                </c:pt>
                <c:pt idx="424">
                  <c:v>1.8</c:v>
                </c:pt>
                <c:pt idx="425">
                  <c:v>1.79</c:v>
                </c:pt>
                <c:pt idx="426">
                  <c:v>1.75</c:v>
                </c:pt>
                <c:pt idx="427">
                  <c:v>1.87</c:v>
                </c:pt>
                <c:pt idx="428">
                  <c:v>2.2599999999999998</c:v>
                </c:pt>
                <c:pt idx="429">
                  <c:v>2.06</c:v>
                </c:pt>
                <c:pt idx="430">
                  <c:v>1.96</c:v>
                </c:pt>
                <c:pt idx="431">
                  <c:v>1.91</c:v>
                </c:pt>
                <c:pt idx="432">
                  <c:v>1.83</c:v>
                </c:pt>
                <c:pt idx="433">
                  <c:v>1.8</c:v>
                </c:pt>
                <c:pt idx="434">
                  <c:v>2.31</c:v>
                </c:pt>
                <c:pt idx="435">
                  <c:v>3.17</c:v>
                </c:pt>
                <c:pt idx="436">
                  <c:v>2.36</c:v>
                </c:pt>
                <c:pt idx="437">
                  <c:v>2.16</c:v>
                </c:pt>
                <c:pt idx="438">
                  <c:v>2.04</c:v>
                </c:pt>
                <c:pt idx="439">
                  <c:v>2</c:v>
                </c:pt>
                <c:pt idx="440">
                  <c:v>2.2999999999999998</c:v>
                </c:pt>
                <c:pt idx="441">
                  <c:v>2.29</c:v>
                </c:pt>
                <c:pt idx="442">
                  <c:v>2.08</c:v>
                </c:pt>
                <c:pt idx="443">
                  <c:v>1.97</c:v>
                </c:pt>
                <c:pt idx="444">
                  <c:v>1.89</c:v>
                </c:pt>
                <c:pt idx="445">
                  <c:v>1.86</c:v>
                </c:pt>
                <c:pt idx="446">
                  <c:v>1.8</c:v>
                </c:pt>
                <c:pt idx="447">
                  <c:v>2.0299999999999998</c:v>
                </c:pt>
                <c:pt idx="448">
                  <c:v>2.06</c:v>
                </c:pt>
                <c:pt idx="449">
                  <c:v>1.94</c:v>
                </c:pt>
                <c:pt idx="450">
                  <c:v>2.4500000000000002</c:v>
                </c:pt>
                <c:pt idx="451">
                  <c:v>2.16</c:v>
                </c:pt>
                <c:pt idx="452">
                  <c:v>2</c:v>
                </c:pt>
                <c:pt idx="453">
                  <c:v>1.93</c:v>
                </c:pt>
                <c:pt idx="454">
                  <c:v>1.86</c:v>
                </c:pt>
                <c:pt idx="455">
                  <c:v>1.86</c:v>
                </c:pt>
                <c:pt idx="456">
                  <c:v>1.95</c:v>
                </c:pt>
                <c:pt idx="457">
                  <c:v>2.2599999999999998</c:v>
                </c:pt>
                <c:pt idx="458">
                  <c:v>2.19</c:v>
                </c:pt>
                <c:pt idx="459">
                  <c:v>2.14</c:v>
                </c:pt>
                <c:pt idx="460">
                  <c:v>2.72</c:v>
                </c:pt>
                <c:pt idx="461">
                  <c:v>2.4300000000000002</c:v>
                </c:pt>
                <c:pt idx="462">
                  <c:v>2.1</c:v>
                </c:pt>
                <c:pt idx="463">
                  <c:v>1.97</c:v>
                </c:pt>
                <c:pt idx="464">
                  <c:v>1.89</c:v>
                </c:pt>
                <c:pt idx="465">
                  <c:v>1.85</c:v>
                </c:pt>
                <c:pt idx="466">
                  <c:v>1.8</c:v>
                </c:pt>
                <c:pt idx="467">
                  <c:v>1.76</c:v>
                </c:pt>
                <c:pt idx="468">
                  <c:v>1.72</c:v>
                </c:pt>
                <c:pt idx="469">
                  <c:v>1.71</c:v>
                </c:pt>
                <c:pt idx="470">
                  <c:v>1.67</c:v>
                </c:pt>
                <c:pt idx="471">
                  <c:v>1.65</c:v>
                </c:pt>
                <c:pt idx="472">
                  <c:v>1.61</c:v>
                </c:pt>
                <c:pt idx="473">
                  <c:v>1.6</c:v>
                </c:pt>
                <c:pt idx="474">
                  <c:v>1.99</c:v>
                </c:pt>
                <c:pt idx="475">
                  <c:v>1.84</c:v>
                </c:pt>
                <c:pt idx="476">
                  <c:v>2.2400000000000002</c:v>
                </c:pt>
                <c:pt idx="477">
                  <c:v>2.0099999999999998</c:v>
                </c:pt>
                <c:pt idx="478">
                  <c:v>2.0299999999999998</c:v>
                </c:pt>
                <c:pt idx="479">
                  <c:v>1.96</c:v>
                </c:pt>
                <c:pt idx="480">
                  <c:v>2.13</c:v>
                </c:pt>
                <c:pt idx="481">
                  <c:v>2.27</c:v>
                </c:pt>
                <c:pt idx="482">
                  <c:v>1.99</c:v>
                </c:pt>
                <c:pt idx="483">
                  <c:v>1.89</c:v>
                </c:pt>
                <c:pt idx="484">
                  <c:v>1.74</c:v>
                </c:pt>
                <c:pt idx="485">
                  <c:v>1.68</c:v>
                </c:pt>
                <c:pt idx="486">
                  <c:v>1.62</c:v>
                </c:pt>
                <c:pt idx="487">
                  <c:v>1.59</c:v>
                </c:pt>
                <c:pt idx="488">
                  <c:v>1.55</c:v>
                </c:pt>
                <c:pt idx="489">
                  <c:v>1.53</c:v>
                </c:pt>
                <c:pt idx="490">
                  <c:v>1.54</c:v>
                </c:pt>
                <c:pt idx="491">
                  <c:v>1.54</c:v>
                </c:pt>
                <c:pt idx="492">
                  <c:v>1.59</c:v>
                </c:pt>
                <c:pt idx="493">
                  <c:v>1.91</c:v>
                </c:pt>
                <c:pt idx="494">
                  <c:v>1.77</c:v>
                </c:pt>
                <c:pt idx="495">
                  <c:v>1.72</c:v>
                </c:pt>
                <c:pt idx="496">
                  <c:v>1.84</c:v>
                </c:pt>
                <c:pt idx="497">
                  <c:v>1.74</c:v>
                </c:pt>
                <c:pt idx="498">
                  <c:v>1.7</c:v>
                </c:pt>
                <c:pt idx="499">
                  <c:v>1.67</c:v>
                </c:pt>
                <c:pt idx="500">
                  <c:v>2.2400000000000002</c:v>
                </c:pt>
                <c:pt idx="501">
                  <c:v>1.91</c:v>
                </c:pt>
                <c:pt idx="502">
                  <c:v>1.81</c:v>
                </c:pt>
                <c:pt idx="503">
                  <c:v>1.73</c:v>
                </c:pt>
                <c:pt idx="504">
                  <c:v>1.64</c:v>
                </c:pt>
                <c:pt idx="505">
                  <c:v>1.63</c:v>
                </c:pt>
                <c:pt idx="506">
                  <c:v>1.63</c:v>
                </c:pt>
                <c:pt idx="507">
                  <c:v>1.6</c:v>
                </c:pt>
                <c:pt idx="508">
                  <c:v>1.67</c:v>
                </c:pt>
                <c:pt idx="509">
                  <c:v>1.69</c:v>
                </c:pt>
                <c:pt idx="510">
                  <c:v>2.19</c:v>
                </c:pt>
                <c:pt idx="511">
                  <c:v>2.0299999999999998</c:v>
                </c:pt>
                <c:pt idx="512">
                  <c:v>1.94</c:v>
                </c:pt>
                <c:pt idx="513">
                  <c:v>1.91</c:v>
                </c:pt>
                <c:pt idx="514">
                  <c:v>1.83</c:v>
                </c:pt>
                <c:pt idx="515">
                  <c:v>1.76</c:v>
                </c:pt>
                <c:pt idx="516">
                  <c:v>1.78</c:v>
                </c:pt>
                <c:pt idx="517">
                  <c:v>1.74</c:v>
                </c:pt>
                <c:pt idx="518">
                  <c:v>1.74</c:v>
                </c:pt>
                <c:pt idx="519">
                  <c:v>1.75</c:v>
                </c:pt>
                <c:pt idx="520">
                  <c:v>1.74</c:v>
                </c:pt>
                <c:pt idx="521">
                  <c:v>1.8</c:v>
                </c:pt>
                <c:pt idx="522">
                  <c:v>2.09</c:v>
                </c:pt>
                <c:pt idx="523">
                  <c:v>1.92</c:v>
                </c:pt>
                <c:pt idx="524">
                  <c:v>2.13</c:v>
                </c:pt>
                <c:pt idx="525">
                  <c:v>1.93</c:v>
                </c:pt>
                <c:pt idx="526">
                  <c:v>1.98</c:v>
                </c:pt>
                <c:pt idx="527">
                  <c:v>1.93</c:v>
                </c:pt>
                <c:pt idx="528">
                  <c:v>2.1800000000000002</c:v>
                </c:pt>
                <c:pt idx="529">
                  <c:v>2.0499999999999998</c:v>
                </c:pt>
                <c:pt idx="530">
                  <c:v>2.13</c:v>
                </c:pt>
                <c:pt idx="531">
                  <c:v>1.93</c:v>
                </c:pt>
                <c:pt idx="532">
                  <c:v>1.81</c:v>
                </c:pt>
                <c:pt idx="533">
                  <c:v>1.74</c:v>
                </c:pt>
                <c:pt idx="534">
                  <c:v>1.67</c:v>
                </c:pt>
                <c:pt idx="535">
                  <c:v>1.63</c:v>
                </c:pt>
                <c:pt idx="536">
                  <c:v>1.64</c:v>
                </c:pt>
                <c:pt idx="537">
                  <c:v>1.64</c:v>
                </c:pt>
                <c:pt idx="538">
                  <c:v>1.65</c:v>
                </c:pt>
                <c:pt idx="539">
                  <c:v>1.76</c:v>
                </c:pt>
                <c:pt idx="540">
                  <c:v>1.67</c:v>
                </c:pt>
                <c:pt idx="541">
                  <c:v>1.63</c:v>
                </c:pt>
                <c:pt idx="542">
                  <c:v>1.62</c:v>
                </c:pt>
                <c:pt idx="543">
                  <c:v>1.56</c:v>
                </c:pt>
                <c:pt idx="544">
                  <c:v>1.54</c:v>
                </c:pt>
                <c:pt idx="545">
                  <c:v>1.47</c:v>
                </c:pt>
                <c:pt idx="546">
                  <c:v>1.44</c:v>
                </c:pt>
                <c:pt idx="547">
                  <c:v>1.42</c:v>
                </c:pt>
                <c:pt idx="548">
                  <c:v>1.41</c:v>
                </c:pt>
                <c:pt idx="549">
                  <c:v>1.42</c:v>
                </c:pt>
                <c:pt idx="550">
                  <c:v>1.52</c:v>
                </c:pt>
                <c:pt idx="551">
                  <c:v>2.2000000000000002</c:v>
                </c:pt>
                <c:pt idx="552">
                  <c:v>1.95</c:v>
                </c:pt>
                <c:pt idx="553">
                  <c:v>1.86</c:v>
                </c:pt>
                <c:pt idx="554">
                  <c:v>1.91</c:v>
                </c:pt>
                <c:pt idx="555">
                  <c:v>1.82</c:v>
                </c:pt>
                <c:pt idx="556">
                  <c:v>2.0499999999999998</c:v>
                </c:pt>
                <c:pt idx="557">
                  <c:v>1.9</c:v>
                </c:pt>
                <c:pt idx="558">
                  <c:v>1.92</c:v>
                </c:pt>
                <c:pt idx="559">
                  <c:v>1.82</c:v>
                </c:pt>
                <c:pt idx="560">
                  <c:v>2.41</c:v>
                </c:pt>
                <c:pt idx="561">
                  <c:v>2.0499999999999998</c:v>
                </c:pt>
                <c:pt idx="562">
                  <c:v>3.12</c:v>
                </c:pt>
                <c:pt idx="563">
                  <c:v>4.79</c:v>
                </c:pt>
                <c:pt idx="564">
                  <c:v>2.85</c:v>
                </c:pt>
                <c:pt idx="565">
                  <c:v>2.42</c:v>
                </c:pt>
                <c:pt idx="566">
                  <c:v>2.87</c:v>
                </c:pt>
                <c:pt idx="567">
                  <c:v>2.74</c:v>
                </c:pt>
                <c:pt idx="568">
                  <c:v>2.5499999999999998</c:v>
                </c:pt>
                <c:pt idx="569">
                  <c:v>2.59</c:v>
                </c:pt>
                <c:pt idx="570">
                  <c:v>2.81</c:v>
                </c:pt>
                <c:pt idx="571">
                  <c:v>5.32</c:v>
                </c:pt>
                <c:pt idx="572">
                  <c:v>2.92</c:v>
                </c:pt>
                <c:pt idx="573">
                  <c:v>2.6</c:v>
                </c:pt>
                <c:pt idx="574">
                  <c:v>2.36</c:v>
                </c:pt>
                <c:pt idx="575">
                  <c:v>2.2400000000000002</c:v>
                </c:pt>
                <c:pt idx="576">
                  <c:v>2.1</c:v>
                </c:pt>
                <c:pt idx="577">
                  <c:v>2.0299999999999998</c:v>
                </c:pt>
                <c:pt idx="578">
                  <c:v>2.0699999999999998</c:v>
                </c:pt>
                <c:pt idx="579">
                  <c:v>1.98</c:v>
                </c:pt>
                <c:pt idx="580">
                  <c:v>2.0299999999999998</c:v>
                </c:pt>
                <c:pt idx="581">
                  <c:v>2.09</c:v>
                </c:pt>
                <c:pt idx="582">
                  <c:v>2.36</c:v>
                </c:pt>
                <c:pt idx="583">
                  <c:v>2.72</c:v>
                </c:pt>
                <c:pt idx="584">
                  <c:v>2.5099999999999998</c:v>
                </c:pt>
                <c:pt idx="585">
                  <c:v>2.13</c:v>
                </c:pt>
                <c:pt idx="586">
                  <c:v>1.98</c:v>
                </c:pt>
                <c:pt idx="587">
                  <c:v>2.13</c:v>
                </c:pt>
                <c:pt idx="588">
                  <c:v>1.98</c:v>
                </c:pt>
                <c:pt idx="589">
                  <c:v>1.94</c:v>
                </c:pt>
                <c:pt idx="590">
                  <c:v>2.4500000000000002</c:v>
                </c:pt>
                <c:pt idx="591">
                  <c:v>2.2799999999999998</c:v>
                </c:pt>
                <c:pt idx="592">
                  <c:v>2.04</c:v>
                </c:pt>
                <c:pt idx="593">
                  <c:v>1.96</c:v>
                </c:pt>
                <c:pt idx="594">
                  <c:v>2.06</c:v>
                </c:pt>
                <c:pt idx="595">
                  <c:v>2.02</c:v>
                </c:pt>
                <c:pt idx="596">
                  <c:v>2.29</c:v>
                </c:pt>
                <c:pt idx="597">
                  <c:v>2.4</c:v>
                </c:pt>
                <c:pt idx="598">
                  <c:v>2.39</c:v>
                </c:pt>
                <c:pt idx="599">
                  <c:v>2.16</c:v>
                </c:pt>
                <c:pt idx="600">
                  <c:v>2.0699999999999998</c:v>
                </c:pt>
                <c:pt idx="601">
                  <c:v>1.97</c:v>
                </c:pt>
                <c:pt idx="602">
                  <c:v>1.92</c:v>
                </c:pt>
                <c:pt idx="603">
                  <c:v>1.91</c:v>
                </c:pt>
                <c:pt idx="604">
                  <c:v>2.2799999999999998</c:v>
                </c:pt>
                <c:pt idx="605">
                  <c:v>2.89</c:v>
                </c:pt>
                <c:pt idx="606">
                  <c:v>2.61</c:v>
                </c:pt>
                <c:pt idx="607">
                  <c:v>2.33</c:v>
                </c:pt>
                <c:pt idx="608">
                  <c:v>2.2000000000000002</c:v>
                </c:pt>
                <c:pt idx="609">
                  <c:v>2.3199999999999998</c:v>
                </c:pt>
                <c:pt idx="610">
                  <c:v>2.35</c:v>
                </c:pt>
                <c:pt idx="611">
                  <c:v>2.2200000000000002</c:v>
                </c:pt>
                <c:pt idx="612">
                  <c:v>2.0499999999999998</c:v>
                </c:pt>
                <c:pt idx="613">
                  <c:v>1.99</c:v>
                </c:pt>
                <c:pt idx="614">
                  <c:v>1.91</c:v>
                </c:pt>
                <c:pt idx="615">
                  <c:v>1.87</c:v>
                </c:pt>
                <c:pt idx="616">
                  <c:v>2.12</c:v>
                </c:pt>
                <c:pt idx="617">
                  <c:v>1.97</c:v>
                </c:pt>
                <c:pt idx="618">
                  <c:v>2.58</c:v>
                </c:pt>
                <c:pt idx="619">
                  <c:v>2.74</c:v>
                </c:pt>
                <c:pt idx="620">
                  <c:v>2.62</c:v>
                </c:pt>
                <c:pt idx="621">
                  <c:v>2.34</c:v>
                </c:pt>
                <c:pt idx="622">
                  <c:v>2.19</c:v>
                </c:pt>
                <c:pt idx="623">
                  <c:v>2.11</c:v>
                </c:pt>
                <c:pt idx="624">
                  <c:v>3.4</c:v>
                </c:pt>
                <c:pt idx="625">
                  <c:v>2.71</c:v>
                </c:pt>
                <c:pt idx="626">
                  <c:v>3.36</c:v>
                </c:pt>
                <c:pt idx="627">
                  <c:v>3.09</c:v>
                </c:pt>
                <c:pt idx="628">
                  <c:v>2.86</c:v>
                </c:pt>
                <c:pt idx="629">
                  <c:v>2.86</c:v>
                </c:pt>
                <c:pt idx="630">
                  <c:v>2.72</c:v>
                </c:pt>
                <c:pt idx="631">
                  <c:v>2.46</c:v>
                </c:pt>
                <c:pt idx="632">
                  <c:v>2.64</c:v>
                </c:pt>
                <c:pt idx="633">
                  <c:v>2.38</c:v>
                </c:pt>
                <c:pt idx="634">
                  <c:v>2.4700000000000002</c:v>
                </c:pt>
                <c:pt idx="635">
                  <c:v>2.71</c:v>
                </c:pt>
                <c:pt idx="636">
                  <c:v>2.2999999999999998</c:v>
                </c:pt>
                <c:pt idx="637">
                  <c:v>2.2200000000000002</c:v>
                </c:pt>
                <c:pt idx="638">
                  <c:v>2.5299999999999998</c:v>
                </c:pt>
                <c:pt idx="639">
                  <c:v>2.5499999999999998</c:v>
                </c:pt>
                <c:pt idx="640">
                  <c:v>2.4</c:v>
                </c:pt>
                <c:pt idx="641">
                  <c:v>2.27</c:v>
                </c:pt>
                <c:pt idx="642">
                  <c:v>2.11</c:v>
                </c:pt>
                <c:pt idx="643">
                  <c:v>2.06</c:v>
                </c:pt>
                <c:pt idx="644">
                  <c:v>2.89</c:v>
                </c:pt>
                <c:pt idx="645">
                  <c:v>3.24</c:v>
                </c:pt>
                <c:pt idx="646">
                  <c:v>2.84</c:v>
                </c:pt>
                <c:pt idx="647">
                  <c:v>2.74</c:v>
                </c:pt>
                <c:pt idx="648">
                  <c:v>2.72</c:v>
                </c:pt>
                <c:pt idx="649">
                  <c:v>2.73</c:v>
                </c:pt>
                <c:pt idx="650">
                  <c:v>2.74</c:v>
                </c:pt>
                <c:pt idx="651">
                  <c:v>2.4700000000000002</c:v>
                </c:pt>
                <c:pt idx="652">
                  <c:v>2.71</c:v>
                </c:pt>
                <c:pt idx="653">
                  <c:v>2.4500000000000002</c:v>
                </c:pt>
                <c:pt idx="654">
                  <c:v>2.2200000000000002</c:v>
                </c:pt>
                <c:pt idx="655">
                  <c:v>2.15</c:v>
                </c:pt>
                <c:pt idx="656">
                  <c:v>2.04</c:v>
                </c:pt>
                <c:pt idx="657">
                  <c:v>2.0099999999999998</c:v>
                </c:pt>
                <c:pt idx="658">
                  <c:v>1.97</c:v>
                </c:pt>
                <c:pt idx="659">
                  <c:v>1.95</c:v>
                </c:pt>
                <c:pt idx="660">
                  <c:v>2.09</c:v>
                </c:pt>
                <c:pt idx="661">
                  <c:v>2.0099999999999998</c:v>
                </c:pt>
                <c:pt idx="662">
                  <c:v>1.94</c:v>
                </c:pt>
                <c:pt idx="663">
                  <c:v>1.9</c:v>
                </c:pt>
                <c:pt idx="664">
                  <c:v>1.83</c:v>
                </c:pt>
                <c:pt idx="665">
                  <c:v>1.81</c:v>
                </c:pt>
                <c:pt idx="666">
                  <c:v>1.78</c:v>
                </c:pt>
                <c:pt idx="667">
                  <c:v>1.75</c:v>
                </c:pt>
                <c:pt idx="668">
                  <c:v>1.75</c:v>
                </c:pt>
                <c:pt idx="669">
                  <c:v>1.73</c:v>
                </c:pt>
                <c:pt idx="670">
                  <c:v>1.7</c:v>
                </c:pt>
                <c:pt idx="671">
                  <c:v>1.69</c:v>
                </c:pt>
                <c:pt idx="672">
                  <c:v>1.66</c:v>
                </c:pt>
                <c:pt idx="673">
                  <c:v>1.64</c:v>
                </c:pt>
                <c:pt idx="674">
                  <c:v>1.6</c:v>
                </c:pt>
                <c:pt idx="675">
                  <c:v>1.59</c:v>
                </c:pt>
                <c:pt idx="676">
                  <c:v>1.74</c:v>
                </c:pt>
                <c:pt idx="677">
                  <c:v>1.66</c:v>
                </c:pt>
                <c:pt idx="678">
                  <c:v>1.77</c:v>
                </c:pt>
                <c:pt idx="679">
                  <c:v>1.73</c:v>
                </c:pt>
                <c:pt idx="680">
                  <c:v>2.19</c:v>
                </c:pt>
                <c:pt idx="681">
                  <c:v>1.95</c:v>
                </c:pt>
                <c:pt idx="682">
                  <c:v>2.4700000000000002</c:v>
                </c:pt>
                <c:pt idx="683">
                  <c:v>2.11</c:v>
                </c:pt>
                <c:pt idx="684">
                  <c:v>2.1</c:v>
                </c:pt>
                <c:pt idx="685">
                  <c:v>5.04</c:v>
                </c:pt>
                <c:pt idx="686">
                  <c:v>2.97</c:v>
                </c:pt>
                <c:pt idx="687">
                  <c:v>2.61</c:v>
                </c:pt>
                <c:pt idx="688">
                  <c:v>3.33</c:v>
                </c:pt>
                <c:pt idx="689">
                  <c:v>3.26</c:v>
                </c:pt>
                <c:pt idx="690">
                  <c:v>2.83</c:v>
                </c:pt>
                <c:pt idx="691">
                  <c:v>3.08</c:v>
                </c:pt>
                <c:pt idx="692">
                  <c:v>2.61</c:v>
                </c:pt>
                <c:pt idx="693">
                  <c:v>2.4900000000000002</c:v>
                </c:pt>
                <c:pt idx="694">
                  <c:v>3.45</c:v>
                </c:pt>
                <c:pt idx="695">
                  <c:v>2.94</c:v>
                </c:pt>
                <c:pt idx="696">
                  <c:v>2.88</c:v>
                </c:pt>
                <c:pt idx="697">
                  <c:v>2.6</c:v>
                </c:pt>
                <c:pt idx="698">
                  <c:v>2.8</c:v>
                </c:pt>
                <c:pt idx="699">
                  <c:v>2.5299999999999998</c:v>
                </c:pt>
                <c:pt idx="700">
                  <c:v>2.35</c:v>
                </c:pt>
                <c:pt idx="701">
                  <c:v>2.2400000000000002</c:v>
                </c:pt>
                <c:pt idx="702">
                  <c:v>2.13</c:v>
                </c:pt>
                <c:pt idx="703">
                  <c:v>2.08</c:v>
                </c:pt>
                <c:pt idx="704">
                  <c:v>2.11</c:v>
                </c:pt>
                <c:pt idx="705">
                  <c:v>2.04</c:v>
                </c:pt>
                <c:pt idx="706">
                  <c:v>2.13</c:v>
                </c:pt>
                <c:pt idx="707">
                  <c:v>2.0299999999999998</c:v>
                </c:pt>
                <c:pt idx="708">
                  <c:v>2.1</c:v>
                </c:pt>
                <c:pt idx="709">
                  <c:v>2</c:v>
                </c:pt>
                <c:pt idx="710">
                  <c:v>1.91</c:v>
                </c:pt>
                <c:pt idx="711">
                  <c:v>1.88</c:v>
                </c:pt>
                <c:pt idx="712">
                  <c:v>1.8</c:v>
                </c:pt>
                <c:pt idx="713">
                  <c:v>1.77</c:v>
                </c:pt>
                <c:pt idx="714">
                  <c:v>1.72</c:v>
                </c:pt>
                <c:pt idx="715">
                  <c:v>1.69</c:v>
                </c:pt>
                <c:pt idx="716">
                  <c:v>1.67</c:v>
                </c:pt>
                <c:pt idx="717">
                  <c:v>1.67</c:v>
                </c:pt>
                <c:pt idx="718">
                  <c:v>1.69</c:v>
                </c:pt>
                <c:pt idx="719">
                  <c:v>1.68</c:v>
                </c:pt>
                <c:pt idx="720">
                  <c:v>1.63</c:v>
                </c:pt>
                <c:pt idx="721">
                  <c:v>1.61</c:v>
                </c:pt>
                <c:pt idx="722">
                  <c:v>1.58</c:v>
                </c:pt>
                <c:pt idx="723">
                  <c:v>1.56</c:v>
                </c:pt>
                <c:pt idx="724">
                  <c:v>1.54</c:v>
                </c:pt>
                <c:pt idx="725">
                  <c:v>1.52</c:v>
                </c:pt>
                <c:pt idx="726">
                  <c:v>1.5</c:v>
                </c:pt>
                <c:pt idx="727">
                  <c:v>1.5</c:v>
                </c:pt>
                <c:pt idx="728">
                  <c:v>1.5</c:v>
                </c:pt>
                <c:pt idx="729">
                  <c:v>1.49</c:v>
                </c:pt>
                <c:pt idx="730">
                  <c:v>1.48</c:v>
                </c:pt>
                <c:pt idx="731">
                  <c:v>1.48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2419-4569-9280-2ABC6563F4C1}"/>
            </c:ext>
          </c:extLst>
        </c:ser>
        <c:ser>
          <c:idx val="1"/>
          <c:order val="5"/>
          <c:tx>
            <c:v>2015</c:v>
          </c:tx>
          <c:spPr>
            <a:ln w="12700">
              <a:solidFill>
                <a:schemeClr val="accent6"/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DATOS!$AN$3:$AN$734</c:f>
              <c:numCache>
                <c:formatCode>0.00</c:formatCode>
                <c:ptCount val="732"/>
                <c:pt idx="0">
                  <c:v>1.46</c:v>
                </c:pt>
                <c:pt idx="1">
                  <c:v>1.45</c:v>
                </c:pt>
                <c:pt idx="2">
                  <c:v>1.44</c:v>
                </c:pt>
                <c:pt idx="3">
                  <c:v>1.42</c:v>
                </c:pt>
                <c:pt idx="4">
                  <c:v>1.41</c:v>
                </c:pt>
                <c:pt idx="5">
                  <c:v>1.4</c:v>
                </c:pt>
                <c:pt idx="6">
                  <c:v>1.4</c:v>
                </c:pt>
                <c:pt idx="7">
                  <c:v>1.38</c:v>
                </c:pt>
                <c:pt idx="8">
                  <c:v>1.36</c:v>
                </c:pt>
                <c:pt idx="9">
                  <c:v>1.35</c:v>
                </c:pt>
                <c:pt idx="10">
                  <c:v>1.34</c:v>
                </c:pt>
                <c:pt idx="11">
                  <c:v>1.33</c:v>
                </c:pt>
                <c:pt idx="12">
                  <c:v>1.32</c:v>
                </c:pt>
                <c:pt idx="13">
                  <c:v>1.31</c:v>
                </c:pt>
                <c:pt idx="14">
                  <c:v>1.3</c:v>
                </c:pt>
                <c:pt idx="15">
                  <c:v>1.3</c:v>
                </c:pt>
                <c:pt idx="16">
                  <c:v>1.3</c:v>
                </c:pt>
                <c:pt idx="17">
                  <c:v>1.29</c:v>
                </c:pt>
                <c:pt idx="18">
                  <c:v>1.29</c:v>
                </c:pt>
                <c:pt idx="19">
                  <c:v>1.28</c:v>
                </c:pt>
                <c:pt idx="20">
                  <c:v>1.28</c:v>
                </c:pt>
                <c:pt idx="21">
                  <c:v>1.28</c:v>
                </c:pt>
                <c:pt idx="22">
                  <c:v>1.27</c:v>
                </c:pt>
                <c:pt idx="23">
                  <c:v>1.27</c:v>
                </c:pt>
                <c:pt idx="24">
                  <c:v>1.27</c:v>
                </c:pt>
                <c:pt idx="25">
                  <c:v>1.27</c:v>
                </c:pt>
                <c:pt idx="26">
                  <c:v>1.27</c:v>
                </c:pt>
                <c:pt idx="27">
                  <c:v>1.26</c:v>
                </c:pt>
                <c:pt idx="28">
                  <c:v>1.27</c:v>
                </c:pt>
                <c:pt idx="29">
                  <c:v>1.33</c:v>
                </c:pt>
                <c:pt idx="30">
                  <c:v>1.51</c:v>
                </c:pt>
                <c:pt idx="31">
                  <c:v>1.41</c:v>
                </c:pt>
                <c:pt idx="32">
                  <c:v>1.46</c:v>
                </c:pt>
                <c:pt idx="33">
                  <c:v>1.44</c:v>
                </c:pt>
                <c:pt idx="34">
                  <c:v>1.4</c:v>
                </c:pt>
                <c:pt idx="35">
                  <c:v>1.46</c:v>
                </c:pt>
                <c:pt idx="36">
                  <c:v>1.46</c:v>
                </c:pt>
                <c:pt idx="37">
                  <c:v>1.46</c:v>
                </c:pt>
                <c:pt idx="38">
                  <c:v>1.7</c:v>
                </c:pt>
                <c:pt idx="39">
                  <c:v>1.57</c:v>
                </c:pt>
                <c:pt idx="40">
                  <c:v>1.46</c:v>
                </c:pt>
                <c:pt idx="41">
                  <c:v>1.44</c:v>
                </c:pt>
                <c:pt idx="42">
                  <c:v>1.95</c:v>
                </c:pt>
                <c:pt idx="43">
                  <c:v>1.82</c:v>
                </c:pt>
                <c:pt idx="44">
                  <c:v>1.83</c:v>
                </c:pt>
                <c:pt idx="45">
                  <c:v>1.73</c:v>
                </c:pt>
                <c:pt idx="46">
                  <c:v>1.73</c:v>
                </c:pt>
                <c:pt idx="47">
                  <c:v>1.7</c:v>
                </c:pt>
                <c:pt idx="48">
                  <c:v>1.74</c:v>
                </c:pt>
                <c:pt idx="49">
                  <c:v>1.68</c:v>
                </c:pt>
                <c:pt idx="50">
                  <c:v>1.56</c:v>
                </c:pt>
                <c:pt idx="51">
                  <c:v>1.51</c:v>
                </c:pt>
                <c:pt idx="52">
                  <c:v>1.47</c:v>
                </c:pt>
                <c:pt idx="53">
                  <c:v>1.44</c:v>
                </c:pt>
                <c:pt idx="54">
                  <c:v>1.66</c:v>
                </c:pt>
                <c:pt idx="55">
                  <c:v>1.58</c:v>
                </c:pt>
                <c:pt idx="56">
                  <c:v>1.51</c:v>
                </c:pt>
                <c:pt idx="57">
                  <c:v>1.47</c:v>
                </c:pt>
                <c:pt idx="58">
                  <c:v>1.42</c:v>
                </c:pt>
                <c:pt idx="59">
                  <c:v>1.4</c:v>
                </c:pt>
                <c:pt idx="60">
                  <c:v>1.37</c:v>
                </c:pt>
                <c:pt idx="61">
                  <c:v>1.37</c:v>
                </c:pt>
                <c:pt idx="62">
                  <c:v>1.41</c:v>
                </c:pt>
                <c:pt idx="63">
                  <c:v>1.41</c:v>
                </c:pt>
                <c:pt idx="64">
                  <c:v>1.53</c:v>
                </c:pt>
                <c:pt idx="65">
                  <c:v>1.5</c:v>
                </c:pt>
                <c:pt idx="66">
                  <c:v>1.48</c:v>
                </c:pt>
                <c:pt idx="67">
                  <c:v>1.44</c:v>
                </c:pt>
                <c:pt idx="68">
                  <c:v>1.43</c:v>
                </c:pt>
                <c:pt idx="69">
                  <c:v>1.42</c:v>
                </c:pt>
                <c:pt idx="70">
                  <c:v>1.43</c:v>
                </c:pt>
                <c:pt idx="71">
                  <c:v>1.43</c:v>
                </c:pt>
                <c:pt idx="72">
                  <c:v>1.4</c:v>
                </c:pt>
                <c:pt idx="73">
                  <c:v>1.39</c:v>
                </c:pt>
                <c:pt idx="74">
                  <c:v>1.64</c:v>
                </c:pt>
                <c:pt idx="75">
                  <c:v>1.56</c:v>
                </c:pt>
                <c:pt idx="76">
                  <c:v>2.33</c:v>
                </c:pt>
                <c:pt idx="77">
                  <c:v>2.33</c:v>
                </c:pt>
                <c:pt idx="78">
                  <c:v>2.84</c:v>
                </c:pt>
                <c:pt idx="79">
                  <c:v>2.75</c:v>
                </c:pt>
                <c:pt idx="80">
                  <c:v>2.2999999999999998</c:v>
                </c:pt>
                <c:pt idx="81">
                  <c:v>2.0499999999999998</c:v>
                </c:pt>
                <c:pt idx="82">
                  <c:v>2.65</c:v>
                </c:pt>
                <c:pt idx="83">
                  <c:v>2.17</c:v>
                </c:pt>
                <c:pt idx="84">
                  <c:v>1.92</c:v>
                </c:pt>
                <c:pt idx="85">
                  <c:v>1.83</c:v>
                </c:pt>
                <c:pt idx="86">
                  <c:v>1.75</c:v>
                </c:pt>
                <c:pt idx="87">
                  <c:v>1.72</c:v>
                </c:pt>
                <c:pt idx="88">
                  <c:v>1.72</c:v>
                </c:pt>
                <c:pt idx="89">
                  <c:v>1.68</c:v>
                </c:pt>
                <c:pt idx="90">
                  <c:v>1.65</c:v>
                </c:pt>
                <c:pt idx="91">
                  <c:v>1.61</c:v>
                </c:pt>
                <c:pt idx="92">
                  <c:v>1.57</c:v>
                </c:pt>
                <c:pt idx="93">
                  <c:v>1.54</c:v>
                </c:pt>
                <c:pt idx="94">
                  <c:v>1.5</c:v>
                </c:pt>
                <c:pt idx="95">
                  <c:v>1.47</c:v>
                </c:pt>
                <c:pt idx="96">
                  <c:v>1.44</c:v>
                </c:pt>
                <c:pt idx="97">
                  <c:v>1.41</c:v>
                </c:pt>
                <c:pt idx="98">
                  <c:v>1.39</c:v>
                </c:pt>
                <c:pt idx="99">
                  <c:v>1.38</c:v>
                </c:pt>
                <c:pt idx="100">
                  <c:v>1.36</c:v>
                </c:pt>
                <c:pt idx="101">
                  <c:v>1.35</c:v>
                </c:pt>
                <c:pt idx="102">
                  <c:v>1.34</c:v>
                </c:pt>
                <c:pt idx="103">
                  <c:v>1.32</c:v>
                </c:pt>
                <c:pt idx="104">
                  <c:v>1.3</c:v>
                </c:pt>
                <c:pt idx="105">
                  <c:v>1.3</c:v>
                </c:pt>
                <c:pt idx="106">
                  <c:v>1.3</c:v>
                </c:pt>
                <c:pt idx="107">
                  <c:v>1.28</c:v>
                </c:pt>
                <c:pt idx="108">
                  <c:v>1.27</c:v>
                </c:pt>
                <c:pt idx="109">
                  <c:v>1.26</c:v>
                </c:pt>
                <c:pt idx="110">
                  <c:v>1.26</c:v>
                </c:pt>
                <c:pt idx="111">
                  <c:v>1.28</c:v>
                </c:pt>
                <c:pt idx="112">
                  <c:v>1.27</c:v>
                </c:pt>
                <c:pt idx="113">
                  <c:v>1.27</c:v>
                </c:pt>
                <c:pt idx="114">
                  <c:v>1.38</c:v>
                </c:pt>
                <c:pt idx="115">
                  <c:v>1.32</c:v>
                </c:pt>
                <c:pt idx="116">
                  <c:v>1.27</c:v>
                </c:pt>
                <c:pt idx="117">
                  <c:v>1.26</c:v>
                </c:pt>
                <c:pt idx="118" formatCode="General">
                  <c:v>1.24</c:v>
                </c:pt>
                <c:pt idx="119" formatCode="General">
                  <c:v>1.25</c:v>
                </c:pt>
                <c:pt idx="120">
                  <c:v>1.24</c:v>
                </c:pt>
                <c:pt idx="121">
                  <c:v>1.25</c:v>
                </c:pt>
                <c:pt idx="122">
                  <c:v>1.57</c:v>
                </c:pt>
                <c:pt idx="123">
                  <c:v>1.43</c:v>
                </c:pt>
                <c:pt idx="124">
                  <c:v>1.36</c:v>
                </c:pt>
                <c:pt idx="125">
                  <c:v>1.62</c:v>
                </c:pt>
                <c:pt idx="126">
                  <c:v>1.68</c:v>
                </c:pt>
                <c:pt idx="127">
                  <c:v>1.57</c:v>
                </c:pt>
                <c:pt idx="128">
                  <c:v>1.68</c:v>
                </c:pt>
                <c:pt idx="129">
                  <c:v>1.55</c:v>
                </c:pt>
                <c:pt idx="130">
                  <c:v>2.06</c:v>
                </c:pt>
                <c:pt idx="131">
                  <c:v>1.79</c:v>
                </c:pt>
                <c:pt idx="132">
                  <c:v>1.98</c:v>
                </c:pt>
                <c:pt idx="133">
                  <c:v>1.86</c:v>
                </c:pt>
                <c:pt idx="134">
                  <c:v>1.71</c:v>
                </c:pt>
                <c:pt idx="135">
                  <c:v>1.64</c:v>
                </c:pt>
                <c:pt idx="136">
                  <c:v>1.53</c:v>
                </c:pt>
                <c:pt idx="137">
                  <c:v>1.49</c:v>
                </c:pt>
                <c:pt idx="138">
                  <c:v>1.46</c:v>
                </c:pt>
                <c:pt idx="139">
                  <c:v>1.4</c:v>
                </c:pt>
                <c:pt idx="140">
                  <c:v>1.38</c:v>
                </c:pt>
                <c:pt idx="141">
                  <c:v>1.37</c:v>
                </c:pt>
                <c:pt idx="142">
                  <c:v>1.37</c:v>
                </c:pt>
                <c:pt idx="143">
                  <c:v>1.41</c:v>
                </c:pt>
                <c:pt idx="144">
                  <c:v>1.69</c:v>
                </c:pt>
                <c:pt idx="145">
                  <c:v>1.55</c:v>
                </c:pt>
                <c:pt idx="146">
                  <c:v>1.55</c:v>
                </c:pt>
                <c:pt idx="147">
                  <c:v>1.54</c:v>
                </c:pt>
                <c:pt idx="148">
                  <c:v>1.7</c:v>
                </c:pt>
                <c:pt idx="149">
                  <c:v>1.57</c:v>
                </c:pt>
                <c:pt idx="150">
                  <c:v>1.66</c:v>
                </c:pt>
                <c:pt idx="151">
                  <c:v>1.55</c:v>
                </c:pt>
                <c:pt idx="152">
                  <c:v>1.88</c:v>
                </c:pt>
                <c:pt idx="153">
                  <c:v>1.7</c:v>
                </c:pt>
                <c:pt idx="154">
                  <c:v>4.3099999999999996</c:v>
                </c:pt>
                <c:pt idx="155">
                  <c:v>3.81</c:v>
                </c:pt>
                <c:pt idx="156">
                  <c:v>2.5</c:v>
                </c:pt>
                <c:pt idx="157">
                  <c:v>2.2000000000000002</c:v>
                </c:pt>
                <c:pt idx="158">
                  <c:v>2.67</c:v>
                </c:pt>
                <c:pt idx="159">
                  <c:v>2.7</c:v>
                </c:pt>
                <c:pt idx="160">
                  <c:v>4.43</c:v>
                </c:pt>
                <c:pt idx="161">
                  <c:v>3.55</c:v>
                </c:pt>
                <c:pt idx="162">
                  <c:v>3.6</c:v>
                </c:pt>
                <c:pt idx="163">
                  <c:v>2.39</c:v>
                </c:pt>
                <c:pt idx="164">
                  <c:v>2.15</c:v>
                </c:pt>
                <c:pt idx="165">
                  <c:v>2.08</c:v>
                </c:pt>
                <c:pt idx="166">
                  <c:v>2.4500000000000002</c:v>
                </c:pt>
                <c:pt idx="167">
                  <c:v>2.2000000000000002</c:v>
                </c:pt>
                <c:pt idx="168">
                  <c:v>2</c:v>
                </c:pt>
                <c:pt idx="169">
                  <c:v>1.92</c:v>
                </c:pt>
                <c:pt idx="170">
                  <c:v>1.84</c:v>
                </c:pt>
                <c:pt idx="171">
                  <c:v>1.79</c:v>
                </c:pt>
                <c:pt idx="172">
                  <c:v>1.73</c:v>
                </c:pt>
                <c:pt idx="173">
                  <c:v>1.7</c:v>
                </c:pt>
                <c:pt idx="174">
                  <c:v>1.64</c:v>
                </c:pt>
                <c:pt idx="175">
                  <c:v>1.63</c:v>
                </c:pt>
                <c:pt idx="176">
                  <c:v>1.65</c:v>
                </c:pt>
                <c:pt idx="177">
                  <c:v>1.64</c:v>
                </c:pt>
                <c:pt idx="178">
                  <c:v>2.09</c:v>
                </c:pt>
                <c:pt idx="179">
                  <c:v>1.93</c:v>
                </c:pt>
                <c:pt idx="180">
                  <c:v>2.08</c:v>
                </c:pt>
                <c:pt idx="181">
                  <c:v>1.95</c:v>
                </c:pt>
                <c:pt idx="182">
                  <c:v>2.56</c:v>
                </c:pt>
                <c:pt idx="183">
                  <c:v>2.2200000000000002</c:v>
                </c:pt>
                <c:pt idx="184">
                  <c:v>1.97</c:v>
                </c:pt>
                <c:pt idx="185">
                  <c:v>1.87</c:v>
                </c:pt>
                <c:pt idx="186">
                  <c:v>1.82</c:v>
                </c:pt>
                <c:pt idx="187">
                  <c:v>1.95</c:v>
                </c:pt>
                <c:pt idx="188">
                  <c:v>2.48</c:v>
                </c:pt>
                <c:pt idx="189">
                  <c:v>2.25</c:v>
                </c:pt>
                <c:pt idx="190">
                  <c:v>2.57</c:v>
                </c:pt>
                <c:pt idx="191">
                  <c:v>2.37</c:v>
                </c:pt>
                <c:pt idx="192">
                  <c:v>2.31</c:v>
                </c:pt>
                <c:pt idx="193">
                  <c:v>2.08</c:v>
                </c:pt>
                <c:pt idx="194">
                  <c:v>1.95</c:v>
                </c:pt>
                <c:pt idx="195">
                  <c:v>1.89</c:v>
                </c:pt>
                <c:pt idx="196">
                  <c:v>1.87</c:v>
                </c:pt>
                <c:pt idx="197">
                  <c:v>1.85</c:v>
                </c:pt>
                <c:pt idx="198">
                  <c:v>1.88</c:v>
                </c:pt>
                <c:pt idx="199">
                  <c:v>1.81</c:v>
                </c:pt>
                <c:pt idx="200">
                  <c:v>1.74</c:v>
                </c:pt>
                <c:pt idx="201">
                  <c:v>1.94</c:v>
                </c:pt>
                <c:pt idx="202">
                  <c:v>1.89</c:v>
                </c:pt>
                <c:pt idx="203">
                  <c:v>1.8</c:v>
                </c:pt>
                <c:pt idx="204">
                  <c:v>1.76</c:v>
                </c:pt>
                <c:pt idx="205">
                  <c:v>1.74</c:v>
                </c:pt>
                <c:pt idx="206">
                  <c:v>1.89</c:v>
                </c:pt>
                <c:pt idx="207">
                  <c:v>1.81</c:v>
                </c:pt>
                <c:pt idx="208">
                  <c:v>1.75</c:v>
                </c:pt>
                <c:pt idx="209">
                  <c:v>1.72</c:v>
                </c:pt>
                <c:pt idx="210">
                  <c:v>1.76</c:v>
                </c:pt>
                <c:pt idx="211">
                  <c:v>1.81</c:v>
                </c:pt>
                <c:pt idx="212">
                  <c:v>2.42</c:v>
                </c:pt>
                <c:pt idx="213">
                  <c:v>2.4900000000000002</c:v>
                </c:pt>
                <c:pt idx="214">
                  <c:v>2.56</c:v>
                </c:pt>
                <c:pt idx="215">
                  <c:v>2.61</c:v>
                </c:pt>
                <c:pt idx="216">
                  <c:v>2.68</c:v>
                </c:pt>
                <c:pt idx="217">
                  <c:v>2.75</c:v>
                </c:pt>
                <c:pt idx="218">
                  <c:v>2.83</c:v>
                </c:pt>
                <c:pt idx="219">
                  <c:v>2.9</c:v>
                </c:pt>
                <c:pt idx="220">
                  <c:v>2.41</c:v>
                </c:pt>
                <c:pt idx="221">
                  <c:v>2.15</c:v>
                </c:pt>
                <c:pt idx="222">
                  <c:v>2.36</c:v>
                </c:pt>
                <c:pt idx="223">
                  <c:v>2.13</c:v>
                </c:pt>
                <c:pt idx="224">
                  <c:v>2.11</c:v>
                </c:pt>
                <c:pt idx="225">
                  <c:v>1.99</c:v>
                </c:pt>
                <c:pt idx="226">
                  <c:v>1.88</c:v>
                </c:pt>
                <c:pt idx="227">
                  <c:v>1.85</c:v>
                </c:pt>
                <c:pt idx="228">
                  <c:v>1.83</c:v>
                </c:pt>
                <c:pt idx="229">
                  <c:v>1.82</c:v>
                </c:pt>
                <c:pt idx="230">
                  <c:v>1.82</c:v>
                </c:pt>
                <c:pt idx="231">
                  <c:v>1.81</c:v>
                </c:pt>
                <c:pt idx="232">
                  <c:v>1.8</c:v>
                </c:pt>
                <c:pt idx="233">
                  <c:v>1.79</c:v>
                </c:pt>
                <c:pt idx="234">
                  <c:v>2.1</c:v>
                </c:pt>
                <c:pt idx="235">
                  <c:v>1.91</c:v>
                </c:pt>
                <c:pt idx="236">
                  <c:v>1.83</c:v>
                </c:pt>
                <c:pt idx="237">
                  <c:v>2.34</c:v>
                </c:pt>
                <c:pt idx="238">
                  <c:v>2.0699999999999998</c:v>
                </c:pt>
                <c:pt idx="239">
                  <c:v>1.91</c:v>
                </c:pt>
                <c:pt idx="240">
                  <c:v>1.78</c:v>
                </c:pt>
                <c:pt idx="241">
                  <c:v>1.77</c:v>
                </c:pt>
                <c:pt idx="242">
                  <c:v>1.77</c:v>
                </c:pt>
                <c:pt idx="243">
                  <c:v>1.76</c:v>
                </c:pt>
                <c:pt idx="244">
                  <c:v>1.76</c:v>
                </c:pt>
                <c:pt idx="245">
                  <c:v>1.75</c:v>
                </c:pt>
                <c:pt idx="246">
                  <c:v>1.75</c:v>
                </c:pt>
                <c:pt idx="247">
                  <c:v>1.74</c:v>
                </c:pt>
                <c:pt idx="248">
                  <c:v>1.62</c:v>
                </c:pt>
                <c:pt idx="249">
                  <c:v>1.58</c:v>
                </c:pt>
                <c:pt idx="250">
                  <c:v>1.88</c:v>
                </c:pt>
                <c:pt idx="251">
                  <c:v>1.71</c:v>
                </c:pt>
                <c:pt idx="252">
                  <c:v>1.61</c:v>
                </c:pt>
                <c:pt idx="253">
                  <c:v>1.57</c:v>
                </c:pt>
                <c:pt idx="254">
                  <c:v>1.53</c:v>
                </c:pt>
                <c:pt idx="255">
                  <c:v>1.5</c:v>
                </c:pt>
                <c:pt idx="256">
                  <c:v>1.47</c:v>
                </c:pt>
                <c:pt idx="257">
                  <c:v>1.46</c:v>
                </c:pt>
                <c:pt idx="258">
                  <c:v>1.55</c:v>
                </c:pt>
                <c:pt idx="259">
                  <c:v>1.53</c:v>
                </c:pt>
                <c:pt idx="260">
                  <c:v>1.5</c:v>
                </c:pt>
                <c:pt idx="261">
                  <c:v>1.87</c:v>
                </c:pt>
                <c:pt idx="262">
                  <c:v>1.9</c:v>
                </c:pt>
                <c:pt idx="263">
                  <c:v>1.75</c:v>
                </c:pt>
                <c:pt idx="264">
                  <c:v>1.63</c:v>
                </c:pt>
                <c:pt idx="265">
                  <c:v>1.57</c:v>
                </c:pt>
                <c:pt idx="266">
                  <c:v>1.53</c:v>
                </c:pt>
                <c:pt idx="267">
                  <c:v>1.83</c:v>
                </c:pt>
                <c:pt idx="268">
                  <c:v>1.79</c:v>
                </c:pt>
                <c:pt idx="269">
                  <c:v>2.04</c:v>
                </c:pt>
                <c:pt idx="270">
                  <c:v>1.92</c:v>
                </c:pt>
                <c:pt idx="271">
                  <c:v>1.82</c:v>
                </c:pt>
                <c:pt idx="272">
                  <c:v>1.81</c:v>
                </c:pt>
                <c:pt idx="273">
                  <c:v>1.84</c:v>
                </c:pt>
                <c:pt idx="274">
                  <c:v>1.8</c:v>
                </c:pt>
                <c:pt idx="275">
                  <c:v>1.8</c:v>
                </c:pt>
                <c:pt idx="276">
                  <c:v>1.78</c:v>
                </c:pt>
                <c:pt idx="277">
                  <c:v>1.83</c:v>
                </c:pt>
                <c:pt idx="278">
                  <c:v>1.87</c:v>
                </c:pt>
                <c:pt idx="279">
                  <c:v>1.77</c:v>
                </c:pt>
                <c:pt idx="280">
                  <c:v>1.71</c:v>
                </c:pt>
                <c:pt idx="281">
                  <c:v>1.66</c:v>
                </c:pt>
                <c:pt idx="282">
                  <c:v>1.7</c:v>
                </c:pt>
                <c:pt idx="283">
                  <c:v>1.78</c:v>
                </c:pt>
                <c:pt idx="284">
                  <c:v>1.76</c:v>
                </c:pt>
                <c:pt idx="285">
                  <c:v>1.84</c:v>
                </c:pt>
                <c:pt idx="286">
                  <c:v>1.97</c:v>
                </c:pt>
                <c:pt idx="287">
                  <c:v>1.85</c:v>
                </c:pt>
                <c:pt idx="288">
                  <c:v>1.83</c:v>
                </c:pt>
                <c:pt idx="289">
                  <c:v>1.76</c:v>
                </c:pt>
                <c:pt idx="290">
                  <c:v>1.67</c:v>
                </c:pt>
                <c:pt idx="291">
                  <c:v>2.81</c:v>
                </c:pt>
                <c:pt idx="292">
                  <c:v>2.15</c:v>
                </c:pt>
                <c:pt idx="293">
                  <c:v>1.97</c:v>
                </c:pt>
                <c:pt idx="294">
                  <c:v>1.85</c:v>
                </c:pt>
                <c:pt idx="295">
                  <c:v>2.4</c:v>
                </c:pt>
                <c:pt idx="296">
                  <c:v>2.0299999999999998</c:v>
                </c:pt>
                <c:pt idx="297">
                  <c:v>1.9</c:v>
                </c:pt>
                <c:pt idx="298">
                  <c:v>1.87</c:v>
                </c:pt>
                <c:pt idx="299">
                  <c:v>1.85</c:v>
                </c:pt>
                <c:pt idx="300">
                  <c:v>1.88</c:v>
                </c:pt>
                <c:pt idx="301">
                  <c:v>1.9</c:v>
                </c:pt>
                <c:pt idx="302">
                  <c:v>1.99</c:v>
                </c:pt>
                <c:pt idx="303">
                  <c:v>1.87</c:v>
                </c:pt>
                <c:pt idx="304">
                  <c:v>1.88</c:v>
                </c:pt>
                <c:pt idx="305">
                  <c:v>4.26</c:v>
                </c:pt>
                <c:pt idx="306">
                  <c:v>2.69</c:v>
                </c:pt>
                <c:pt idx="307">
                  <c:v>2.5299999999999998</c:v>
                </c:pt>
                <c:pt idx="308">
                  <c:v>2.2999999999999998</c:v>
                </c:pt>
                <c:pt idx="309">
                  <c:v>2.46</c:v>
                </c:pt>
                <c:pt idx="310">
                  <c:v>2.63</c:v>
                </c:pt>
                <c:pt idx="311">
                  <c:v>2.5499999999999998</c:v>
                </c:pt>
                <c:pt idx="312">
                  <c:v>2.68</c:v>
                </c:pt>
                <c:pt idx="313">
                  <c:v>3.48</c:v>
                </c:pt>
                <c:pt idx="314">
                  <c:v>2.6</c:v>
                </c:pt>
                <c:pt idx="315">
                  <c:v>2.42</c:v>
                </c:pt>
                <c:pt idx="316">
                  <c:v>2.15</c:v>
                </c:pt>
                <c:pt idx="317">
                  <c:v>2.1</c:v>
                </c:pt>
                <c:pt idx="318">
                  <c:v>2.0699999999999998</c:v>
                </c:pt>
                <c:pt idx="319">
                  <c:v>2.0099999999999998</c:v>
                </c:pt>
                <c:pt idx="320">
                  <c:v>1.92</c:v>
                </c:pt>
                <c:pt idx="321">
                  <c:v>1.87</c:v>
                </c:pt>
                <c:pt idx="322">
                  <c:v>1.91</c:v>
                </c:pt>
                <c:pt idx="323">
                  <c:v>2.21</c:v>
                </c:pt>
                <c:pt idx="324">
                  <c:v>1.98</c:v>
                </c:pt>
                <c:pt idx="325">
                  <c:v>1.94</c:v>
                </c:pt>
                <c:pt idx="326">
                  <c:v>2.11</c:v>
                </c:pt>
                <c:pt idx="327">
                  <c:v>1.97</c:v>
                </c:pt>
                <c:pt idx="328">
                  <c:v>1.92</c:v>
                </c:pt>
                <c:pt idx="329">
                  <c:v>3.01</c:v>
                </c:pt>
                <c:pt idx="330">
                  <c:v>2.2599999999999998</c:v>
                </c:pt>
                <c:pt idx="331">
                  <c:v>2.1800000000000002</c:v>
                </c:pt>
                <c:pt idx="332">
                  <c:v>2.14</c:v>
                </c:pt>
                <c:pt idx="333">
                  <c:v>2.0699999999999998</c:v>
                </c:pt>
                <c:pt idx="334">
                  <c:v>2.2200000000000002</c:v>
                </c:pt>
                <c:pt idx="335">
                  <c:v>2.06</c:v>
                </c:pt>
                <c:pt idx="336">
                  <c:v>1.94</c:v>
                </c:pt>
                <c:pt idx="337">
                  <c:v>1.88</c:v>
                </c:pt>
                <c:pt idx="338">
                  <c:v>1.9</c:v>
                </c:pt>
                <c:pt idx="339">
                  <c:v>2.66</c:v>
                </c:pt>
                <c:pt idx="340">
                  <c:v>2.41</c:v>
                </c:pt>
                <c:pt idx="341">
                  <c:v>2.5099999999999998</c:v>
                </c:pt>
                <c:pt idx="342">
                  <c:v>2.88</c:v>
                </c:pt>
                <c:pt idx="343">
                  <c:v>2.44</c:v>
                </c:pt>
                <c:pt idx="344">
                  <c:v>2.0699999999999998</c:v>
                </c:pt>
                <c:pt idx="345">
                  <c:v>2.09</c:v>
                </c:pt>
                <c:pt idx="346">
                  <c:v>2.2999999999999998</c:v>
                </c:pt>
                <c:pt idx="347">
                  <c:v>2.88</c:v>
                </c:pt>
                <c:pt idx="348">
                  <c:v>2.72</c:v>
                </c:pt>
                <c:pt idx="349">
                  <c:v>2.67</c:v>
                </c:pt>
                <c:pt idx="350">
                  <c:v>2.75</c:v>
                </c:pt>
                <c:pt idx="351">
                  <c:v>2.54</c:v>
                </c:pt>
                <c:pt idx="352">
                  <c:v>2.2599999999999998</c:v>
                </c:pt>
                <c:pt idx="353">
                  <c:v>3.5</c:v>
                </c:pt>
                <c:pt idx="354">
                  <c:v>3.37</c:v>
                </c:pt>
                <c:pt idx="355">
                  <c:v>3.01</c:v>
                </c:pt>
                <c:pt idx="356">
                  <c:v>2.94</c:v>
                </c:pt>
                <c:pt idx="357">
                  <c:v>2.85</c:v>
                </c:pt>
                <c:pt idx="358">
                  <c:v>2.92</c:v>
                </c:pt>
                <c:pt idx="359">
                  <c:v>3.09</c:v>
                </c:pt>
                <c:pt idx="360">
                  <c:v>3.04</c:v>
                </c:pt>
                <c:pt idx="361">
                  <c:v>3.18</c:v>
                </c:pt>
                <c:pt idx="362">
                  <c:v>2.48</c:v>
                </c:pt>
                <c:pt idx="363">
                  <c:v>2.2799999999999998</c:v>
                </c:pt>
                <c:pt idx="364">
                  <c:v>2.14</c:v>
                </c:pt>
                <c:pt idx="365">
                  <c:v>2.17</c:v>
                </c:pt>
                <c:pt idx="366">
                  <c:v>2.2200000000000002</c:v>
                </c:pt>
                <c:pt idx="367">
                  <c:v>2.16</c:v>
                </c:pt>
                <c:pt idx="368">
                  <c:v>2.0099999999999998</c:v>
                </c:pt>
                <c:pt idx="369">
                  <c:v>1.94</c:v>
                </c:pt>
                <c:pt idx="370">
                  <c:v>1.85</c:v>
                </c:pt>
                <c:pt idx="371">
                  <c:v>1.97</c:v>
                </c:pt>
                <c:pt idx="372">
                  <c:v>1.92</c:v>
                </c:pt>
                <c:pt idx="373">
                  <c:v>2.41</c:v>
                </c:pt>
                <c:pt idx="374">
                  <c:v>2.02</c:v>
                </c:pt>
                <c:pt idx="375">
                  <c:v>1.93</c:v>
                </c:pt>
                <c:pt idx="376">
                  <c:v>1.89</c:v>
                </c:pt>
                <c:pt idx="377">
                  <c:v>1.82</c:v>
                </c:pt>
                <c:pt idx="378">
                  <c:v>1.79</c:v>
                </c:pt>
                <c:pt idx="379">
                  <c:v>1.75</c:v>
                </c:pt>
                <c:pt idx="380">
                  <c:v>1.67</c:v>
                </c:pt>
                <c:pt idx="381">
                  <c:v>1.64</c:v>
                </c:pt>
                <c:pt idx="382">
                  <c:v>1.64</c:v>
                </c:pt>
                <c:pt idx="383">
                  <c:v>2.44</c:v>
                </c:pt>
                <c:pt idx="384">
                  <c:v>1.94</c:v>
                </c:pt>
                <c:pt idx="385">
                  <c:v>1.94</c:v>
                </c:pt>
                <c:pt idx="386">
                  <c:v>1.82</c:v>
                </c:pt>
                <c:pt idx="387">
                  <c:v>1.76</c:v>
                </c:pt>
                <c:pt idx="388">
                  <c:v>1.79</c:v>
                </c:pt>
                <c:pt idx="389">
                  <c:v>1.74</c:v>
                </c:pt>
                <c:pt idx="390">
                  <c:v>1.66</c:v>
                </c:pt>
                <c:pt idx="391">
                  <c:v>1.62</c:v>
                </c:pt>
                <c:pt idx="392">
                  <c:v>1.63</c:v>
                </c:pt>
                <c:pt idx="393">
                  <c:v>2.21</c:v>
                </c:pt>
                <c:pt idx="394">
                  <c:v>2.29</c:v>
                </c:pt>
                <c:pt idx="395">
                  <c:v>2.27</c:v>
                </c:pt>
                <c:pt idx="396">
                  <c:v>2.1800000000000002</c:v>
                </c:pt>
                <c:pt idx="397">
                  <c:v>2.06</c:v>
                </c:pt>
                <c:pt idx="398">
                  <c:v>1.9</c:v>
                </c:pt>
                <c:pt idx="399">
                  <c:v>1.89</c:v>
                </c:pt>
                <c:pt idx="400">
                  <c:v>1.99</c:v>
                </c:pt>
                <c:pt idx="401">
                  <c:v>1.89</c:v>
                </c:pt>
                <c:pt idx="402">
                  <c:v>1.84</c:v>
                </c:pt>
                <c:pt idx="403">
                  <c:v>1.91</c:v>
                </c:pt>
                <c:pt idx="404">
                  <c:v>2.87</c:v>
                </c:pt>
                <c:pt idx="405">
                  <c:v>2.29</c:v>
                </c:pt>
                <c:pt idx="406">
                  <c:v>3.15</c:v>
                </c:pt>
                <c:pt idx="407">
                  <c:v>2.67</c:v>
                </c:pt>
                <c:pt idx="408">
                  <c:v>2.88</c:v>
                </c:pt>
                <c:pt idx="409">
                  <c:v>2.85</c:v>
                </c:pt>
                <c:pt idx="410">
                  <c:v>2.77</c:v>
                </c:pt>
                <c:pt idx="411">
                  <c:v>2.42</c:v>
                </c:pt>
                <c:pt idx="412">
                  <c:v>2.37</c:v>
                </c:pt>
                <c:pt idx="413">
                  <c:v>2.2000000000000002</c:v>
                </c:pt>
                <c:pt idx="414">
                  <c:v>2.0099999999999998</c:v>
                </c:pt>
                <c:pt idx="415">
                  <c:v>1.92</c:v>
                </c:pt>
                <c:pt idx="416">
                  <c:v>1.89</c:v>
                </c:pt>
                <c:pt idx="417">
                  <c:v>2.31</c:v>
                </c:pt>
                <c:pt idx="418">
                  <c:v>2.4</c:v>
                </c:pt>
                <c:pt idx="419">
                  <c:v>2.19</c:v>
                </c:pt>
                <c:pt idx="420">
                  <c:v>2.14</c:v>
                </c:pt>
                <c:pt idx="421">
                  <c:v>2.1800000000000002</c:v>
                </c:pt>
                <c:pt idx="422">
                  <c:v>2.1800000000000002</c:v>
                </c:pt>
                <c:pt idx="423">
                  <c:v>2.67</c:v>
                </c:pt>
                <c:pt idx="424">
                  <c:v>2.36</c:v>
                </c:pt>
                <c:pt idx="425">
                  <c:v>2.39</c:v>
                </c:pt>
                <c:pt idx="426">
                  <c:v>2.19</c:v>
                </c:pt>
                <c:pt idx="427">
                  <c:v>2.0499999999999998</c:v>
                </c:pt>
                <c:pt idx="428">
                  <c:v>2.04</c:v>
                </c:pt>
                <c:pt idx="429">
                  <c:v>2.0099999999999998</c:v>
                </c:pt>
                <c:pt idx="430">
                  <c:v>1.98</c:v>
                </c:pt>
                <c:pt idx="431">
                  <c:v>1.91</c:v>
                </c:pt>
                <c:pt idx="432">
                  <c:v>1.82</c:v>
                </c:pt>
                <c:pt idx="433">
                  <c:v>1.78</c:v>
                </c:pt>
                <c:pt idx="434">
                  <c:v>1.79</c:v>
                </c:pt>
                <c:pt idx="435">
                  <c:v>1.79</c:v>
                </c:pt>
                <c:pt idx="436">
                  <c:v>1.79</c:v>
                </c:pt>
                <c:pt idx="437">
                  <c:v>1.77</c:v>
                </c:pt>
                <c:pt idx="438">
                  <c:v>1.71</c:v>
                </c:pt>
                <c:pt idx="439">
                  <c:v>1.71</c:v>
                </c:pt>
                <c:pt idx="440">
                  <c:v>1.72</c:v>
                </c:pt>
                <c:pt idx="441">
                  <c:v>1.79</c:v>
                </c:pt>
                <c:pt idx="442">
                  <c:v>1.82</c:v>
                </c:pt>
                <c:pt idx="443">
                  <c:v>1.74</c:v>
                </c:pt>
                <c:pt idx="444">
                  <c:v>1.67</c:v>
                </c:pt>
                <c:pt idx="445">
                  <c:v>1.65</c:v>
                </c:pt>
                <c:pt idx="446">
                  <c:v>1.6</c:v>
                </c:pt>
                <c:pt idx="447">
                  <c:v>1.59</c:v>
                </c:pt>
                <c:pt idx="448">
                  <c:v>1.58</c:v>
                </c:pt>
                <c:pt idx="449">
                  <c:v>1.55</c:v>
                </c:pt>
                <c:pt idx="450">
                  <c:v>1.51</c:v>
                </c:pt>
                <c:pt idx="451">
                  <c:v>1.5</c:v>
                </c:pt>
                <c:pt idx="452">
                  <c:v>1.51</c:v>
                </c:pt>
                <c:pt idx="453">
                  <c:v>1.53</c:v>
                </c:pt>
                <c:pt idx="454">
                  <c:v>2.0699999999999998</c:v>
                </c:pt>
                <c:pt idx="455">
                  <c:v>2.4300000000000002</c:v>
                </c:pt>
                <c:pt idx="456">
                  <c:v>2.59</c:v>
                </c:pt>
                <c:pt idx="457">
                  <c:v>2.9</c:v>
                </c:pt>
                <c:pt idx="458">
                  <c:v>2.4</c:v>
                </c:pt>
                <c:pt idx="459">
                  <c:v>2.17</c:v>
                </c:pt>
                <c:pt idx="460">
                  <c:v>2.0699999999999998</c:v>
                </c:pt>
                <c:pt idx="461">
                  <c:v>2.0299999999999998</c:v>
                </c:pt>
                <c:pt idx="462">
                  <c:v>1.91</c:v>
                </c:pt>
                <c:pt idx="463">
                  <c:v>1.94</c:v>
                </c:pt>
                <c:pt idx="464">
                  <c:v>2.13</c:v>
                </c:pt>
                <c:pt idx="465">
                  <c:v>1.98</c:v>
                </c:pt>
                <c:pt idx="466">
                  <c:v>1.88</c:v>
                </c:pt>
                <c:pt idx="467">
                  <c:v>1.86</c:v>
                </c:pt>
                <c:pt idx="468">
                  <c:v>1.74</c:v>
                </c:pt>
                <c:pt idx="469">
                  <c:v>1.72</c:v>
                </c:pt>
                <c:pt idx="470">
                  <c:v>1.81</c:v>
                </c:pt>
                <c:pt idx="471">
                  <c:v>1.76</c:v>
                </c:pt>
                <c:pt idx="472">
                  <c:v>1.76</c:v>
                </c:pt>
                <c:pt idx="473">
                  <c:v>1.91</c:v>
                </c:pt>
                <c:pt idx="474">
                  <c:v>2.38</c:v>
                </c:pt>
                <c:pt idx="475">
                  <c:v>2.39</c:v>
                </c:pt>
                <c:pt idx="476">
                  <c:v>2.23</c:v>
                </c:pt>
                <c:pt idx="477">
                  <c:v>2</c:v>
                </c:pt>
                <c:pt idx="478">
                  <c:v>1.95</c:v>
                </c:pt>
                <c:pt idx="479">
                  <c:v>1.86</c:v>
                </c:pt>
                <c:pt idx="480">
                  <c:v>1.84</c:v>
                </c:pt>
                <c:pt idx="481">
                  <c:v>1.79</c:v>
                </c:pt>
                <c:pt idx="482">
                  <c:v>1.72</c:v>
                </c:pt>
                <c:pt idx="483">
                  <c:v>1.7</c:v>
                </c:pt>
                <c:pt idx="484">
                  <c:v>1.65</c:v>
                </c:pt>
                <c:pt idx="485">
                  <c:v>1.72</c:v>
                </c:pt>
                <c:pt idx="486">
                  <c:v>1.67</c:v>
                </c:pt>
                <c:pt idx="487">
                  <c:v>1.64</c:v>
                </c:pt>
                <c:pt idx="488">
                  <c:v>1.76</c:v>
                </c:pt>
                <c:pt idx="489">
                  <c:v>1.77</c:v>
                </c:pt>
                <c:pt idx="490">
                  <c:v>1.7</c:v>
                </c:pt>
                <c:pt idx="491">
                  <c:v>1.65</c:v>
                </c:pt>
                <c:pt idx="492">
                  <c:v>1.62</c:v>
                </c:pt>
                <c:pt idx="493">
                  <c:v>1.61</c:v>
                </c:pt>
                <c:pt idx="494">
                  <c:v>1.56</c:v>
                </c:pt>
                <c:pt idx="495">
                  <c:v>1.53</c:v>
                </c:pt>
                <c:pt idx="496">
                  <c:v>1.51</c:v>
                </c:pt>
                <c:pt idx="497">
                  <c:v>1.5</c:v>
                </c:pt>
                <c:pt idx="498">
                  <c:v>1.51</c:v>
                </c:pt>
                <c:pt idx="499">
                  <c:v>1.53</c:v>
                </c:pt>
                <c:pt idx="500">
                  <c:v>2.17</c:v>
                </c:pt>
                <c:pt idx="501">
                  <c:v>1.91</c:v>
                </c:pt>
                <c:pt idx="502">
                  <c:v>1.95</c:v>
                </c:pt>
                <c:pt idx="503">
                  <c:v>1.85</c:v>
                </c:pt>
                <c:pt idx="504">
                  <c:v>1.7</c:v>
                </c:pt>
                <c:pt idx="505">
                  <c:v>1.67</c:v>
                </c:pt>
                <c:pt idx="506">
                  <c:v>1.72</c:v>
                </c:pt>
                <c:pt idx="507">
                  <c:v>1.68</c:v>
                </c:pt>
                <c:pt idx="508">
                  <c:v>1.82</c:v>
                </c:pt>
                <c:pt idx="509">
                  <c:v>1.8</c:v>
                </c:pt>
                <c:pt idx="510">
                  <c:v>1.78</c:v>
                </c:pt>
                <c:pt idx="511">
                  <c:v>1.73</c:v>
                </c:pt>
                <c:pt idx="512">
                  <c:v>1.68</c:v>
                </c:pt>
                <c:pt idx="513">
                  <c:v>1.65</c:v>
                </c:pt>
                <c:pt idx="514">
                  <c:v>1.56</c:v>
                </c:pt>
                <c:pt idx="515">
                  <c:v>1.56</c:v>
                </c:pt>
                <c:pt idx="516">
                  <c:v>1.46</c:v>
                </c:pt>
                <c:pt idx="517">
                  <c:v>1.48</c:v>
                </c:pt>
                <c:pt idx="518">
                  <c:v>1.49</c:v>
                </c:pt>
                <c:pt idx="519">
                  <c:v>1.48</c:v>
                </c:pt>
                <c:pt idx="520">
                  <c:v>1.43</c:v>
                </c:pt>
                <c:pt idx="521">
                  <c:v>1.41</c:v>
                </c:pt>
                <c:pt idx="522">
                  <c:v>1.82</c:v>
                </c:pt>
                <c:pt idx="523">
                  <c:v>1.67</c:v>
                </c:pt>
                <c:pt idx="524">
                  <c:v>1.67</c:v>
                </c:pt>
                <c:pt idx="525">
                  <c:v>1.59</c:v>
                </c:pt>
                <c:pt idx="526">
                  <c:v>1.85</c:v>
                </c:pt>
                <c:pt idx="527">
                  <c:v>1.77</c:v>
                </c:pt>
                <c:pt idx="528">
                  <c:v>1.67</c:v>
                </c:pt>
                <c:pt idx="529">
                  <c:v>1.64</c:v>
                </c:pt>
                <c:pt idx="530">
                  <c:v>1.63</c:v>
                </c:pt>
                <c:pt idx="531">
                  <c:v>1.54</c:v>
                </c:pt>
                <c:pt idx="532">
                  <c:v>1.45</c:v>
                </c:pt>
                <c:pt idx="533">
                  <c:v>1.43</c:v>
                </c:pt>
                <c:pt idx="534">
                  <c:v>1.4</c:v>
                </c:pt>
                <c:pt idx="535">
                  <c:v>1.39</c:v>
                </c:pt>
                <c:pt idx="536">
                  <c:v>1.36</c:v>
                </c:pt>
                <c:pt idx="537">
                  <c:v>1.33</c:v>
                </c:pt>
                <c:pt idx="538">
                  <c:v>1.31</c:v>
                </c:pt>
                <c:pt idx="539">
                  <c:v>1.3</c:v>
                </c:pt>
                <c:pt idx="540">
                  <c:v>1.28</c:v>
                </c:pt>
                <c:pt idx="541">
                  <c:v>1.27</c:v>
                </c:pt>
                <c:pt idx="542">
                  <c:v>1.28</c:v>
                </c:pt>
                <c:pt idx="543">
                  <c:v>1.26</c:v>
                </c:pt>
                <c:pt idx="544">
                  <c:v>1.25</c:v>
                </c:pt>
                <c:pt idx="545">
                  <c:v>1.23</c:v>
                </c:pt>
                <c:pt idx="546">
                  <c:v>1.22</c:v>
                </c:pt>
                <c:pt idx="547">
                  <c:v>1.22</c:v>
                </c:pt>
                <c:pt idx="548">
                  <c:v>1.28</c:v>
                </c:pt>
                <c:pt idx="549">
                  <c:v>1.42</c:v>
                </c:pt>
                <c:pt idx="550">
                  <c:v>1.81</c:v>
                </c:pt>
                <c:pt idx="551">
                  <c:v>1.66</c:v>
                </c:pt>
                <c:pt idx="552">
                  <c:v>1.94</c:v>
                </c:pt>
                <c:pt idx="553">
                  <c:v>1.82</c:v>
                </c:pt>
                <c:pt idx="554">
                  <c:v>1.59</c:v>
                </c:pt>
                <c:pt idx="555">
                  <c:v>1.53</c:v>
                </c:pt>
                <c:pt idx="556">
                  <c:v>1.45</c:v>
                </c:pt>
                <c:pt idx="557">
                  <c:v>1.41</c:v>
                </c:pt>
                <c:pt idx="558">
                  <c:v>1.41</c:v>
                </c:pt>
                <c:pt idx="559">
                  <c:v>1.36</c:v>
                </c:pt>
                <c:pt idx="560">
                  <c:v>1.31</c:v>
                </c:pt>
                <c:pt idx="561">
                  <c:v>1.33</c:v>
                </c:pt>
                <c:pt idx="562">
                  <c:v>1.3</c:v>
                </c:pt>
                <c:pt idx="563">
                  <c:v>1.29</c:v>
                </c:pt>
                <c:pt idx="564">
                  <c:v>1.28</c:v>
                </c:pt>
                <c:pt idx="565">
                  <c:v>1.27</c:v>
                </c:pt>
                <c:pt idx="566">
                  <c:v>1.26</c:v>
                </c:pt>
                <c:pt idx="567">
                  <c:v>1.28</c:v>
                </c:pt>
                <c:pt idx="568">
                  <c:v>1.24</c:v>
                </c:pt>
                <c:pt idx="569">
                  <c:v>1.24</c:v>
                </c:pt>
                <c:pt idx="570">
                  <c:v>1.24</c:v>
                </c:pt>
                <c:pt idx="571">
                  <c:v>1.24</c:v>
                </c:pt>
                <c:pt idx="572">
                  <c:v>1.29</c:v>
                </c:pt>
                <c:pt idx="573">
                  <c:v>1.32</c:v>
                </c:pt>
                <c:pt idx="574">
                  <c:v>1.4</c:v>
                </c:pt>
                <c:pt idx="575">
                  <c:v>1.58</c:v>
                </c:pt>
                <c:pt idx="576">
                  <c:v>2</c:v>
                </c:pt>
                <c:pt idx="577">
                  <c:v>1.85</c:v>
                </c:pt>
                <c:pt idx="578">
                  <c:v>1.86</c:v>
                </c:pt>
                <c:pt idx="579">
                  <c:v>1.72</c:v>
                </c:pt>
                <c:pt idx="580">
                  <c:v>1.76</c:v>
                </c:pt>
                <c:pt idx="581">
                  <c:v>1.7</c:v>
                </c:pt>
                <c:pt idx="582">
                  <c:v>1.84</c:v>
                </c:pt>
                <c:pt idx="583">
                  <c:v>1.74</c:v>
                </c:pt>
                <c:pt idx="584">
                  <c:v>1.68</c:v>
                </c:pt>
                <c:pt idx="585">
                  <c:v>1.63</c:v>
                </c:pt>
                <c:pt idx="586">
                  <c:v>1.81</c:v>
                </c:pt>
                <c:pt idx="587">
                  <c:v>1.68</c:v>
                </c:pt>
                <c:pt idx="588">
                  <c:v>1.58</c:v>
                </c:pt>
                <c:pt idx="589">
                  <c:v>1.5</c:v>
                </c:pt>
                <c:pt idx="590">
                  <c:v>1.44</c:v>
                </c:pt>
                <c:pt idx="591">
                  <c:v>1.41</c:v>
                </c:pt>
                <c:pt idx="592">
                  <c:v>1.4</c:v>
                </c:pt>
                <c:pt idx="593">
                  <c:v>1.44</c:v>
                </c:pt>
                <c:pt idx="594">
                  <c:v>1.48</c:v>
                </c:pt>
                <c:pt idx="595">
                  <c:v>1.46</c:v>
                </c:pt>
                <c:pt idx="596">
                  <c:v>1.83</c:v>
                </c:pt>
                <c:pt idx="597">
                  <c:v>1.73</c:v>
                </c:pt>
                <c:pt idx="598">
                  <c:v>1.76</c:v>
                </c:pt>
                <c:pt idx="599">
                  <c:v>1.66</c:v>
                </c:pt>
                <c:pt idx="600">
                  <c:v>1.52</c:v>
                </c:pt>
                <c:pt idx="601">
                  <c:v>1.48</c:v>
                </c:pt>
                <c:pt idx="602">
                  <c:v>1.43</c:v>
                </c:pt>
                <c:pt idx="603">
                  <c:v>1.43</c:v>
                </c:pt>
                <c:pt idx="604">
                  <c:v>1.47</c:v>
                </c:pt>
                <c:pt idx="605">
                  <c:v>1.45</c:v>
                </c:pt>
                <c:pt idx="606">
                  <c:v>1.41</c:v>
                </c:pt>
                <c:pt idx="607">
                  <c:v>1.38</c:v>
                </c:pt>
                <c:pt idx="608">
                  <c:v>1.34</c:v>
                </c:pt>
                <c:pt idx="609">
                  <c:v>1.33</c:v>
                </c:pt>
                <c:pt idx="610">
                  <c:v>1.35</c:v>
                </c:pt>
                <c:pt idx="611">
                  <c:v>1.38</c:v>
                </c:pt>
                <c:pt idx="612">
                  <c:v>2.95</c:v>
                </c:pt>
                <c:pt idx="613">
                  <c:v>2.62</c:v>
                </c:pt>
                <c:pt idx="614">
                  <c:v>2.08</c:v>
                </c:pt>
                <c:pt idx="615">
                  <c:v>1.9</c:v>
                </c:pt>
                <c:pt idx="616">
                  <c:v>1.74</c:v>
                </c:pt>
                <c:pt idx="617">
                  <c:v>1.71</c:v>
                </c:pt>
                <c:pt idx="618">
                  <c:v>2.1</c:v>
                </c:pt>
                <c:pt idx="619">
                  <c:v>1.92</c:v>
                </c:pt>
                <c:pt idx="620">
                  <c:v>2.0099999999999998</c:v>
                </c:pt>
                <c:pt idx="621">
                  <c:v>1.9</c:v>
                </c:pt>
                <c:pt idx="622">
                  <c:v>2.59</c:v>
                </c:pt>
                <c:pt idx="623">
                  <c:v>4.6500000000000004</c:v>
                </c:pt>
                <c:pt idx="624">
                  <c:v>2.96</c:v>
                </c:pt>
                <c:pt idx="625">
                  <c:v>3</c:v>
                </c:pt>
                <c:pt idx="626">
                  <c:v>2.7</c:v>
                </c:pt>
                <c:pt idx="627">
                  <c:v>2.2999999999999998</c:v>
                </c:pt>
                <c:pt idx="628">
                  <c:v>2.04</c:v>
                </c:pt>
                <c:pt idx="629">
                  <c:v>1.96</c:v>
                </c:pt>
                <c:pt idx="630">
                  <c:v>1.87</c:v>
                </c:pt>
                <c:pt idx="631">
                  <c:v>1.81</c:v>
                </c:pt>
                <c:pt idx="632">
                  <c:v>1.72</c:v>
                </c:pt>
                <c:pt idx="633">
                  <c:v>1.69</c:v>
                </c:pt>
                <c:pt idx="634">
                  <c:v>1.65</c:v>
                </c:pt>
                <c:pt idx="635">
                  <c:v>1.62</c:v>
                </c:pt>
                <c:pt idx="636">
                  <c:v>1.67</c:v>
                </c:pt>
                <c:pt idx="637">
                  <c:v>1.62</c:v>
                </c:pt>
                <c:pt idx="638">
                  <c:v>1.56</c:v>
                </c:pt>
                <c:pt idx="639">
                  <c:v>1.55</c:v>
                </c:pt>
                <c:pt idx="640">
                  <c:v>1.65</c:v>
                </c:pt>
                <c:pt idx="641">
                  <c:v>1.64</c:v>
                </c:pt>
                <c:pt idx="642">
                  <c:v>1.65</c:v>
                </c:pt>
                <c:pt idx="643">
                  <c:v>1.61</c:v>
                </c:pt>
                <c:pt idx="644">
                  <c:v>1.56</c:v>
                </c:pt>
                <c:pt idx="645">
                  <c:v>1.54</c:v>
                </c:pt>
                <c:pt idx="646">
                  <c:v>1.53</c:v>
                </c:pt>
                <c:pt idx="647">
                  <c:v>1.52</c:v>
                </c:pt>
                <c:pt idx="648">
                  <c:v>2.42</c:v>
                </c:pt>
                <c:pt idx="649">
                  <c:v>2.08</c:v>
                </c:pt>
                <c:pt idx="650">
                  <c:v>2.34</c:v>
                </c:pt>
                <c:pt idx="651">
                  <c:v>2.15</c:v>
                </c:pt>
                <c:pt idx="652">
                  <c:v>3.17</c:v>
                </c:pt>
                <c:pt idx="653">
                  <c:v>2.57</c:v>
                </c:pt>
                <c:pt idx="654">
                  <c:v>2.14</c:v>
                </c:pt>
                <c:pt idx="655">
                  <c:v>2.13</c:v>
                </c:pt>
                <c:pt idx="656">
                  <c:v>2.0699999999999998</c:v>
                </c:pt>
                <c:pt idx="657">
                  <c:v>1.99</c:v>
                </c:pt>
                <c:pt idx="658">
                  <c:v>2.2000000000000002</c:v>
                </c:pt>
                <c:pt idx="659">
                  <c:v>2.0099999999999998</c:v>
                </c:pt>
                <c:pt idx="660">
                  <c:v>1.91</c:v>
                </c:pt>
                <c:pt idx="661">
                  <c:v>1.82</c:v>
                </c:pt>
                <c:pt idx="662">
                  <c:v>2.04</c:v>
                </c:pt>
                <c:pt idx="663">
                  <c:v>1.89</c:v>
                </c:pt>
                <c:pt idx="664">
                  <c:v>1.9</c:v>
                </c:pt>
                <c:pt idx="665">
                  <c:v>1.86</c:v>
                </c:pt>
                <c:pt idx="666">
                  <c:v>2.04</c:v>
                </c:pt>
                <c:pt idx="667">
                  <c:v>1.97</c:v>
                </c:pt>
                <c:pt idx="668">
                  <c:v>2</c:v>
                </c:pt>
                <c:pt idx="669">
                  <c:v>1.88</c:v>
                </c:pt>
                <c:pt idx="670">
                  <c:v>1.78</c:v>
                </c:pt>
                <c:pt idx="671">
                  <c:v>1.74</c:v>
                </c:pt>
                <c:pt idx="672">
                  <c:v>1.69</c:v>
                </c:pt>
                <c:pt idx="673">
                  <c:v>1.66</c:v>
                </c:pt>
                <c:pt idx="674">
                  <c:v>1.61</c:v>
                </c:pt>
                <c:pt idx="675">
                  <c:v>1.59</c:v>
                </c:pt>
                <c:pt idx="676">
                  <c:v>1.82</c:v>
                </c:pt>
                <c:pt idx="677">
                  <c:v>2.1800000000000002</c:v>
                </c:pt>
                <c:pt idx="678">
                  <c:v>1.97</c:v>
                </c:pt>
                <c:pt idx="679">
                  <c:v>1.89</c:v>
                </c:pt>
                <c:pt idx="680">
                  <c:v>1.89</c:v>
                </c:pt>
                <c:pt idx="681">
                  <c:v>1.75</c:v>
                </c:pt>
                <c:pt idx="682">
                  <c:v>1.69</c:v>
                </c:pt>
                <c:pt idx="683">
                  <c:v>1.64</c:v>
                </c:pt>
                <c:pt idx="684">
                  <c:v>1.59</c:v>
                </c:pt>
                <c:pt idx="685">
                  <c:v>1.57</c:v>
                </c:pt>
                <c:pt idx="686">
                  <c:v>1.55</c:v>
                </c:pt>
                <c:pt idx="687">
                  <c:v>1.58</c:v>
                </c:pt>
                <c:pt idx="688">
                  <c:v>1.5</c:v>
                </c:pt>
                <c:pt idx="689">
                  <c:v>1.48</c:v>
                </c:pt>
                <c:pt idx="690">
                  <c:v>1.46</c:v>
                </c:pt>
                <c:pt idx="691">
                  <c:v>1.44</c:v>
                </c:pt>
                <c:pt idx="692">
                  <c:v>1.41</c:v>
                </c:pt>
                <c:pt idx="693">
                  <c:v>1.4</c:v>
                </c:pt>
                <c:pt idx="694">
                  <c:v>1.37</c:v>
                </c:pt>
                <c:pt idx="695">
                  <c:v>1.36</c:v>
                </c:pt>
                <c:pt idx="696">
                  <c:v>1.35</c:v>
                </c:pt>
                <c:pt idx="697">
                  <c:v>1.34</c:v>
                </c:pt>
                <c:pt idx="698">
                  <c:v>1.39</c:v>
                </c:pt>
                <c:pt idx="699">
                  <c:v>1.38</c:v>
                </c:pt>
                <c:pt idx="700">
                  <c:v>1.41</c:v>
                </c:pt>
                <c:pt idx="701">
                  <c:v>1.46</c:v>
                </c:pt>
                <c:pt idx="702">
                  <c:v>1.45</c:v>
                </c:pt>
                <c:pt idx="703">
                  <c:v>1.43</c:v>
                </c:pt>
                <c:pt idx="704">
                  <c:v>1.5</c:v>
                </c:pt>
                <c:pt idx="705">
                  <c:v>1.46</c:v>
                </c:pt>
                <c:pt idx="706">
                  <c:v>1.49</c:v>
                </c:pt>
                <c:pt idx="707">
                  <c:v>1.46</c:v>
                </c:pt>
                <c:pt idx="708">
                  <c:v>1.41</c:v>
                </c:pt>
                <c:pt idx="709">
                  <c:v>1.4</c:v>
                </c:pt>
                <c:pt idx="710">
                  <c:v>1.38</c:v>
                </c:pt>
                <c:pt idx="711">
                  <c:v>1.35</c:v>
                </c:pt>
                <c:pt idx="712">
                  <c:v>1.32</c:v>
                </c:pt>
                <c:pt idx="713">
                  <c:v>1.3</c:v>
                </c:pt>
                <c:pt idx="714">
                  <c:v>1.28</c:v>
                </c:pt>
                <c:pt idx="715">
                  <c:v>1.26</c:v>
                </c:pt>
                <c:pt idx="716">
                  <c:v>1.24</c:v>
                </c:pt>
                <c:pt idx="717">
                  <c:v>1.22</c:v>
                </c:pt>
                <c:pt idx="718">
                  <c:v>1.22</c:v>
                </c:pt>
                <c:pt idx="719">
                  <c:v>1.29</c:v>
                </c:pt>
                <c:pt idx="720">
                  <c:v>1.29</c:v>
                </c:pt>
                <c:pt idx="721">
                  <c:v>1.19</c:v>
                </c:pt>
                <c:pt idx="722">
                  <c:v>1.18</c:v>
                </c:pt>
                <c:pt idx="723">
                  <c:v>1.18</c:v>
                </c:pt>
                <c:pt idx="724">
                  <c:v>1.18</c:v>
                </c:pt>
                <c:pt idx="725">
                  <c:v>1.17</c:v>
                </c:pt>
                <c:pt idx="726">
                  <c:v>1.1599999999999999</c:v>
                </c:pt>
                <c:pt idx="727">
                  <c:v>1.1599999999999999</c:v>
                </c:pt>
                <c:pt idx="728">
                  <c:v>1.1499999999999999</c:v>
                </c:pt>
                <c:pt idx="729">
                  <c:v>1.1399999999999999</c:v>
                </c:pt>
                <c:pt idx="730">
                  <c:v>1.1399999999999999</c:v>
                </c:pt>
                <c:pt idx="731">
                  <c:v>1.1399999999999999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5-2419-4569-9280-2ABC6563F4C1}"/>
            </c:ext>
          </c:extLst>
        </c:ser>
        <c:ser>
          <c:idx val="2"/>
          <c:order val="6"/>
          <c:tx>
            <c:v>2016</c:v>
          </c:tx>
          <c:spPr>
            <a:ln w="12700">
              <a:solidFill>
                <a:schemeClr val="accent5">
                  <a:lumMod val="50000"/>
                </a:schemeClr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DATOS!$AO$3:$AO$734</c:f>
              <c:numCache>
                <c:formatCode>0.00</c:formatCode>
                <c:ptCount val="732"/>
                <c:pt idx="0">
                  <c:v>1.1399999999999999</c:v>
                </c:pt>
                <c:pt idx="1">
                  <c:v>1.1299999999999999</c:v>
                </c:pt>
                <c:pt idx="2">
                  <c:v>1.1299999999999999</c:v>
                </c:pt>
                <c:pt idx="3">
                  <c:v>1.1299999999999999</c:v>
                </c:pt>
                <c:pt idx="4">
                  <c:v>1.1299999999999999</c:v>
                </c:pt>
                <c:pt idx="5">
                  <c:v>1.1299999999999999</c:v>
                </c:pt>
                <c:pt idx="6">
                  <c:v>1.26</c:v>
                </c:pt>
                <c:pt idx="7">
                  <c:v>1.18</c:v>
                </c:pt>
                <c:pt idx="8">
                  <c:v>1.33</c:v>
                </c:pt>
                <c:pt idx="9">
                  <c:v>1.37</c:v>
                </c:pt>
                <c:pt idx="10">
                  <c:v>1.38</c:v>
                </c:pt>
                <c:pt idx="11">
                  <c:v>1.57</c:v>
                </c:pt>
                <c:pt idx="12">
                  <c:v>1.41</c:v>
                </c:pt>
                <c:pt idx="13">
                  <c:v>1.67</c:v>
                </c:pt>
                <c:pt idx="14">
                  <c:v>1.51</c:v>
                </c:pt>
                <c:pt idx="15">
                  <c:v>1.45</c:v>
                </c:pt>
                <c:pt idx="16">
                  <c:v>1.41</c:v>
                </c:pt>
                <c:pt idx="17">
                  <c:v>1.41</c:v>
                </c:pt>
                <c:pt idx="18">
                  <c:v>1.36</c:v>
                </c:pt>
                <c:pt idx="19">
                  <c:v>1.34</c:v>
                </c:pt>
                <c:pt idx="20">
                  <c:v>1.34</c:v>
                </c:pt>
                <c:pt idx="21">
                  <c:v>1.29</c:v>
                </c:pt>
                <c:pt idx="22">
                  <c:v>1.26</c:v>
                </c:pt>
                <c:pt idx="23">
                  <c:v>1.25</c:v>
                </c:pt>
                <c:pt idx="24">
                  <c:v>1.22</c:v>
                </c:pt>
                <c:pt idx="25">
                  <c:v>1.2</c:v>
                </c:pt>
                <c:pt idx="26">
                  <c:v>1.18</c:v>
                </c:pt>
                <c:pt idx="27">
                  <c:v>1.17</c:v>
                </c:pt>
                <c:pt idx="28">
                  <c:v>1.1499999999999999</c:v>
                </c:pt>
                <c:pt idx="29">
                  <c:v>1.1499999999999999</c:v>
                </c:pt>
                <c:pt idx="30">
                  <c:v>1.1299999999999999</c:v>
                </c:pt>
                <c:pt idx="31">
                  <c:v>1.1299999999999999</c:v>
                </c:pt>
                <c:pt idx="32">
                  <c:v>1.1200000000000001</c:v>
                </c:pt>
                <c:pt idx="33">
                  <c:v>1.1100000000000001</c:v>
                </c:pt>
                <c:pt idx="34">
                  <c:v>1.1000000000000001</c:v>
                </c:pt>
                <c:pt idx="35">
                  <c:v>1.1000000000000001</c:v>
                </c:pt>
                <c:pt idx="36">
                  <c:v>1.0900000000000001</c:v>
                </c:pt>
                <c:pt idx="37">
                  <c:v>1.08</c:v>
                </c:pt>
                <c:pt idx="38">
                  <c:v>1.08</c:v>
                </c:pt>
                <c:pt idx="39">
                  <c:v>1.07</c:v>
                </c:pt>
                <c:pt idx="40">
                  <c:v>1.07</c:v>
                </c:pt>
                <c:pt idx="41">
                  <c:v>1.07</c:v>
                </c:pt>
                <c:pt idx="42">
                  <c:v>1.07</c:v>
                </c:pt>
                <c:pt idx="43">
                  <c:v>1.07</c:v>
                </c:pt>
                <c:pt idx="44">
                  <c:v>1.06</c:v>
                </c:pt>
                <c:pt idx="45">
                  <c:v>1.06</c:v>
                </c:pt>
                <c:pt idx="46">
                  <c:v>1.06</c:v>
                </c:pt>
                <c:pt idx="47">
                  <c:v>1.06</c:v>
                </c:pt>
                <c:pt idx="48">
                  <c:v>1.06</c:v>
                </c:pt>
                <c:pt idx="49">
                  <c:v>1.06</c:v>
                </c:pt>
                <c:pt idx="50">
                  <c:v>1.05</c:v>
                </c:pt>
                <c:pt idx="51">
                  <c:v>1.05</c:v>
                </c:pt>
                <c:pt idx="52">
                  <c:v>1.05</c:v>
                </c:pt>
                <c:pt idx="53">
                  <c:v>1.05</c:v>
                </c:pt>
                <c:pt idx="54">
                  <c:v>1.04</c:v>
                </c:pt>
                <c:pt idx="55">
                  <c:v>1.04</c:v>
                </c:pt>
                <c:pt idx="56">
                  <c:v>1.03</c:v>
                </c:pt>
                <c:pt idx="57">
                  <c:v>1.03</c:v>
                </c:pt>
                <c:pt idx="58">
                  <c:v>1.03</c:v>
                </c:pt>
                <c:pt idx="59">
                  <c:v>1.03</c:v>
                </c:pt>
                <c:pt idx="60">
                  <c:v>1.03</c:v>
                </c:pt>
                <c:pt idx="61">
                  <c:v>1.03</c:v>
                </c:pt>
                <c:pt idx="62">
                  <c:v>1.02</c:v>
                </c:pt>
                <c:pt idx="63">
                  <c:v>1.02</c:v>
                </c:pt>
                <c:pt idx="64">
                  <c:v>1.02</c:v>
                </c:pt>
                <c:pt idx="65">
                  <c:v>1.02</c:v>
                </c:pt>
                <c:pt idx="66">
                  <c:v>1.01</c:v>
                </c:pt>
                <c:pt idx="67">
                  <c:v>1.01</c:v>
                </c:pt>
                <c:pt idx="68">
                  <c:v>1.01</c:v>
                </c:pt>
                <c:pt idx="69">
                  <c:v>1.01</c:v>
                </c:pt>
                <c:pt idx="70">
                  <c:v>1.01</c:v>
                </c:pt>
                <c:pt idx="71">
                  <c:v>1.03</c:v>
                </c:pt>
                <c:pt idx="72">
                  <c:v>1.05</c:v>
                </c:pt>
                <c:pt idx="73">
                  <c:v>1.07</c:v>
                </c:pt>
                <c:pt idx="74">
                  <c:v>1.07</c:v>
                </c:pt>
                <c:pt idx="75">
                  <c:v>1.05</c:v>
                </c:pt>
                <c:pt idx="76">
                  <c:v>1.04</c:v>
                </c:pt>
                <c:pt idx="77">
                  <c:v>1.05</c:v>
                </c:pt>
                <c:pt idx="78">
                  <c:v>1.03</c:v>
                </c:pt>
                <c:pt idx="79">
                  <c:v>1.03</c:v>
                </c:pt>
                <c:pt idx="80">
                  <c:v>1.03</c:v>
                </c:pt>
                <c:pt idx="81">
                  <c:v>1.05</c:v>
                </c:pt>
                <c:pt idx="82">
                  <c:v>1.06</c:v>
                </c:pt>
                <c:pt idx="83">
                  <c:v>1.28</c:v>
                </c:pt>
                <c:pt idx="84">
                  <c:v>1.21</c:v>
                </c:pt>
                <c:pt idx="85">
                  <c:v>1.19</c:v>
                </c:pt>
                <c:pt idx="86">
                  <c:v>1.1399999999999999</c:v>
                </c:pt>
                <c:pt idx="87">
                  <c:v>1.1200000000000001</c:v>
                </c:pt>
                <c:pt idx="88">
                  <c:v>1.0900000000000001</c:v>
                </c:pt>
                <c:pt idx="89">
                  <c:v>1.08</c:v>
                </c:pt>
                <c:pt idx="90">
                  <c:v>1.07</c:v>
                </c:pt>
                <c:pt idx="91">
                  <c:v>1.07</c:v>
                </c:pt>
                <c:pt idx="92">
                  <c:v>1.05</c:v>
                </c:pt>
                <c:pt idx="93">
                  <c:v>1.05</c:v>
                </c:pt>
                <c:pt idx="94">
                  <c:v>1.04</c:v>
                </c:pt>
                <c:pt idx="95">
                  <c:v>1.04</c:v>
                </c:pt>
                <c:pt idx="96">
                  <c:v>1.05</c:v>
                </c:pt>
                <c:pt idx="97">
                  <c:v>1.05</c:v>
                </c:pt>
                <c:pt idx="98">
                  <c:v>1.04</c:v>
                </c:pt>
                <c:pt idx="99">
                  <c:v>1.04</c:v>
                </c:pt>
                <c:pt idx="100">
                  <c:v>1.03</c:v>
                </c:pt>
                <c:pt idx="101">
                  <c:v>1.03</c:v>
                </c:pt>
                <c:pt idx="102">
                  <c:v>1.03</c:v>
                </c:pt>
                <c:pt idx="103">
                  <c:v>1.03</c:v>
                </c:pt>
                <c:pt idx="104">
                  <c:v>1.54</c:v>
                </c:pt>
                <c:pt idx="105">
                  <c:v>1.43</c:v>
                </c:pt>
                <c:pt idx="106">
                  <c:v>1.67</c:v>
                </c:pt>
                <c:pt idx="107">
                  <c:v>1.46</c:v>
                </c:pt>
                <c:pt idx="108">
                  <c:v>1.68</c:v>
                </c:pt>
                <c:pt idx="109">
                  <c:v>1.46</c:v>
                </c:pt>
                <c:pt idx="110">
                  <c:v>1.81</c:v>
                </c:pt>
                <c:pt idx="111">
                  <c:v>1.59</c:v>
                </c:pt>
                <c:pt idx="112">
                  <c:v>2</c:v>
                </c:pt>
                <c:pt idx="113">
                  <c:v>1.71</c:v>
                </c:pt>
                <c:pt idx="114">
                  <c:v>1.59</c:v>
                </c:pt>
                <c:pt idx="115">
                  <c:v>1.51</c:v>
                </c:pt>
                <c:pt idx="116">
                  <c:v>1.47</c:v>
                </c:pt>
                <c:pt idx="117">
                  <c:v>1.37</c:v>
                </c:pt>
                <c:pt idx="118" formatCode="General">
                  <c:v>1.29</c:v>
                </c:pt>
                <c:pt idx="119" formatCode="General">
                  <c:v>1.25</c:v>
                </c:pt>
                <c:pt idx="120">
                  <c:v>1.21</c:v>
                </c:pt>
                <c:pt idx="121">
                  <c:v>1.19</c:v>
                </c:pt>
                <c:pt idx="122">
                  <c:v>1.1599999999999999</c:v>
                </c:pt>
                <c:pt idx="123">
                  <c:v>1.1499999999999999</c:v>
                </c:pt>
                <c:pt idx="124">
                  <c:v>1.1299999999999999</c:v>
                </c:pt>
                <c:pt idx="125">
                  <c:v>1.1200000000000001</c:v>
                </c:pt>
                <c:pt idx="126">
                  <c:v>1.1200000000000001</c:v>
                </c:pt>
                <c:pt idx="127">
                  <c:v>1.1100000000000001</c:v>
                </c:pt>
                <c:pt idx="128">
                  <c:v>1.1100000000000001</c:v>
                </c:pt>
                <c:pt idx="129">
                  <c:v>1.216</c:v>
                </c:pt>
                <c:pt idx="130">
                  <c:v>1.17</c:v>
                </c:pt>
                <c:pt idx="131">
                  <c:v>1.1399999999999999</c:v>
                </c:pt>
                <c:pt idx="132">
                  <c:v>1.1100000000000001</c:v>
                </c:pt>
                <c:pt idx="133">
                  <c:v>1.1100000000000001</c:v>
                </c:pt>
                <c:pt idx="134">
                  <c:v>1.17</c:v>
                </c:pt>
                <c:pt idx="135">
                  <c:v>1.1200000000000001</c:v>
                </c:pt>
                <c:pt idx="136">
                  <c:v>1.1200000000000001</c:v>
                </c:pt>
                <c:pt idx="137">
                  <c:v>1.1100000000000001</c:v>
                </c:pt>
                <c:pt idx="138">
                  <c:v>1.23</c:v>
                </c:pt>
                <c:pt idx="139">
                  <c:v>1.17</c:v>
                </c:pt>
                <c:pt idx="140">
                  <c:v>1.66</c:v>
                </c:pt>
                <c:pt idx="141">
                  <c:v>1.51</c:v>
                </c:pt>
                <c:pt idx="142">
                  <c:v>2.11</c:v>
                </c:pt>
                <c:pt idx="143">
                  <c:v>1.84</c:v>
                </c:pt>
                <c:pt idx="144">
                  <c:v>1.83</c:v>
                </c:pt>
                <c:pt idx="145">
                  <c:v>1.66</c:v>
                </c:pt>
                <c:pt idx="146">
                  <c:v>1.54</c:v>
                </c:pt>
                <c:pt idx="147">
                  <c:v>1.48</c:v>
                </c:pt>
                <c:pt idx="148">
                  <c:v>1.57</c:v>
                </c:pt>
                <c:pt idx="149">
                  <c:v>1.49</c:v>
                </c:pt>
                <c:pt idx="150">
                  <c:v>1.39</c:v>
                </c:pt>
                <c:pt idx="151">
                  <c:v>1.35</c:v>
                </c:pt>
                <c:pt idx="152">
                  <c:v>1.3</c:v>
                </c:pt>
                <c:pt idx="153">
                  <c:v>1.28</c:v>
                </c:pt>
                <c:pt idx="154">
                  <c:v>1.67</c:v>
                </c:pt>
                <c:pt idx="155">
                  <c:v>1.6</c:v>
                </c:pt>
                <c:pt idx="156">
                  <c:v>1.4</c:v>
                </c:pt>
                <c:pt idx="157">
                  <c:v>1.35</c:v>
                </c:pt>
                <c:pt idx="158">
                  <c:v>1.35</c:v>
                </c:pt>
                <c:pt idx="159">
                  <c:v>1.35</c:v>
                </c:pt>
                <c:pt idx="160">
                  <c:v>1.35</c:v>
                </c:pt>
                <c:pt idx="161">
                  <c:v>1.34</c:v>
                </c:pt>
                <c:pt idx="162">
                  <c:v>1.45</c:v>
                </c:pt>
                <c:pt idx="163">
                  <c:v>1.43</c:v>
                </c:pt>
                <c:pt idx="164">
                  <c:v>1.36</c:v>
                </c:pt>
                <c:pt idx="165">
                  <c:v>1.38</c:v>
                </c:pt>
                <c:pt idx="166">
                  <c:v>1.61</c:v>
                </c:pt>
                <c:pt idx="167">
                  <c:v>1.65</c:v>
                </c:pt>
                <c:pt idx="168">
                  <c:v>1.47</c:v>
                </c:pt>
                <c:pt idx="169">
                  <c:v>1.42</c:v>
                </c:pt>
                <c:pt idx="170">
                  <c:v>1.33</c:v>
                </c:pt>
                <c:pt idx="171">
                  <c:v>1.29</c:v>
                </c:pt>
                <c:pt idx="172">
                  <c:v>1.24</c:v>
                </c:pt>
                <c:pt idx="173">
                  <c:v>1.21</c:v>
                </c:pt>
                <c:pt idx="174">
                  <c:v>1.37</c:v>
                </c:pt>
                <c:pt idx="175">
                  <c:v>1.32</c:v>
                </c:pt>
                <c:pt idx="176">
                  <c:v>1.31</c:v>
                </c:pt>
                <c:pt idx="177">
                  <c:v>1.25</c:v>
                </c:pt>
                <c:pt idx="178">
                  <c:v>1.23</c:v>
                </c:pt>
                <c:pt idx="179">
                  <c:v>1.42</c:v>
                </c:pt>
                <c:pt idx="180">
                  <c:v>1.69</c:v>
                </c:pt>
                <c:pt idx="181">
                  <c:v>1.75</c:v>
                </c:pt>
                <c:pt idx="182">
                  <c:v>1.8</c:v>
                </c:pt>
                <c:pt idx="183">
                  <c:v>1.82</c:v>
                </c:pt>
                <c:pt idx="184">
                  <c:v>1.81</c:v>
                </c:pt>
                <c:pt idx="185">
                  <c:v>1.88</c:v>
                </c:pt>
                <c:pt idx="186">
                  <c:v>2.23</c:v>
                </c:pt>
                <c:pt idx="187">
                  <c:v>2.0299999999999998</c:v>
                </c:pt>
                <c:pt idx="188">
                  <c:v>2.14</c:v>
                </c:pt>
                <c:pt idx="189">
                  <c:v>3.51</c:v>
                </c:pt>
                <c:pt idx="190">
                  <c:v>2.5299999999999998</c:v>
                </c:pt>
                <c:pt idx="191">
                  <c:v>2.2599999999999998</c:v>
                </c:pt>
                <c:pt idx="192">
                  <c:v>2.41</c:v>
                </c:pt>
                <c:pt idx="193">
                  <c:v>2.11</c:v>
                </c:pt>
                <c:pt idx="194">
                  <c:v>2.38</c:v>
                </c:pt>
                <c:pt idx="195">
                  <c:v>2.11</c:v>
                </c:pt>
                <c:pt idx="196">
                  <c:v>1.89</c:v>
                </c:pt>
                <c:pt idx="197">
                  <c:v>1.8</c:v>
                </c:pt>
                <c:pt idx="198">
                  <c:v>1.7</c:v>
                </c:pt>
                <c:pt idx="199">
                  <c:v>1.67</c:v>
                </c:pt>
                <c:pt idx="200">
                  <c:v>1.77</c:v>
                </c:pt>
                <c:pt idx="201">
                  <c:v>1.71</c:v>
                </c:pt>
                <c:pt idx="202">
                  <c:v>2</c:v>
                </c:pt>
                <c:pt idx="203">
                  <c:v>1.88</c:v>
                </c:pt>
                <c:pt idx="204">
                  <c:v>2.1800000000000002</c:v>
                </c:pt>
                <c:pt idx="205">
                  <c:v>2.1800000000000002</c:v>
                </c:pt>
                <c:pt idx="206">
                  <c:v>2.2000000000000002</c:v>
                </c:pt>
                <c:pt idx="207">
                  <c:v>2.0499999999999998</c:v>
                </c:pt>
                <c:pt idx="208">
                  <c:v>2.11</c:v>
                </c:pt>
                <c:pt idx="209">
                  <c:v>2</c:v>
                </c:pt>
                <c:pt idx="210">
                  <c:v>2.06</c:v>
                </c:pt>
                <c:pt idx="211">
                  <c:v>1.92</c:v>
                </c:pt>
                <c:pt idx="212">
                  <c:v>2.4700000000000002</c:v>
                </c:pt>
                <c:pt idx="213">
                  <c:v>2.04</c:v>
                </c:pt>
                <c:pt idx="214">
                  <c:v>2.13</c:v>
                </c:pt>
                <c:pt idx="215">
                  <c:v>2.0699999999999998</c:v>
                </c:pt>
                <c:pt idx="216">
                  <c:v>2.11</c:v>
                </c:pt>
                <c:pt idx="217">
                  <c:v>1.98</c:v>
                </c:pt>
                <c:pt idx="218">
                  <c:v>1.83</c:v>
                </c:pt>
                <c:pt idx="219">
                  <c:v>1.73</c:v>
                </c:pt>
                <c:pt idx="220">
                  <c:v>1.68</c:v>
                </c:pt>
                <c:pt idx="221">
                  <c:v>1.67</c:v>
                </c:pt>
                <c:pt idx="222">
                  <c:v>1.69</c:v>
                </c:pt>
                <c:pt idx="223">
                  <c:v>1.66</c:v>
                </c:pt>
                <c:pt idx="224">
                  <c:v>1.59</c:v>
                </c:pt>
                <c:pt idx="225">
                  <c:v>1.56</c:v>
                </c:pt>
                <c:pt idx="226">
                  <c:v>2.21</c:v>
                </c:pt>
                <c:pt idx="227">
                  <c:v>2.0299999999999998</c:v>
                </c:pt>
                <c:pt idx="228">
                  <c:v>1.83</c:v>
                </c:pt>
                <c:pt idx="229">
                  <c:v>1.77</c:v>
                </c:pt>
                <c:pt idx="230">
                  <c:v>1.87</c:v>
                </c:pt>
                <c:pt idx="231">
                  <c:v>1.77</c:v>
                </c:pt>
                <c:pt idx="232">
                  <c:v>1.95</c:v>
                </c:pt>
                <c:pt idx="233">
                  <c:v>1.81</c:v>
                </c:pt>
                <c:pt idx="234">
                  <c:v>2.2999999999999998</c:v>
                </c:pt>
                <c:pt idx="235">
                  <c:v>2.0299999999999998</c:v>
                </c:pt>
                <c:pt idx="236">
                  <c:v>2.6</c:v>
                </c:pt>
                <c:pt idx="237">
                  <c:v>3.12</c:v>
                </c:pt>
                <c:pt idx="238">
                  <c:v>2.69</c:v>
                </c:pt>
                <c:pt idx="239">
                  <c:v>2.83</c:v>
                </c:pt>
                <c:pt idx="240">
                  <c:v>3</c:v>
                </c:pt>
                <c:pt idx="241">
                  <c:v>2.71</c:v>
                </c:pt>
                <c:pt idx="242">
                  <c:v>2.73</c:v>
                </c:pt>
                <c:pt idx="243">
                  <c:v>3.56</c:v>
                </c:pt>
                <c:pt idx="244">
                  <c:v>2.97</c:v>
                </c:pt>
                <c:pt idx="245">
                  <c:v>2.59</c:v>
                </c:pt>
                <c:pt idx="246">
                  <c:v>2.83</c:v>
                </c:pt>
                <c:pt idx="247">
                  <c:v>2.58</c:v>
                </c:pt>
                <c:pt idx="248">
                  <c:v>2.83</c:v>
                </c:pt>
                <c:pt idx="249">
                  <c:v>2.59</c:v>
                </c:pt>
                <c:pt idx="250">
                  <c:v>2.4300000000000002</c:v>
                </c:pt>
                <c:pt idx="251">
                  <c:v>2.2000000000000002</c:v>
                </c:pt>
                <c:pt idx="252">
                  <c:v>2.34</c:v>
                </c:pt>
                <c:pt idx="253">
                  <c:v>2.1800000000000002</c:v>
                </c:pt>
                <c:pt idx="254">
                  <c:v>3.11</c:v>
                </c:pt>
                <c:pt idx="255">
                  <c:v>2.71</c:v>
                </c:pt>
                <c:pt idx="256">
                  <c:v>2.4300000000000002</c:v>
                </c:pt>
                <c:pt idx="257">
                  <c:v>2.34</c:v>
                </c:pt>
                <c:pt idx="258">
                  <c:v>2.8</c:v>
                </c:pt>
                <c:pt idx="259">
                  <c:v>2.5</c:v>
                </c:pt>
                <c:pt idx="260">
                  <c:v>2.77</c:v>
                </c:pt>
                <c:pt idx="261">
                  <c:v>2.54</c:v>
                </c:pt>
                <c:pt idx="262">
                  <c:v>2.74</c:v>
                </c:pt>
                <c:pt idx="263">
                  <c:v>2.4700000000000002</c:v>
                </c:pt>
                <c:pt idx="264">
                  <c:v>2.23</c:v>
                </c:pt>
                <c:pt idx="265">
                  <c:v>2.31</c:v>
                </c:pt>
                <c:pt idx="266">
                  <c:v>2.0299999999999998</c:v>
                </c:pt>
                <c:pt idx="267">
                  <c:v>1.99</c:v>
                </c:pt>
                <c:pt idx="268">
                  <c:v>2.19</c:v>
                </c:pt>
                <c:pt idx="269">
                  <c:v>2.0699999999999998</c:v>
                </c:pt>
                <c:pt idx="270">
                  <c:v>1.97</c:v>
                </c:pt>
                <c:pt idx="271">
                  <c:v>2.06</c:v>
                </c:pt>
                <c:pt idx="272">
                  <c:v>1.98</c:v>
                </c:pt>
                <c:pt idx="273">
                  <c:v>1.95</c:v>
                </c:pt>
                <c:pt idx="274">
                  <c:v>2.35</c:v>
                </c:pt>
                <c:pt idx="275">
                  <c:v>2.34</c:v>
                </c:pt>
                <c:pt idx="276">
                  <c:v>2.36</c:v>
                </c:pt>
                <c:pt idx="277">
                  <c:v>2.21</c:v>
                </c:pt>
                <c:pt idx="278">
                  <c:v>2.3199999999999998</c:v>
                </c:pt>
                <c:pt idx="279">
                  <c:v>2.29</c:v>
                </c:pt>
                <c:pt idx="280">
                  <c:v>2.12</c:v>
                </c:pt>
                <c:pt idx="281">
                  <c:v>2.0099999999999998</c:v>
                </c:pt>
                <c:pt idx="282">
                  <c:v>1.99</c:v>
                </c:pt>
                <c:pt idx="283">
                  <c:v>1.9</c:v>
                </c:pt>
                <c:pt idx="284">
                  <c:v>1.83</c:v>
                </c:pt>
                <c:pt idx="285">
                  <c:v>1.79</c:v>
                </c:pt>
                <c:pt idx="286">
                  <c:v>1.78</c:v>
                </c:pt>
                <c:pt idx="287">
                  <c:v>1.76</c:v>
                </c:pt>
                <c:pt idx="288">
                  <c:v>1.75</c:v>
                </c:pt>
                <c:pt idx="289">
                  <c:v>1.89</c:v>
                </c:pt>
                <c:pt idx="290">
                  <c:v>1.88</c:v>
                </c:pt>
                <c:pt idx="291">
                  <c:v>1.81</c:v>
                </c:pt>
                <c:pt idx="292">
                  <c:v>1.74</c:v>
                </c:pt>
                <c:pt idx="293">
                  <c:v>1.82</c:v>
                </c:pt>
                <c:pt idx="294">
                  <c:v>2.11</c:v>
                </c:pt>
                <c:pt idx="295">
                  <c:v>2.0699999999999998</c:v>
                </c:pt>
                <c:pt idx="296">
                  <c:v>2.2799999999999998</c:v>
                </c:pt>
                <c:pt idx="297">
                  <c:v>2.2599999999999998</c:v>
                </c:pt>
                <c:pt idx="298">
                  <c:v>2.2000000000000002</c:v>
                </c:pt>
                <c:pt idx="299">
                  <c:v>2.19</c:v>
                </c:pt>
                <c:pt idx="300">
                  <c:v>2.27</c:v>
                </c:pt>
                <c:pt idx="301">
                  <c:v>2.17</c:v>
                </c:pt>
                <c:pt idx="302">
                  <c:v>2.4500000000000002</c:v>
                </c:pt>
                <c:pt idx="303">
                  <c:v>2.2400000000000002</c:v>
                </c:pt>
                <c:pt idx="304">
                  <c:v>2.33</c:v>
                </c:pt>
                <c:pt idx="305">
                  <c:v>2.16</c:v>
                </c:pt>
                <c:pt idx="306">
                  <c:v>2.0099999999999998</c:v>
                </c:pt>
                <c:pt idx="307">
                  <c:v>1.95</c:v>
                </c:pt>
                <c:pt idx="308">
                  <c:v>1.94</c:v>
                </c:pt>
                <c:pt idx="309">
                  <c:v>1.89</c:v>
                </c:pt>
                <c:pt idx="310">
                  <c:v>1.82</c:v>
                </c:pt>
                <c:pt idx="311">
                  <c:v>1.8</c:v>
                </c:pt>
                <c:pt idx="312">
                  <c:v>1.74</c:v>
                </c:pt>
                <c:pt idx="313">
                  <c:v>1.7</c:v>
                </c:pt>
                <c:pt idx="314">
                  <c:v>1.66</c:v>
                </c:pt>
                <c:pt idx="315">
                  <c:v>1.66</c:v>
                </c:pt>
                <c:pt idx="316">
                  <c:v>1.77</c:v>
                </c:pt>
                <c:pt idx="317">
                  <c:v>1.73</c:v>
                </c:pt>
                <c:pt idx="318">
                  <c:v>1.85</c:v>
                </c:pt>
                <c:pt idx="319">
                  <c:v>1.88</c:v>
                </c:pt>
                <c:pt idx="320">
                  <c:v>1.78</c:v>
                </c:pt>
                <c:pt idx="321">
                  <c:v>1.77</c:v>
                </c:pt>
                <c:pt idx="322">
                  <c:v>1.76</c:v>
                </c:pt>
                <c:pt idx="323">
                  <c:v>2.0699999999999998</c:v>
                </c:pt>
                <c:pt idx="324">
                  <c:v>2.25</c:v>
                </c:pt>
                <c:pt idx="325">
                  <c:v>2.0499999999999998</c:v>
                </c:pt>
                <c:pt idx="326">
                  <c:v>1.95</c:v>
                </c:pt>
                <c:pt idx="327">
                  <c:v>1.87</c:v>
                </c:pt>
                <c:pt idx="328">
                  <c:v>1.79</c:v>
                </c:pt>
                <c:pt idx="329">
                  <c:v>1.75</c:v>
                </c:pt>
                <c:pt idx="330">
                  <c:v>1.72</c:v>
                </c:pt>
                <c:pt idx="331">
                  <c:v>2.14</c:v>
                </c:pt>
                <c:pt idx="332">
                  <c:v>2.73</c:v>
                </c:pt>
                <c:pt idx="333">
                  <c:v>2.85</c:v>
                </c:pt>
                <c:pt idx="334">
                  <c:v>2.4700000000000002</c:v>
                </c:pt>
                <c:pt idx="335">
                  <c:v>2.38</c:v>
                </c:pt>
                <c:pt idx="336">
                  <c:v>2.15</c:v>
                </c:pt>
                <c:pt idx="337">
                  <c:v>2.0499999999999998</c:v>
                </c:pt>
                <c:pt idx="338">
                  <c:v>2</c:v>
                </c:pt>
                <c:pt idx="339">
                  <c:v>2.11</c:v>
                </c:pt>
                <c:pt idx="340">
                  <c:v>2.27</c:v>
                </c:pt>
                <c:pt idx="341">
                  <c:v>2.4300000000000002</c:v>
                </c:pt>
                <c:pt idx="342">
                  <c:v>2.64</c:v>
                </c:pt>
                <c:pt idx="343">
                  <c:v>2.75</c:v>
                </c:pt>
                <c:pt idx="344">
                  <c:v>2.44</c:v>
                </c:pt>
                <c:pt idx="345">
                  <c:v>2.2599999999999998</c:v>
                </c:pt>
                <c:pt idx="346">
                  <c:v>2.35</c:v>
                </c:pt>
                <c:pt idx="347">
                  <c:v>2.17</c:v>
                </c:pt>
                <c:pt idx="348">
                  <c:v>2.06</c:v>
                </c:pt>
                <c:pt idx="349">
                  <c:v>2.36</c:v>
                </c:pt>
                <c:pt idx="350">
                  <c:v>2.1800000000000002</c:v>
                </c:pt>
                <c:pt idx="351">
                  <c:v>2.11</c:v>
                </c:pt>
                <c:pt idx="352">
                  <c:v>2.58</c:v>
                </c:pt>
                <c:pt idx="353">
                  <c:v>2.2999999999999998</c:v>
                </c:pt>
                <c:pt idx="354">
                  <c:v>2.2400000000000002</c:v>
                </c:pt>
                <c:pt idx="355">
                  <c:v>2.27</c:v>
                </c:pt>
                <c:pt idx="356">
                  <c:v>2.12</c:v>
                </c:pt>
                <c:pt idx="357">
                  <c:v>2.02</c:v>
                </c:pt>
                <c:pt idx="358">
                  <c:v>1.91</c:v>
                </c:pt>
                <c:pt idx="359">
                  <c:v>1.87</c:v>
                </c:pt>
                <c:pt idx="360">
                  <c:v>1.87</c:v>
                </c:pt>
                <c:pt idx="361">
                  <c:v>1.83</c:v>
                </c:pt>
                <c:pt idx="362">
                  <c:v>1.84</c:v>
                </c:pt>
                <c:pt idx="363">
                  <c:v>1.99</c:v>
                </c:pt>
                <c:pt idx="364">
                  <c:v>2.77</c:v>
                </c:pt>
                <c:pt idx="365">
                  <c:v>3.24</c:v>
                </c:pt>
                <c:pt idx="366">
                  <c:v>2.8</c:v>
                </c:pt>
                <c:pt idx="367">
                  <c:v>2.44</c:v>
                </c:pt>
                <c:pt idx="368">
                  <c:v>2.19</c:v>
                </c:pt>
                <c:pt idx="369">
                  <c:v>2.2200000000000002</c:v>
                </c:pt>
                <c:pt idx="370">
                  <c:v>2.38</c:v>
                </c:pt>
                <c:pt idx="371">
                  <c:v>2.3199999999999998</c:v>
                </c:pt>
                <c:pt idx="372">
                  <c:v>2.5499999999999998</c:v>
                </c:pt>
                <c:pt idx="373">
                  <c:v>2.85</c:v>
                </c:pt>
                <c:pt idx="374">
                  <c:v>4.7</c:v>
                </c:pt>
                <c:pt idx="375">
                  <c:v>4.07</c:v>
                </c:pt>
                <c:pt idx="376">
                  <c:v>3.69</c:v>
                </c:pt>
                <c:pt idx="377">
                  <c:v>3</c:v>
                </c:pt>
                <c:pt idx="378">
                  <c:v>2.61</c:v>
                </c:pt>
                <c:pt idx="379">
                  <c:v>2.4</c:v>
                </c:pt>
                <c:pt idx="380">
                  <c:v>2.2000000000000002</c:v>
                </c:pt>
                <c:pt idx="381">
                  <c:v>2.13</c:v>
                </c:pt>
                <c:pt idx="382">
                  <c:v>2</c:v>
                </c:pt>
                <c:pt idx="383">
                  <c:v>1.96</c:v>
                </c:pt>
                <c:pt idx="384">
                  <c:v>1.93</c:v>
                </c:pt>
                <c:pt idx="385">
                  <c:v>1.93</c:v>
                </c:pt>
                <c:pt idx="386">
                  <c:v>2.4900000000000002</c:v>
                </c:pt>
                <c:pt idx="387">
                  <c:v>2.17</c:v>
                </c:pt>
                <c:pt idx="388">
                  <c:v>2.1</c:v>
                </c:pt>
                <c:pt idx="389">
                  <c:v>2.0699999999999998</c:v>
                </c:pt>
                <c:pt idx="390">
                  <c:v>2.02</c:v>
                </c:pt>
                <c:pt idx="391">
                  <c:v>1.95</c:v>
                </c:pt>
                <c:pt idx="392">
                  <c:v>1.9</c:v>
                </c:pt>
                <c:pt idx="393">
                  <c:v>1.87</c:v>
                </c:pt>
                <c:pt idx="394">
                  <c:v>1.89</c:v>
                </c:pt>
                <c:pt idx="395">
                  <c:v>1.94</c:v>
                </c:pt>
                <c:pt idx="396">
                  <c:v>2.11</c:v>
                </c:pt>
                <c:pt idx="397">
                  <c:v>2.0099999999999998</c:v>
                </c:pt>
                <c:pt idx="398">
                  <c:v>1.9</c:v>
                </c:pt>
                <c:pt idx="399">
                  <c:v>2.4500000000000002</c:v>
                </c:pt>
                <c:pt idx="400">
                  <c:v>2.14</c:v>
                </c:pt>
                <c:pt idx="401">
                  <c:v>2.04</c:v>
                </c:pt>
                <c:pt idx="402">
                  <c:v>1.94</c:v>
                </c:pt>
                <c:pt idx="403">
                  <c:v>2.91</c:v>
                </c:pt>
                <c:pt idx="404">
                  <c:v>2.17</c:v>
                </c:pt>
                <c:pt idx="405">
                  <c:v>2.15</c:v>
                </c:pt>
                <c:pt idx="406">
                  <c:v>2.38</c:v>
                </c:pt>
                <c:pt idx="407">
                  <c:v>2.34</c:v>
                </c:pt>
                <c:pt idx="408">
                  <c:v>2.3199999999999998</c:v>
                </c:pt>
                <c:pt idx="409">
                  <c:v>2.2000000000000002</c:v>
                </c:pt>
                <c:pt idx="410">
                  <c:v>2.04</c:v>
                </c:pt>
                <c:pt idx="411">
                  <c:v>2.14</c:v>
                </c:pt>
                <c:pt idx="412">
                  <c:v>2.0499999999999998</c:v>
                </c:pt>
                <c:pt idx="413">
                  <c:v>2.09</c:v>
                </c:pt>
                <c:pt idx="414">
                  <c:v>2.0699999999999998</c:v>
                </c:pt>
                <c:pt idx="415">
                  <c:v>1.99</c:v>
                </c:pt>
                <c:pt idx="416">
                  <c:v>1.89</c:v>
                </c:pt>
                <c:pt idx="417">
                  <c:v>1.98</c:v>
                </c:pt>
                <c:pt idx="418">
                  <c:v>2.1800000000000002</c:v>
                </c:pt>
                <c:pt idx="419">
                  <c:v>2.11</c:v>
                </c:pt>
                <c:pt idx="420">
                  <c:v>2.2000000000000002</c:v>
                </c:pt>
                <c:pt idx="421">
                  <c:v>2.11</c:v>
                </c:pt>
                <c:pt idx="422">
                  <c:v>2.06</c:v>
                </c:pt>
                <c:pt idx="423">
                  <c:v>1.97</c:v>
                </c:pt>
                <c:pt idx="424">
                  <c:v>1.97</c:v>
                </c:pt>
                <c:pt idx="425">
                  <c:v>1.95</c:v>
                </c:pt>
                <c:pt idx="426">
                  <c:v>2</c:v>
                </c:pt>
                <c:pt idx="427">
                  <c:v>2.0299999999999998</c:v>
                </c:pt>
                <c:pt idx="428">
                  <c:v>1.95</c:v>
                </c:pt>
                <c:pt idx="429">
                  <c:v>2.31</c:v>
                </c:pt>
                <c:pt idx="430">
                  <c:v>2.5099999999999998</c:v>
                </c:pt>
                <c:pt idx="431">
                  <c:v>2.57</c:v>
                </c:pt>
                <c:pt idx="432">
                  <c:v>2.34</c:v>
                </c:pt>
                <c:pt idx="433">
                  <c:v>2.74</c:v>
                </c:pt>
                <c:pt idx="434">
                  <c:v>2.56</c:v>
                </c:pt>
                <c:pt idx="435">
                  <c:v>2.41</c:v>
                </c:pt>
                <c:pt idx="436">
                  <c:v>2.2000000000000002</c:v>
                </c:pt>
                <c:pt idx="437">
                  <c:v>2.19</c:v>
                </c:pt>
                <c:pt idx="438">
                  <c:v>2.04</c:v>
                </c:pt>
                <c:pt idx="439">
                  <c:v>1.93</c:v>
                </c:pt>
                <c:pt idx="440">
                  <c:v>1.86</c:v>
                </c:pt>
                <c:pt idx="441">
                  <c:v>1.81</c:v>
                </c:pt>
                <c:pt idx="442">
                  <c:v>3</c:v>
                </c:pt>
                <c:pt idx="443">
                  <c:v>2.23</c:v>
                </c:pt>
                <c:pt idx="444">
                  <c:v>2.12</c:v>
                </c:pt>
                <c:pt idx="445">
                  <c:v>2.14</c:v>
                </c:pt>
                <c:pt idx="446">
                  <c:v>2.21</c:v>
                </c:pt>
                <c:pt idx="447">
                  <c:v>2.17</c:v>
                </c:pt>
                <c:pt idx="448">
                  <c:v>2.0299999999999998</c:v>
                </c:pt>
                <c:pt idx="449">
                  <c:v>1.96</c:v>
                </c:pt>
                <c:pt idx="450">
                  <c:v>2.04</c:v>
                </c:pt>
                <c:pt idx="451">
                  <c:v>1.91</c:v>
                </c:pt>
                <c:pt idx="452">
                  <c:v>2.29</c:v>
                </c:pt>
                <c:pt idx="453">
                  <c:v>2.15</c:v>
                </c:pt>
                <c:pt idx="454">
                  <c:v>2.0099999999999998</c:v>
                </c:pt>
                <c:pt idx="455">
                  <c:v>1.93</c:v>
                </c:pt>
                <c:pt idx="456">
                  <c:v>1.9</c:v>
                </c:pt>
                <c:pt idx="457">
                  <c:v>1.92</c:v>
                </c:pt>
                <c:pt idx="458">
                  <c:v>2.16</c:v>
                </c:pt>
                <c:pt idx="459">
                  <c:v>1.94</c:v>
                </c:pt>
                <c:pt idx="460">
                  <c:v>3.2</c:v>
                </c:pt>
                <c:pt idx="461">
                  <c:v>2.31</c:v>
                </c:pt>
                <c:pt idx="462">
                  <c:v>4.09</c:v>
                </c:pt>
                <c:pt idx="463">
                  <c:v>2.86</c:v>
                </c:pt>
                <c:pt idx="464">
                  <c:v>2.44</c:v>
                </c:pt>
                <c:pt idx="465">
                  <c:v>2.2200000000000002</c:v>
                </c:pt>
                <c:pt idx="466">
                  <c:v>2.11</c:v>
                </c:pt>
                <c:pt idx="467">
                  <c:v>1.99</c:v>
                </c:pt>
                <c:pt idx="468">
                  <c:v>1.94</c:v>
                </c:pt>
                <c:pt idx="469">
                  <c:v>1.9</c:v>
                </c:pt>
                <c:pt idx="470">
                  <c:v>2.37</c:v>
                </c:pt>
                <c:pt idx="471">
                  <c:v>2.19</c:v>
                </c:pt>
                <c:pt idx="472">
                  <c:v>2.04</c:v>
                </c:pt>
                <c:pt idx="473">
                  <c:v>1.92</c:v>
                </c:pt>
                <c:pt idx="474">
                  <c:v>1.87</c:v>
                </c:pt>
                <c:pt idx="475">
                  <c:v>1.84</c:v>
                </c:pt>
                <c:pt idx="476">
                  <c:v>1.8</c:v>
                </c:pt>
                <c:pt idx="477">
                  <c:v>1.78</c:v>
                </c:pt>
                <c:pt idx="478">
                  <c:v>1.78</c:v>
                </c:pt>
                <c:pt idx="479">
                  <c:v>1.99</c:v>
                </c:pt>
                <c:pt idx="480">
                  <c:v>1.88</c:v>
                </c:pt>
                <c:pt idx="481">
                  <c:v>1.83</c:v>
                </c:pt>
                <c:pt idx="482">
                  <c:v>1.82</c:v>
                </c:pt>
                <c:pt idx="483">
                  <c:v>1.81</c:v>
                </c:pt>
                <c:pt idx="484">
                  <c:v>1.73</c:v>
                </c:pt>
                <c:pt idx="485">
                  <c:v>1.69</c:v>
                </c:pt>
                <c:pt idx="486">
                  <c:v>2.11</c:v>
                </c:pt>
                <c:pt idx="487">
                  <c:v>1.95</c:v>
                </c:pt>
                <c:pt idx="488">
                  <c:v>1.83</c:v>
                </c:pt>
                <c:pt idx="489">
                  <c:v>3</c:v>
                </c:pt>
                <c:pt idx="490">
                  <c:v>3</c:v>
                </c:pt>
                <c:pt idx="491">
                  <c:v>2.35</c:v>
                </c:pt>
                <c:pt idx="492">
                  <c:v>2.13</c:v>
                </c:pt>
                <c:pt idx="493">
                  <c:v>2</c:v>
                </c:pt>
                <c:pt idx="494">
                  <c:v>1.92</c:v>
                </c:pt>
                <c:pt idx="495">
                  <c:v>1.84</c:v>
                </c:pt>
                <c:pt idx="496">
                  <c:v>1.79</c:v>
                </c:pt>
                <c:pt idx="497">
                  <c:v>1.89</c:v>
                </c:pt>
                <c:pt idx="498">
                  <c:v>1.81</c:v>
                </c:pt>
                <c:pt idx="499">
                  <c:v>1.83</c:v>
                </c:pt>
                <c:pt idx="500">
                  <c:v>1.85</c:v>
                </c:pt>
                <c:pt idx="501">
                  <c:v>1.79</c:v>
                </c:pt>
                <c:pt idx="502">
                  <c:v>2.0499999999999998</c:v>
                </c:pt>
                <c:pt idx="503">
                  <c:v>2.35</c:v>
                </c:pt>
                <c:pt idx="504">
                  <c:v>2.09</c:v>
                </c:pt>
                <c:pt idx="505">
                  <c:v>2.04</c:v>
                </c:pt>
                <c:pt idx="506">
                  <c:v>1.93</c:v>
                </c:pt>
                <c:pt idx="507">
                  <c:v>1.95</c:v>
                </c:pt>
                <c:pt idx="508">
                  <c:v>1.87</c:v>
                </c:pt>
                <c:pt idx="509">
                  <c:v>2.29</c:v>
                </c:pt>
                <c:pt idx="510">
                  <c:v>2.4300000000000002</c:v>
                </c:pt>
                <c:pt idx="511">
                  <c:v>2.52</c:v>
                </c:pt>
                <c:pt idx="512">
                  <c:v>2.2999999999999998</c:v>
                </c:pt>
                <c:pt idx="513">
                  <c:v>2.39</c:v>
                </c:pt>
                <c:pt idx="514">
                  <c:v>2.56</c:v>
                </c:pt>
                <c:pt idx="515">
                  <c:v>2.27</c:v>
                </c:pt>
                <c:pt idx="516">
                  <c:v>4.2300000000000004</c:v>
                </c:pt>
                <c:pt idx="517">
                  <c:v>2.9</c:v>
                </c:pt>
                <c:pt idx="518">
                  <c:v>2.5</c:v>
                </c:pt>
                <c:pt idx="519">
                  <c:v>2.31</c:v>
                </c:pt>
                <c:pt idx="520">
                  <c:v>2.15</c:v>
                </c:pt>
                <c:pt idx="521">
                  <c:v>2.08</c:v>
                </c:pt>
                <c:pt idx="522">
                  <c:v>2.19</c:v>
                </c:pt>
                <c:pt idx="523">
                  <c:v>2.06</c:v>
                </c:pt>
                <c:pt idx="524">
                  <c:v>2.0099999999999998</c:v>
                </c:pt>
                <c:pt idx="525">
                  <c:v>1.97</c:v>
                </c:pt>
                <c:pt idx="526">
                  <c:v>2.0099999999999998</c:v>
                </c:pt>
                <c:pt idx="527">
                  <c:v>1.96</c:v>
                </c:pt>
                <c:pt idx="528">
                  <c:v>1.89</c:v>
                </c:pt>
                <c:pt idx="529">
                  <c:v>1.88</c:v>
                </c:pt>
                <c:pt idx="530">
                  <c:v>1.9</c:v>
                </c:pt>
                <c:pt idx="531">
                  <c:v>1.73</c:v>
                </c:pt>
                <c:pt idx="532">
                  <c:v>1.78</c:v>
                </c:pt>
                <c:pt idx="533">
                  <c:v>1.74</c:v>
                </c:pt>
                <c:pt idx="534">
                  <c:v>1.71</c:v>
                </c:pt>
                <c:pt idx="535">
                  <c:v>2.04</c:v>
                </c:pt>
                <c:pt idx="536">
                  <c:v>2.95</c:v>
                </c:pt>
                <c:pt idx="537">
                  <c:v>2.5299999999999998</c:v>
                </c:pt>
                <c:pt idx="538">
                  <c:v>2.15</c:v>
                </c:pt>
                <c:pt idx="539">
                  <c:v>2.02</c:v>
                </c:pt>
                <c:pt idx="540">
                  <c:v>1.91</c:v>
                </c:pt>
                <c:pt idx="541">
                  <c:v>1.85</c:v>
                </c:pt>
                <c:pt idx="542">
                  <c:v>1.79</c:v>
                </c:pt>
                <c:pt idx="543">
                  <c:v>1.77</c:v>
                </c:pt>
                <c:pt idx="544">
                  <c:v>1.75</c:v>
                </c:pt>
                <c:pt idx="545">
                  <c:v>1.75</c:v>
                </c:pt>
                <c:pt idx="546">
                  <c:v>1.83</c:v>
                </c:pt>
                <c:pt idx="547">
                  <c:v>1.81</c:v>
                </c:pt>
                <c:pt idx="548">
                  <c:v>2.2000000000000002</c:v>
                </c:pt>
                <c:pt idx="549">
                  <c:v>2</c:v>
                </c:pt>
                <c:pt idx="550">
                  <c:v>2.4</c:v>
                </c:pt>
                <c:pt idx="551">
                  <c:v>3.78</c:v>
                </c:pt>
                <c:pt idx="553">
                  <c:v>2.83</c:v>
                </c:pt>
                <c:pt idx="554">
                  <c:v>2.42</c:v>
                </c:pt>
                <c:pt idx="555">
                  <c:v>2.61</c:v>
                </c:pt>
                <c:pt idx="556">
                  <c:v>3.43</c:v>
                </c:pt>
                <c:pt idx="559">
                  <c:v>2.31</c:v>
                </c:pt>
                <c:pt idx="561">
                  <c:v>2.44</c:v>
                </c:pt>
                <c:pt idx="563">
                  <c:v>2.42</c:v>
                </c:pt>
                <c:pt idx="564">
                  <c:v>2.44</c:v>
                </c:pt>
                <c:pt idx="566">
                  <c:v>2.2999999999999998</c:v>
                </c:pt>
                <c:pt idx="567">
                  <c:v>2.21</c:v>
                </c:pt>
                <c:pt idx="569">
                  <c:v>2.14</c:v>
                </c:pt>
                <c:pt idx="571">
                  <c:v>2.15</c:v>
                </c:pt>
                <c:pt idx="573">
                  <c:v>2.1800000000000002</c:v>
                </c:pt>
                <c:pt idx="574">
                  <c:v>2.31</c:v>
                </c:pt>
                <c:pt idx="575">
                  <c:v>2.2200000000000002</c:v>
                </c:pt>
                <c:pt idx="577">
                  <c:v>2.31</c:v>
                </c:pt>
                <c:pt idx="579">
                  <c:v>2.08</c:v>
                </c:pt>
                <c:pt idx="581">
                  <c:v>3.29</c:v>
                </c:pt>
                <c:pt idx="583">
                  <c:v>2.14</c:v>
                </c:pt>
                <c:pt idx="585">
                  <c:v>1.95</c:v>
                </c:pt>
                <c:pt idx="586">
                  <c:v>1.89</c:v>
                </c:pt>
                <c:pt idx="594">
                  <c:v>1.73</c:v>
                </c:pt>
                <c:pt idx="595">
                  <c:v>1.71</c:v>
                </c:pt>
                <c:pt idx="596">
                  <c:v>1.96</c:v>
                </c:pt>
                <c:pt idx="597">
                  <c:v>1.94</c:v>
                </c:pt>
                <c:pt idx="598">
                  <c:v>2.1800000000000002</c:v>
                </c:pt>
                <c:pt idx="599">
                  <c:v>1.98</c:v>
                </c:pt>
                <c:pt idx="601">
                  <c:v>1.91</c:v>
                </c:pt>
                <c:pt idx="602">
                  <c:v>1.95</c:v>
                </c:pt>
                <c:pt idx="603">
                  <c:v>1.87</c:v>
                </c:pt>
                <c:pt idx="607">
                  <c:v>2.2000000000000002</c:v>
                </c:pt>
                <c:pt idx="608">
                  <c:v>2.13</c:v>
                </c:pt>
                <c:pt idx="609">
                  <c:v>2.77</c:v>
                </c:pt>
                <c:pt idx="610">
                  <c:v>2.52</c:v>
                </c:pt>
                <c:pt idx="611">
                  <c:v>2.81</c:v>
                </c:pt>
                <c:pt idx="612">
                  <c:v>2.79</c:v>
                </c:pt>
                <c:pt idx="641">
                  <c:v>2.19</c:v>
                </c:pt>
                <c:pt idx="642">
                  <c:v>2.14</c:v>
                </c:pt>
                <c:pt idx="643">
                  <c:v>2.19</c:v>
                </c:pt>
                <c:pt idx="644">
                  <c:v>2.54</c:v>
                </c:pt>
                <c:pt idx="646">
                  <c:v>3.78</c:v>
                </c:pt>
                <c:pt idx="647">
                  <c:v>4</c:v>
                </c:pt>
                <c:pt idx="649">
                  <c:v>2.89</c:v>
                </c:pt>
                <c:pt idx="651">
                  <c:v>2.44</c:v>
                </c:pt>
                <c:pt idx="653">
                  <c:v>2.14</c:v>
                </c:pt>
                <c:pt idx="655">
                  <c:v>2.35</c:v>
                </c:pt>
                <c:pt idx="656">
                  <c:v>2.2000000000000002</c:v>
                </c:pt>
                <c:pt idx="657">
                  <c:v>2.17</c:v>
                </c:pt>
                <c:pt idx="659">
                  <c:v>2.13</c:v>
                </c:pt>
                <c:pt idx="660">
                  <c:v>2.44</c:v>
                </c:pt>
                <c:pt idx="661">
                  <c:v>2.31</c:v>
                </c:pt>
                <c:pt idx="662">
                  <c:v>2.7</c:v>
                </c:pt>
                <c:pt idx="663">
                  <c:v>2.82</c:v>
                </c:pt>
                <c:pt idx="665">
                  <c:v>2.81</c:v>
                </c:pt>
                <c:pt idx="666">
                  <c:v>2.79</c:v>
                </c:pt>
                <c:pt idx="667">
                  <c:v>2.54</c:v>
                </c:pt>
                <c:pt idx="668">
                  <c:v>2.67</c:v>
                </c:pt>
                <c:pt idx="669">
                  <c:v>2.39</c:v>
                </c:pt>
                <c:pt idx="671">
                  <c:v>2.38</c:v>
                </c:pt>
                <c:pt idx="672">
                  <c:v>2.97</c:v>
                </c:pt>
                <c:pt idx="673">
                  <c:v>3.96</c:v>
                </c:pt>
                <c:pt idx="674">
                  <c:v>3.22</c:v>
                </c:pt>
                <c:pt idx="675">
                  <c:v>3.27</c:v>
                </c:pt>
                <c:pt idx="676">
                  <c:v>3.23</c:v>
                </c:pt>
                <c:pt idx="677">
                  <c:v>2.79</c:v>
                </c:pt>
                <c:pt idx="681">
                  <c:v>2.31</c:v>
                </c:pt>
                <c:pt idx="683">
                  <c:v>2.2200000000000002</c:v>
                </c:pt>
                <c:pt idx="684">
                  <c:v>2.13</c:v>
                </c:pt>
                <c:pt idx="685">
                  <c:v>2.08</c:v>
                </c:pt>
                <c:pt idx="686">
                  <c:v>2.04</c:v>
                </c:pt>
                <c:pt idx="687">
                  <c:v>2.23</c:v>
                </c:pt>
                <c:pt idx="688">
                  <c:v>2.1800000000000002</c:v>
                </c:pt>
                <c:pt idx="689">
                  <c:v>2.57</c:v>
                </c:pt>
                <c:pt idx="690">
                  <c:v>2.2999999999999998</c:v>
                </c:pt>
                <c:pt idx="691">
                  <c:v>2.09</c:v>
                </c:pt>
                <c:pt idx="692">
                  <c:v>1.98</c:v>
                </c:pt>
                <c:pt idx="693">
                  <c:v>1.93</c:v>
                </c:pt>
                <c:pt idx="695">
                  <c:v>1.84</c:v>
                </c:pt>
                <c:pt idx="696">
                  <c:v>1.81</c:v>
                </c:pt>
                <c:pt idx="697">
                  <c:v>1.79</c:v>
                </c:pt>
                <c:pt idx="698">
                  <c:v>1.76</c:v>
                </c:pt>
                <c:pt idx="699">
                  <c:v>1.74</c:v>
                </c:pt>
                <c:pt idx="700">
                  <c:v>1.77</c:v>
                </c:pt>
                <c:pt idx="701">
                  <c:v>1.73</c:v>
                </c:pt>
                <c:pt idx="703">
                  <c:v>1.67</c:v>
                </c:pt>
                <c:pt idx="704">
                  <c:v>1.65</c:v>
                </c:pt>
                <c:pt idx="705">
                  <c:v>1.64</c:v>
                </c:pt>
                <c:pt idx="706">
                  <c:v>1.63</c:v>
                </c:pt>
                <c:pt idx="707">
                  <c:v>1.61</c:v>
                </c:pt>
                <c:pt idx="708">
                  <c:v>1.59</c:v>
                </c:pt>
                <c:pt idx="709">
                  <c:v>1.58</c:v>
                </c:pt>
                <c:pt idx="710">
                  <c:v>1.84</c:v>
                </c:pt>
                <c:pt idx="711">
                  <c:v>1.89</c:v>
                </c:pt>
                <c:pt idx="712">
                  <c:v>1.96</c:v>
                </c:pt>
                <c:pt idx="713">
                  <c:v>2.11</c:v>
                </c:pt>
                <c:pt idx="714">
                  <c:v>1.98</c:v>
                </c:pt>
                <c:pt idx="715">
                  <c:v>1.86</c:v>
                </c:pt>
                <c:pt idx="716">
                  <c:v>2.2400000000000002</c:v>
                </c:pt>
                <c:pt idx="717">
                  <c:v>2</c:v>
                </c:pt>
                <c:pt idx="719">
                  <c:v>1.81</c:v>
                </c:pt>
                <c:pt idx="720">
                  <c:v>1.77</c:v>
                </c:pt>
                <c:pt idx="721">
                  <c:v>1.76</c:v>
                </c:pt>
                <c:pt idx="722">
                  <c:v>1.75</c:v>
                </c:pt>
                <c:pt idx="723">
                  <c:v>1.77</c:v>
                </c:pt>
                <c:pt idx="724">
                  <c:v>1.97</c:v>
                </c:pt>
                <c:pt idx="725">
                  <c:v>1.84</c:v>
                </c:pt>
                <c:pt idx="726">
                  <c:v>1.89</c:v>
                </c:pt>
                <c:pt idx="727">
                  <c:v>1.78</c:v>
                </c:pt>
                <c:pt idx="728">
                  <c:v>1.71</c:v>
                </c:pt>
                <c:pt idx="729">
                  <c:v>1.68</c:v>
                </c:pt>
                <c:pt idx="730">
                  <c:v>1.67</c:v>
                </c:pt>
                <c:pt idx="731">
                  <c:v>1.65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2419-4569-9280-2ABC6563F4C1}"/>
            </c:ext>
          </c:extLst>
        </c:ser>
        <c:ser>
          <c:idx val="3"/>
          <c:order val="7"/>
          <c:tx>
            <c:v>2017</c:v>
          </c:tx>
          <c:spPr>
            <a:ln w="22225"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val>
            <c:numRef>
              <c:f>[1]Teléfono!$FP$5122:$FP$5851</c:f>
              <c:numCache>
                <c:formatCode>0.00</c:formatCode>
                <c:ptCount val="730"/>
                <c:pt idx="1">
                  <c:v>1.81</c:v>
                </c:pt>
                <c:pt idx="2">
                  <c:v>1.72</c:v>
                </c:pt>
                <c:pt idx="3">
                  <c:v>1.69</c:v>
                </c:pt>
                <c:pt idx="5">
                  <c:v>1.63</c:v>
                </c:pt>
                <c:pt idx="6">
                  <c:v>1.63</c:v>
                </c:pt>
                <c:pt idx="7">
                  <c:v>1.64</c:v>
                </c:pt>
                <c:pt idx="8">
                  <c:v>1.62</c:v>
                </c:pt>
                <c:pt idx="9">
                  <c:v>1.63</c:v>
                </c:pt>
                <c:pt idx="11">
                  <c:v>1.63</c:v>
                </c:pt>
                <c:pt idx="12">
                  <c:v>1.63</c:v>
                </c:pt>
                <c:pt idx="13">
                  <c:v>1.6</c:v>
                </c:pt>
                <c:pt idx="14">
                  <c:v>1.59</c:v>
                </c:pt>
                <c:pt idx="15">
                  <c:v>1.61</c:v>
                </c:pt>
                <c:pt idx="16">
                  <c:v>2.1</c:v>
                </c:pt>
                <c:pt idx="17">
                  <c:v>2.06</c:v>
                </c:pt>
                <c:pt idx="18">
                  <c:v>2.46</c:v>
                </c:pt>
                <c:pt idx="19">
                  <c:v>2.12</c:v>
                </c:pt>
                <c:pt idx="20">
                  <c:v>2.14</c:v>
                </c:pt>
                <c:pt idx="21">
                  <c:v>2.0699999999999998</c:v>
                </c:pt>
                <c:pt idx="22">
                  <c:v>2.99</c:v>
                </c:pt>
                <c:pt idx="23">
                  <c:v>2.37</c:v>
                </c:pt>
                <c:pt idx="24">
                  <c:v>2.3199999999999998</c:v>
                </c:pt>
                <c:pt idx="25">
                  <c:v>2.08</c:v>
                </c:pt>
                <c:pt idx="26">
                  <c:v>1.98</c:v>
                </c:pt>
                <c:pt idx="27">
                  <c:v>1.96</c:v>
                </c:pt>
                <c:pt idx="28">
                  <c:v>1.89</c:v>
                </c:pt>
                <c:pt idx="29">
                  <c:v>1.84</c:v>
                </c:pt>
                <c:pt idx="30">
                  <c:v>1.79</c:v>
                </c:pt>
                <c:pt idx="31">
                  <c:v>1.76</c:v>
                </c:pt>
                <c:pt idx="32">
                  <c:v>2.35</c:v>
                </c:pt>
                <c:pt idx="33">
                  <c:v>1.97</c:v>
                </c:pt>
                <c:pt idx="34">
                  <c:v>2.11</c:v>
                </c:pt>
                <c:pt idx="35">
                  <c:v>2.02</c:v>
                </c:pt>
                <c:pt idx="36">
                  <c:v>3.01</c:v>
                </c:pt>
                <c:pt idx="37">
                  <c:v>2.38</c:v>
                </c:pt>
                <c:pt idx="39">
                  <c:v>2.31</c:v>
                </c:pt>
                <c:pt idx="40">
                  <c:v>2.25</c:v>
                </c:pt>
                <c:pt idx="41">
                  <c:v>2.09</c:v>
                </c:pt>
                <c:pt idx="43">
                  <c:v>1.94</c:v>
                </c:pt>
                <c:pt idx="44">
                  <c:v>1.85</c:v>
                </c:pt>
                <c:pt idx="45">
                  <c:v>1.81</c:v>
                </c:pt>
                <c:pt idx="46">
                  <c:v>1.77</c:v>
                </c:pt>
                <c:pt idx="47">
                  <c:v>1.75</c:v>
                </c:pt>
                <c:pt idx="48">
                  <c:v>1.73</c:v>
                </c:pt>
                <c:pt idx="49">
                  <c:v>1.75</c:v>
                </c:pt>
                <c:pt idx="50">
                  <c:v>1.72</c:v>
                </c:pt>
                <c:pt idx="51">
                  <c:v>1.71</c:v>
                </c:pt>
                <c:pt idx="52">
                  <c:v>1.88</c:v>
                </c:pt>
                <c:pt idx="53">
                  <c:v>1.82</c:v>
                </c:pt>
                <c:pt idx="54">
                  <c:v>1.8</c:v>
                </c:pt>
                <c:pt idx="55">
                  <c:v>1.75</c:v>
                </c:pt>
                <c:pt idx="56">
                  <c:v>1.75</c:v>
                </c:pt>
                <c:pt idx="57">
                  <c:v>1.71</c:v>
                </c:pt>
                <c:pt idx="58">
                  <c:v>1.67</c:v>
                </c:pt>
                <c:pt idx="59">
                  <c:v>1.64</c:v>
                </c:pt>
                <c:pt idx="60">
                  <c:v>1.63</c:v>
                </c:pt>
                <c:pt idx="61">
                  <c:v>1.62</c:v>
                </c:pt>
                <c:pt idx="62">
                  <c:v>1.75</c:v>
                </c:pt>
                <c:pt idx="63">
                  <c:v>1.69</c:v>
                </c:pt>
                <c:pt idx="64">
                  <c:v>1.66</c:v>
                </c:pt>
                <c:pt idx="65">
                  <c:v>1.63</c:v>
                </c:pt>
                <c:pt idx="67">
                  <c:v>1.56</c:v>
                </c:pt>
                <c:pt idx="69">
                  <c:v>1.52</c:v>
                </c:pt>
                <c:pt idx="70">
                  <c:v>1.5</c:v>
                </c:pt>
                <c:pt idx="71">
                  <c:v>1.48</c:v>
                </c:pt>
                <c:pt idx="73">
                  <c:v>1.43</c:v>
                </c:pt>
                <c:pt idx="74">
                  <c:v>1.42</c:v>
                </c:pt>
                <c:pt idx="75">
                  <c:v>1.4</c:v>
                </c:pt>
                <c:pt idx="77">
                  <c:v>1.39</c:v>
                </c:pt>
                <c:pt idx="78">
                  <c:v>1.39</c:v>
                </c:pt>
                <c:pt idx="79">
                  <c:v>1.39</c:v>
                </c:pt>
                <c:pt idx="80">
                  <c:v>1.39</c:v>
                </c:pt>
                <c:pt idx="81">
                  <c:v>1.39</c:v>
                </c:pt>
                <c:pt idx="82">
                  <c:v>1.68</c:v>
                </c:pt>
                <c:pt idx="83">
                  <c:v>1.51</c:v>
                </c:pt>
                <c:pt idx="84">
                  <c:v>1.46</c:v>
                </c:pt>
                <c:pt idx="85">
                  <c:v>1.55</c:v>
                </c:pt>
                <c:pt idx="86">
                  <c:v>1.97</c:v>
                </c:pt>
                <c:pt idx="87">
                  <c:v>1.74</c:v>
                </c:pt>
                <c:pt idx="88">
                  <c:v>1.61</c:v>
                </c:pt>
                <c:pt idx="89">
                  <c:v>1.52</c:v>
                </c:pt>
                <c:pt idx="90">
                  <c:v>1.46</c:v>
                </c:pt>
                <c:pt idx="91">
                  <c:v>1.42</c:v>
                </c:pt>
                <c:pt idx="92">
                  <c:v>1.4</c:v>
                </c:pt>
                <c:pt idx="93">
                  <c:v>1.39</c:v>
                </c:pt>
                <c:pt idx="94">
                  <c:v>1.39</c:v>
                </c:pt>
                <c:pt idx="95">
                  <c:v>1.39</c:v>
                </c:pt>
                <c:pt idx="96">
                  <c:v>1.38</c:v>
                </c:pt>
                <c:pt idx="97">
                  <c:v>1.38</c:v>
                </c:pt>
                <c:pt idx="98">
                  <c:v>1.38</c:v>
                </c:pt>
                <c:pt idx="99">
                  <c:v>1.38</c:v>
                </c:pt>
                <c:pt idx="100">
                  <c:v>1.38</c:v>
                </c:pt>
                <c:pt idx="101">
                  <c:v>1.38</c:v>
                </c:pt>
                <c:pt idx="102">
                  <c:v>1.38</c:v>
                </c:pt>
                <c:pt idx="103">
                  <c:v>1.38</c:v>
                </c:pt>
                <c:pt idx="104">
                  <c:v>1.38</c:v>
                </c:pt>
                <c:pt idx="105">
                  <c:v>1.38</c:v>
                </c:pt>
                <c:pt idx="106">
                  <c:v>1.38</c:v>
                </c:pt>
                <c:pt idx="107">
                  <c:v>1.38</c:v>
                </c:pt>
                <c:pt idx="108">
                  <c:v>1.38</c:v>
                </c:pt>
                <c:pt idx="109">
                  <c:v>1.38</c:v>
                </c:pt>
                <c:pt idx="110">
                  <c:v>1.38</c:v>
                </c:pt>
                <c:pt idx="112">
                  <c:v>1.38</c:v>
                </c:pt>
                <c:pt idx="115">
                  <c:v>1.38</c:v>
                </c:pt>
                <c:pt idx="119">
                  <c:v>1.38</c:v>
                </c:pt>
                <c:pt idx="120">
                  <c:v>1.38</c:v>
                </c:pt>
                <c:pt idx="121">
                  <c:v>1.38</c:v>
                </c:pt>
                <c:pt idx="123">
                  <c:v>1.38</c:v>
                </c:pt>
                <c:pt idx="125">
                  <c:v>1.38</c:v>
                </c:pt>
                <c:pt idx="127">
                  <c:v>1.38</c:v>
                </c:pt>
                <c:pt idx="129">
                  <c:v>1.38</c:v>
                </c:pt>
                <c:pt idx="130">
                  <c:v>1.38</c:v>
                </c:pt>
                <c:pt idx="131">
                  <c:v>1.38</c:v>
                </c:pt>
                <c:pt idx="132">
                  <c:v>1.38</c:v>
                </c:pt>
                <c:pt idx="133">
                  <c:v>1.38</c:v>
                </c:pt>
                <c:pt idx="134">
                  <c:v>1.38</c:v>
                </c:pt>
                <c:pt idx="135">
                  <c:v>1.38</c:v>
                </c:pt>
                <c:pt idx="137">
                  <c:v>1.38</c:v>
                </c:pt>
                <c:pt idx="138">
                  <c:v>1.38</c:v>
                </c:pt>
                <c:pt idx="139">
                  <c:v>1.38</c:v>
                </c:pt>
                <c:pt idx="140">
                  <c:v>1.38</c:v>
                </c:pt>
                <c:pt idx="141">
                  <c:v>1.38</c:v>
                </c:pt>
                <c:pt idx="143">
                  <c:v>1.38</c:v>
                </c:pt>
                <c:pt idx="144">
                  <c:v>1.38</c:v>
                </c:pt>
                <c:pt idx="145">
                  <c:v>1.38</c:v>
                </c:pt>
                <c:pt idx="146">
                  <c:v>1.38</c:v>
                </c:pt>
                <c:pt idx="147">
                  <c:v>1.38</c:v>
                </c:pt>
                <c:pt idx="148">
                  <c:v>1.38</c:v>
                </c:pt>
                <c:pt idx="149">
                  <c:v>1.38</c:v>
                </c:pt>
                <c:pt idx="150">
                  <c:v>1.38</c:v>
                </c:pt>
                <c:pt idx="151">
                  <c:v>1.38</c:v>
                </c:pt>
                <c:pt idx="152">
                  <c:v>1.38</c:v>
                </c:pt>
                <c:pt idx="153">
                  <c:v>1.38</c:v>
                </c:pt>
                <c:pt idx="154">
                  <c:v>1.38</c:v>
                </c:pt>
                <c:pt idx="155">
                  <c:v>1.38</c:v>
                </c:pt>
                <c:pt idx="156">
                  <c:v>1.38</c:v>
                </c:pt>
                <c:pt idx="157">
                  <c:v>1.38</c:v>
                </c:pt>
                <c:pt idx="158">
                  <c:v>1.38</c:v>
                </c:pt>
                <c:pt idx="159">
                  <c:v>1.38</c:v>
                </c:pt>
                <c:pt idx="160">
                  <c:v>1.38</c:v>
                </c:pt>
                <c:pt idx="161">
                  <c:v>1.38</c:v>
                </c:pt>
                <c:pt idx="162">
                  <c:v>1.38</c:v>
                </c:pt>
                <c:pt idx="163">
                  <c:v>1.38</c:v>
                </c:pt>
                <c:pt idx="164">
                  <c:v>1.38</c:v>
                </c:pt>
                <c:pt idx="165">
                  <c:v>1.38</c:v>
                </c:pt>
                <c:pt idx="166">
                  <c:v>1.38</c:v>
                </c:pt>
                <c:pt idx="167">
                  <c:v>1.38</c:v>
                </c:pt>
                <c:pt idx="168">
                  <c:v>1.38</c:v>
                </c:pt>
                <c:pt idx="169">
                  <c:v>1.38</c:v>
                </c:pt>
                <c:pt idx="170">
                  <c:v>1.38</c:v>
                </c:pt>
                <c:pt idx="171">
                  <c:v>1.38</c:v>
                </c:pt>
                <c:pt idx="172">
                  <c:v>1.38</c:v>
                </c:pt>
                <c:pt idx="173">
                  <c:v>1.38</c:v>
                </c:pt>
                <c:pt idx="174">
                  <c:v>1.38</c:v>
                </c:pt>
                <c:pt idx="175">
                  <c:v>1.38</c:v>
                </c:pt>
                <c:pt idx="176">
                  <c:v>1.38</c:v>
                </c:pt>
                <c:pt idx="177">
                  <c:v>1.38</c:v>
                </c:pt>
                <c:pt idx="178">
                  <c:v>1.38</c:v>
                </c:pt>
                <c:pt idx="179">
                  <c:v>1.38</c:v>
                </c:pt>
                <c:pt idx="180">
                  <c:v>1.38</c:v>
                </c:pt>
                <c:pt idx="181">
                  <c:v>1.38</c:v>
                </c:pt>
                <c:pt idx="182">
                  <c:v>1.38</c:v>
                </c:pt>
                <c:pt idx="183">
                  <c:v>1.38</c:v>
                </c:pt>
                <c:pt idx="184">
                  <c:v>1.38</c:v>
                </c:pt>
                <c:pt idx="185">
                  <c:v>1.38</c:v>
                </c:pt>
                <c:pt idx="186">
                  <c:v>1.38</c:v>
                </c:pt>
                <c:pt idx="187">
                  <c:v>1.38</c:v>
                </c:pt>
                <c:pt idx="189">
                  <c:v>1.3800000000000001</c:v>
                </c:pt>
                <c:pt idx="191">
                  <c:v>1.3800000000000001</c:v>
                </c:pt>
                <c:pt idx="193">
                  <c:v>1.3800000000000001</c:v>
                </c:pt>
                <c:pt idx="194">
                  <c:v>1.3800000000000001</c:v>
                </c:pt>
                <c:pt idx="195">
                  <c:v>1.3800000000000001</c:v>
                </c:pt>
                <c:pt idx="196">
                  <c:v>1.3800000000000001</c:v>
                </c:pt>
                <c:pt idx="197">
                  <c:v>1.3800000000000001</c:v>
                </c:pt>
                <c:pt idx="198">
                  <c:v>1.3800000000000001</c:v>
                </c:pt>
                <c:pt idx="199">
                  <c:v>1.3800000000000001</c:v>
                </c:pt>
                <c:pt idx="200">
                  <c:v>1.3800000000000001</c:v>
                </c:pt>
                <c:pt idx="201">
                  <c:v>1.3800000000000001</c:v>
                </c:pt>
                <c:pt idx="202">
                  <c:v>1.3800000000000001</c:v>
                </c:pt>
                <c:pt idx="203">
                  <c:v>1.3800000000000001</c:v>
                </c:pt>
                <c:pt idx="204">
                  <c:v>1.3800000000000001</c:v>
                </c:pt>
                <c:pt idx="205">
                  <c:v>1.3800000000000001</c:v>
                </c:pt>
                <c:pt idx="206">
                  <c:v>1.3800000000000001</c:v>
                </c:pt>
                <c:pt idx="207">
                  <c:v>1.3800000000000001</c:v>
                </c:pt>
                <c:pt idx="208">
                  <c:v>1.3800000000000001</c:v>
                </c:pt>
                <c:pt idx="209">
                  <c:v>1.3800000000000001</c:v>
                </c:pt>
                <c:pt idx="211">
                  <c:v>1.3800000000000001</c:v>
                </c:pt>
                <c:pt idx="212">
                  <c:v>1.3800000000000001</c:v>
                </c:pt>
                <c:pt idx="213">
                  <c:v>1.3800000000000001</c:v>
                </c:pt>
                <c:pt idx="214">
                  <c:v>1.3800000000000001</c:v>
                </c:pt>
                <c:pt idx="215">
                  <c:v>1.3800000000000001</c:v>
                </c:pt>
                <c:pt idx="216">
                  <c:v>1.3800000000000001</c:v>
                </c:pt>
                <c:pt idx="217">
                  <c:v>1.3800000000000001</c:v>
                </c:pt>
                <c:pt idx="218">
                  <c:v>1.3800000000000001</c:v>
                </c:pt>
                <c:pt idx="219">
                  <c:v>1.3800000000000001</c:v>
                </c:pt>
                <c:pt idx="220">
                  <c:v>1.3800000000000001</c:v>
                </c:pt>
                <c:pt idx="221">
                  <c:v>1.3800000000000001</c:v>
                </c:pt>
                <c:pt idx="223">
                  <c:v>1.3800000000000001</c:v>
                </c:pt>
                <c:pt idx="224">
                  <c:v>1.3800000000000001</c:v>
                </c:pt>
                <c:pt idx="225">
                  <c:v>1.3800000000000001</c:v>
                </c:pt>
                <c:pt idx="226">
                  <c:v>1.3800000000000001</c:v>
                </c:pt>
                <c:pt idx="227">
                  <c:v>1.3800000000000001</c:v>
                </c:pt>
                <c:pt idx="228">
                  <c:v>1.3800000000000001</c:v>
                </c:pt>
                <c:pt idx="229">
                  <c:v>1.3800000000000001</c:v>
                </c:pt>
                <c:pt idx="230">
                  <c:v>1.3800000000000001</c:v>
                </c:pt>
                <c:pt idx="231">
                  <c:v>1.3800000000000001</c:v>
                </c:pt>
                <c:pt idx="232">
                  <c:v>1.3800000000000001</c:v>
                </c:pt>
                <c:pt idx="233">
                  <c:v>1.3800000000000001</c:v>
                </c:pt>
                <c:pt idx="234">
                  <c:v>1.3800000000000001</c:v>
                </c:pt>
                <c:pt idx="235">
                  <c:v>1.3800000000000001</c:v>
                </c:pt>
                <c:pt idx="236">
                  <c:v>1.3800000000000001</c:v>
                </c:pt>
                <c:pt idx="237">
                  <c:v>1.3800000000000001</c:v>
                </c:pt>
                <c:pt idx="238">
                  <c:v>1.3800000000000001</c:v>
                </c:pt>
                <c:pt idx="239">
                  <c:v>1.3800000000000001</c:v>
                </c:pt>
                <c:pt idx="240">
                  <c:v>1.3800000000000001</c:v>
                </c:pt>
                <c:pt idx="241">
                  <c:v>1.3800000000000001</c:v>
                </c:pt>
                <c:pt idx="242">
                  <c:v>1.3800000000000001</c:v>
                </c:pt>
                <c:pt idx="243">
                  <c:v>1.3800000000000001</c:v>
                </c:pt>
                <c:pt idx="244">
                  <c:v>1.3800000000000001</c:v>
                </c:pt>
                <c:pt idx="245">
                  <c:v>1.3800000000000001</c:v>
                </c:pt>
                <c:pt idx="246">
                  <c:v>1.3800000000000001</c:v>
                </c:pt>
                <c:pt idx="247">
                  <c:v>1.3800000000000001</c:v>
                </c:pt>
                <c:pt idx="248">
                  <c:v>1.3800000000000001</c:v>
                </c:pt>
                <c:pt idx="249">
                  <c:v>1.3800000000000001</c:v>
                </c:pt>
                <c:pt idx="250">
                  <c:v>1.3800000000000001</c:v>
                </c:pt>
                <c:pt idx="251">
                  <c:v>1.3800000000000001</c:v>
                </c:pt>
                <c:pt idx="252">
                  <c:v>1.3800000000000001</c:v>
                </c:pt>
                <c:pt idx="253">
                  <c:v>1.3800000000000001</c:v>
                </c:pt>
                <c:pt idx="254">
                  <c:v>1.3800000000000001</c:v>
                </c:pt>
                <c:pt idx="255">
                  <c:v>1.3800000000000001</c:v>
                </c:pt>
                <c:pt idx="256">
                  <c:v>1.3800000000000001</c:v>
                </c:pt>
                <c:pt idx="257">
                  <c:v>1.3800000000000001</c:v>
                </c:pt>
                <c:pt idx="258">
                  <c:v>1.3800000000000001</c:v>
                </c:pt>
                <c:pt idx="259">
                  <c:v>1.3800000000000001</c:v>
                </c:pt>
                <c:pt idx="260">
                  <c:v>1.3800000000000001</c:v>
                </c:pt>
                <c:pt idx="261">
                  <c:v>1.3800000000000001</c:v>
                </c:pt>
                <c:pt idx="262">
                  <c:v>1.3800000000000001</c:v>
                </c:pt>
                <c:pt idx="263">
                  <c:v>1.3800000000000001</c:v>
                </c:pt>
                <c:pt idx="264">
                  <c:v>1.3800000000000001</c:v>
                </c:pt>
                <c:pt idx="265">
                  <c:v>1.3800000000000001</c:v>
                </c:pt>
                <c:pt idx="266">
                  <c:v>1.3800000000000001</c:v>
                </c:pt>
                <c:pt idx="267">
                  <c:v>3.72</c:v>
                </c:pt>
                <c:pt idx="269">
                  <c:v>3.49</c:v>
                </c:pt>
                <c:pt idx="270">
                  <c:v>4.1399999999999997</c:v>
                </c:pt>
                <c:pt idx="271">
                  <c:v>3.3200000000000003</c:v>
                </c:pt>
                <c:pt idx="272">
                  <c:v>2.94</c:v>
                </c:pt>
                <c:pt idx="273">
                  <c:v>2.8000000000000003</c:v>
                </c:pt>
                <c:pt idx="274">
                  <c:v>2.64</c:v>
                </c:pt>
                <c:pt idx="275">
                  <c:v>2.5100000000000002</c:v>
                </c:pt>
                <c:pt idx="276">
                  <c:v>2.4</c:v>
                </c:pt>
                <c:pt idx="277">
                  <c:v>2.34</c:v>
                </c:pt>
                <c:pt idx="278">
                  <c:v>2.2400000000000002</c:v>
                </c:pt>
                <c:pt idx="279">
                  <c:v>2.2000000000000002</c:v>
                </c:pt>
                <c:pt idx="281">
                  <c:v>2.15</c:v>
                </c:pt>
                <c:pt idx="282">
                  <c:v>2.17</c:v>
                </c:pt>
                <c:pt idx="283">
                  <c:v>3.62</c:v>
                </c:pt>
                <c:pt idx="284">
                  <c:v>3</c:v>
                </c:pt>
                <c:pt idx="285">
                  <c:v>2.56</c:v>
                </c:pt>
                <c:pt idx="286">
                  <c:v>2.42</c:v>
                </c:pt>
                <c:pt idx="287">
                  <c:v>2.4300000000000002</c:v>
                </c:pt>
                <c:pt idx="288">
                  <c:v>2.4500000000000002</c:v>
                </c:pt>
                <c:pt idx="289">
                  <c:v>2.27</c:v>
                </c:pt>
                <c:pt idx="291">
                  <c:v>2.1</c:v>
                </c:pt>
                <c:pt idx="292">
                  <c:v>2.02</c:v>
                </c:pt>
                <c:pt idx="293">
                  <c:v>2.0100000000000002</c:v>
                </c:pt>
                <c:pt idx="295">
                  <c:v>1.94</c:v>
                </c:pt>
                <c:pt idx="296">
                  <c:v>1.9000000000000001</c:v>
                </c:pt>
                <c:pt idx="297">
                  <c:v>1.8800000000000001</c:v>
                </c:pt>
                <c:pt idx="298">
                  <c:v>1.86</c:v>
                </c:pt>
                <c:pt idx="299">
                  <c:v>1.84</c:v>
                </c:pt>
                <c:pt idx="300">
                  <c:v>1.81</c:v>
                </c:pt>
                <c:pt idx="301">
                  <c:v>1.8</c:v>
                </c:pt>
                <c:pt idx="302">
                  <c:v>1.78</c:v>
                </c:pt>
                <c:pt idx="303">
                  <c:v>1.79</c:v>
                </c:pt>
                <c:pt idx="304">
                  <c:v>1.9100000000000001</c:v>
                </c:pt>
                <c:pt idx="305">
                  <c:v>1.84</c:v>
                </c:pt>
                <c:pt idx="306">
                  <c:v>1.78</c:v>
                </c:pt>
                <c:pt idx="307">
                  <c:v>1.74</c:v>
                </c:pt>
                <c:pt idx="308">
                  <c:v>1.71</c:v>
                </c:pt>
                <c:pt idx="309">
                  <c:v>1.7</c:v>
                </c:pt>
                <c:pt idx="310">
                  <c:v>2.15</c:v>
                </c:pt>
                <c:pt idx="311">
                  <c:v>2.37</c:v>
                </c:pt>
                <c:pt idx="312">
                  <c:v>2.06</c:v>
                </c:pt>
                <c:pt idx="316">
                  <c:v>2.54</c:v>
                </c:pt>
                <c:pt idx="317">
                  <c:v>2.21</c:v>
                </c:pt>
                <c:pt idx="318">
                  <c:v>2.36</c:v>
                </c:pt>
                <c:pt idx="319">
                  <c:v>2.17</c:v>
                </c:pt>
                <c:pt idx="320">
                  <c:v>2.61</c:v>
                </c:pt>
                <c:pt idx="321">
                  <c:v>2.35</c:v>
                </c:pt>
                <c:pt idx="322">
                  <c:v>2.14</c:v>
                </c:pt>
                <c:pt idx="323">
                  <c:v>2.15</c:v>
                </c:pt>
                <c:pt idx="324">
                  <c:v>2.98</c:v>
                </c:pt>
                <c:pt idx="325">
                  <c:v>2.5299999999999998</c:v>
                </c:pt>
                <c:pt idx="326">
                  <c:v>4.83</c:v>
                </c:pt>
                <c:pt idx="327">
                  <c:v>3.42</c:v>
                </c:pt>
                <c:pt idx="328">
                  <c:v>2.82</c:v>
                </c:pt>
                <c:pt idx="329">
                  <c:v>2.62</c:v>
                </c:pt>
                <c:pt idx="331">
                  <c:v>2.48</c:v>
                </c:pt>
                <c:pt idx="332">
                  <c:v>3.02</c:v>
                </c:pt>
                <c:pt idx="333">
                  <c:v>2.68</c:v>
                </c:pt>
                <c:pt idx="334">
                  <c:v>2.37</c:v>
                </c:pt>
                <c:pt idx="335">
                  <c:v>2.31</c:v>
                </c:pt>
                <c:pt idx="336">
                  <c:v>2.5499999999999998</c:v>
                </c:pt>
                <c:pt idx="337">
                  <c:v>2.35</c:v>
                </c:pt>
                <c:pt idx="339">
                  <c:v>2.4</c:v>
                </c:pt>
                <c:pt idx="340">
                  <c:v>2.61</c:v>
                </c:pt>
                <c:pt idx="341">
                  <c:v>2.36</c:v>
                </c:pt>
                <c:pt idx="342">
                  <c:v>2.41</c:v>
                </c:pt>
                <c:pt idx="344">
                  <c:v>2.37</c:v>
                </c:pt>
                <c:pt idx="345">
                  <c:v>2.2599999999999998</c:v>
                </c:pt>
                <c:pt idx="346">
                  <c:v>3.34</c:v>
                </c:pt>
                <c:pt idx="347">
                  <c:v>3.08</c:v>
                </c:pt>
                <c:pt idx="349">
                  <c:v>2.37</c:v>
                </c:pt>
                <c:pt idx="350">
                  <c:v>2.33</c:v>
                </c:pt>
                <c:pt idx="351">
                  <c:v>2.33</c:v>
                </c:pt>
                <c:pt idx="356">
                  <c:v>2.54</c:v>
                </c:pt>
                <c:pt idx="357">
                  <c:v>2.44</c:v>
                </c:pt>
                <c:pt idx="358">
                  <c:v>2.35</c:v>
                </c:pt>
                <c:pt idx="359">
                  <c:v>2.21</c:v>
                </c:pt>
                <c:pt idx="360">
                  <c:v>2.21</c:v>
                </c:pt>
                <c:pt idx="362">
                  <c:v>2.21</c:v>
                </c:pt>
                <c:pt idx="363">
                  <c:v>2.61</c:v>
                </c:pt>
                <c:pt idx="364">
                  <c:v>2.65</c:v>
                </c:pt>
                <c:pt idx="365">
                  <c:v>2.62</c:v>
                </c:pt>
                <c:pt idx="366">
                  <c:v>2.48</c:v>
                </c:pt>
                <c:pt idx="367">
                  <c:v>2.2999999999999998</c:v>
                </c:pt>
                <c:pt idx="368">
                  <c:v>2.27</c:v>
                </c:pt>
                <c:pt idx="369">
                  <c:v>2.16</c:v>
                </c:pt>
                <c:pt idx="370">
                  <c:v>2.1</c:v>
                </c:pt>
                <c:pt idx="372">
                  <c:v>2</c:v>
                </c:pt>
                <c:pt idx="373">
                  <c:v>2.06</c:v>
                </c:pt>
                <c:pt idx="374">
                  <c:v>2.0699999999999998</c:v>
                </c:pt>
                <c:pt idx="375">
                  <c:v>2.0099999999999998</c:v>
                </c:pt>
                <c:pt idx="377">
                  <c:v>2.08</c:v>
                </c:pt>
                <c:pt idx="378">
                  <c:v>2.16</c:v>
                </c:pt>
                <c:pt idx="379">
                  <c:v>2.42</c:v>
                </c:pt>
                <c:pt idx="380">
                  <c:v>2.44</c:v>
                </c:pt>
                <c:pt idx="381">
                  <c:v>2.2599999999999998</c:v>
                </c:pt>
                <c:pt idx="382">
                  <c:v>2.5099999999999998</c:v>
                </c:pt>
                <c:pt idx="383">
                  <c:v>3.07</c:v>
                </c:pt>
                <c:pt idx="384">
                  <c:v>2.82</c:v>
                </c:pt>
                <c:pt idx="385">
                  <c:v>2.93</c:v>
                </c:pt>
                <c:pt idx="386">
                  <c:v>2.7</c:v>
                </c:pt>
                <c:pt idx="387">
                  <c:v>2.34</c:v>
                </c:pt>
                <c:pt idx="388">
                  <c:v>2.19</c:v>
                </c:pt>
                <c:pt idx="389">
                  <c:v>2.1</c:v>
                </c:pt>
                <c:pt idx="390">
                  <c:v>2.0299999999999998</c:v>
                </c:pt>
                <c:pt idx="391">
                  <c:v>1.99</c:v>
                </c:pt>
                <c:pt idx="393">
                  <c:v>2.17</c:v>
                </c:pt>
                <c:pt idx="394">
                  <c:v>2.62</c:v>
                </c:pt>
                <c:pt idx="402">
                  <c:v>2.14</c:v>
                </c:pt>
                <c:pt idx="405">
                  <c:v>1.97</c:v>
                </c:pt>
                <c:pt idx="406">
                  <c:v>2.08</c:v>
                </c:pt>
                <c:pt idx="407">
                  <c:v>2.67</c:v>
                </c:pt>
                <c:pt idx="408">
                  <c:v>2.31</c:v>
                </c:pt>
                <c:pt idx="409">
                  <c:v>2.2999999999999998</c:v>
                </c:pt>
                <c:pt idx="410">
                  <c:v>2.41</c:v>
                </c:pt>
                <c:pt idx="411">
                  <c:v>3.12</c:v>
                </c:pt>
                <c:pt idx="412">
                  <c:v>2.82</c:v>
                </c:pt>
                <c:pt idx="413">
                  <c:v>2.65</c:v>
                </c:pt>
                <c:pt idx="414">
                  <c:v>2.71</c:v>
                </c:pt>
                <c:pt idx="415">
                  <c:v>2.89</c:v>
                </c:pt>
                <c:pt idx="416">
                  <c:v>3.17</c:v>
                </c:pt>
                <c:pt idx="417">
                  <c:v>2.67</c:v>
                </c:pt>
                <c:pt idx="418">
                  <c:v>2.58</c:v>
                </c:pt>
                <c:pt idx="420">
                  <c:v>2.83</c:v>
                </c:pt>
                <c:pt idx="421">
                  <c:v>2.96</c:v>
                </c:pt>
                <c:pt idx="422">
                  <c:v>2.69</c:v>
                </c:pt>
                <c:pt idx="423">
                  <c:v>2.9</c:v>
                </c:pt>
                <c:pt idx="424">
                  <c:v>2.4700000000000002</c:v>
                </c:pt>
                <c:pt idx="425">
                  <c:v>2.2799999999999998</c:v>
                </c:pt>
                <c:pt idx="426">
                  <c:v>2.17</c:v>
                </c:pt>
                <c:pt idx="427">
                  <c:v>2.09</c:v>
                </c:pt>
                <c:pt idx="428">
                  <c:v>2.0099999999999998</c:v>
                </c:pt>
                <c:pt idx="429">
                  <c:v>1.97</c:v>
                </c:pt>
                <c:pt idx="430">
                  <c:v>1.92</c:v>
                </c:pt>
                <c:pt idx="431">
                  <c:v>1.92</c:v>
                </c:pt>
                <c:pt idx="432">
                  <c:v>2.25</c:v>
                </c:pt>
                <c:pt idx="433">
                  <c:v>2.12</c:v>
                </c:pt>
                <c:pt idx="434">
                  <c:v>2.02</c:v>
                </c:pt>
                <c:pt idx="437">
                  <c:v>2.37</c:v>
                </c:pt>
                <c:pt idx="438">
                  <c:v>2.13</c:v>
                </c:pt>
                <c:pt idx="439">
                  <c:v>2.1</c:v>
                </c:pt>
                <c:pt idx="440">
                  <c:v>2</c:v>
                </c:pt>
                <c:pt idx="441">
                  <c:v>2.48</c:v>
                </c:pt>
                <c:pt idx="442">
                  <c:v>2.27</c:v>
                </c:pt>
                <c:pt idx="443">
                  <c:v>2.08</c:v>
                </c:pt>
                <c:pt idx="444">
                  <c:v>1.98</c:v>
                </c:pt>
                <c:pt idx="450">
                  <c:v>1.81</c:v>
                </c:pt>
                <c:pt idx="451">
                  <c:v>1.77</c:v>
                </c:pt>
                <c:pt idx="452">
                  <c:v>1.72</c:v>
                </c:pt>
                <c:pt idx="453">
                  <c:v>1.69</c:v>
                </c:pt>
                <c:pt idx="454">
                  <c:v>1.68</c:v>
                </c:pt>
                <c:pt idx="455">
                  <c:v>1.67</c:v>
                </c:pt>
                <c:pt idx="456">
                  <c:v>1.67</c:v>
                </c:pt>
                <c:pt idx="457">
                  <c:v>1.65</c:v>
                </c:pt>
                <c:pt idx="458">
                  <c:v>1.63</c:v>
                </c:pt>
                <c:pt idx="459">
                  <c:v>1.62</c:v>
                </c:pt>
                <c:pt idx="460">
                  <c:v>1.68</c:v>
                </c:pt>
                <c:pt idx="461">
                  <c:v>1.72</c:v>
                </c:pt>
                <c:pt idx="465">
                  <c:v>1.93</c:v>
                </c:pt>
                <c:pt idx="466">
                  <c:v>1.85</c:v>
                </c:pt>
                <c:pt idx="467">
                  <c:v>2.02</c:v>
                </c:pt>
                <c:pt idx="468">
                  <c:v>1.88</c:v>
                </c:pt>
                <c:pt idx="469">
                  <c:v>1.78</c:v>
                </c:pt>
                <c:pt idx="470">
                  <c:v>1.73</c:v>
                </c:pt>
                <c:pt idx="471">
                  <c:v>1.81</c:v>
                </c:pt>
                <c:pt idx="472">
                  <c:v>2.02</c:v>
                </c:pt>
                <c:pt idx="473">
                  <c:v>1.95</c:v>
                </c:pt>
                <c:pt idx="474">
                  <c:v>1.95</c:v>
                </c:pt>
                <c:pt idx="475">
                  <c:v>1.85</c:v>
                </c:pt>
                <c:pt idx="476">
                  <c:v>1.8</c:v>
                </c:pt>
                <c:pt idx="477">
                  <c:v>1.78</c:v>
                </c:pt>
                <c:pt idx="478">
                  <c:v>1.9</c:v>
                </c:pt>
                <c:pt idx="479">
                  <c:v>1.93</c:v>
                </c:pt>
                <c:pt idx="480">
                  <c:v>1.89</c:v>
                </c:pt>
                <c:pt idx="481">
                  <c:v>1.8</c:v>
                </c:pt>
                <c:pt idx="482">
                  <c:v>1.8</c:v>
                </c:pt>
                <c:pt idx="483">
                  <c:v>2.6</c:v>
                </c:pt>
                <c:pt idx="484">
                  <c:v>2.62</c:v>
                </c:pt>
                <c:pt idx="485">
                  <c:v>3.21</c:v>
                </c:pt>
                <c:pt idx="486">
                  <c:v>2.5</c:v>
                </c:pt>
                <c:pt idx="487">
                  <c:v>2.19</c:v>
                </c:pt>
                <c:pt idx="488">
                  <c:v>2.02</c:v>
                </c:pt>
                <c:pt idx="489">
                  <c:v>1.95</c:v>
                </c:pt>
                <c:pt idx="490">
                  <c:v>2.04</c:v>
                </c:pt>
                <c:pt idx="491">
                  <c:v>2.2000000000000002</c:v>
                </c:pt>
                <c:pt idx="492">
                  <c:v>2.17</c:v>
                </c:pt>
                <c:pt idx="493">
                  <c:v>2</c:v>
                </c:pt>
                <c:pt idx="494">
                  <c:v>1.9</c:v>
                </c:pt>
                <c:pt idx="495">
                  <c:v>1.85</c:v>
                </c:pt>
                <c:pt idx="496">
                  <c:v>1.8</c:v>
                </c:pt>
                <c:pt idx="497">
                  <c:v>1.77</c:v>
                </c:pt>
                <c:pt idx="498">
                  <c:v>1.75</c:v>
                </c:pt>
                <c:pt idx="499">
                  <c:v>1.72</c:v>
                </c:pt>
                <c:pt idx="500">
                  <c:v>1.75</c:v>
                </c:pt>
                <c:pt idx="501">
                  <c:v>1.75</c:v>
                </c:pt>
                <c:pt idx="502">
                  <c:v>2.04</c:v>
                </c:pt>
                <c:pt idx="503">
                  <c:v>2.0299999999999998</c:v>
                </c:pt>
                <c:pt idx="504">
                  <c:v>2.0099999999999998</c:v>
                </c:pt>
                <c:pt idx="505">
                  <c:v>1.9</c:v>
                </c:pt>
                <c:pt idx="506">
                  <c:v>1.81</c:v>
                </c:pt>
                <c:pt idx="507">
                  <c:v>1.82</c:v>
                </c:pt>
                <c:pt idx="508">
                  <c:v>1.76</c:v>
                </c:pt>
                <c:pt idx="509">
                  <c:v>1.69</c:v>
                </c:pt>
                <c:pt idx="510">
                  <c:v>1.66</c:v>
                </c:pt>
                <c:pt idx="511">
                  <c:v>1.65</c:v>
                </c:pt>
                <c:pt idx="512">
                  <c:v>1.64</c:v>
                </c:pt>
                <c:pt idx="513">
                  <c:v>1.65</c:v>
                </c:pt>
                <c:pt idx="514">
                  <c:v>1.63</c:v>
                </c:pt>
                <c:pt idx="515">
                  <c:v>1.63</c:v>
                </c:pt>
                <c:pt idx="516">
                  <c:v>1.62</c:v>
                </c:pt>
                <c:pt idx="517">
                  <c:v>1.62</c:v>
                </c:pt>
                <c:pt idx="518">
                  <c:v>1.6</c:v>
                </c:pt>
                <c:pt idx="520">
                  <c:v>1.6</c:v>
                </c:pt>
                <c:pt idx="521">
                  <c:v>1.59</c:v>
                </c:pt>
                <c:pt idx="522">
                  <c:v>1.68</c:v>
                </c:pt>
                <c:pt idx="523">
                  <c:v>1.67</c:v>
                </c:pt>
                <c:pt idx="524">
                  <c:v>1.65</c:v>
                </c:pt>
                <c:pt idx="525">
                  <c:v>1.58</c:v>
                </c:pt>
                <c:pt idx="526">
                  <c:v>1.56</c:v>
                </c:pt>
                <c:pt idx="527">
                  <c:v>1.59</c:v>
                </c:pt>
                <c:pt idx="528">
                  <c:v>1.54</c:v>
                </c:pt>
                <c:pt idx="529">
                  <c:v>1.54</c:v>
                </c:pt>
                <c:pt idx="530">
                  <c:v>1.51</c:v>
                </c:pt>
                <c:pt idx="531">
                  <c:v>1.49</c:v>
                </c:pt>
                <c:pt idx="532">
                  <c:v>1.49</c:v>
                </c:pt>
                <c:pt idx="533">
                  <c:v>1.56</c:v>
                </c:pt>
                <c:pt idx="534">
                  <c:v>1.61</c:v>
                </c:pt>
                <c:pt idx="535">
                  <c:v>1.93</c:v>
                </c:pt>
                <c:pt idx="536">
                  <c:v>1.74</c:v>
                </c:pt>
                <c:pt idx="537">
                  <c:v>1.63</c:v>
                </c:pt>
                <c:pt idx="538">
                  <c:v>1.59</c:v>
                </c:pt>
                <c:pt idx="539">
                  <c:v>1.55</c:v>
                </c:pt>
                <c:pt idx="540">
                  <c:v>1.54</c:v>
                </c:pt>
                <c:pt idx="541">
                  <c:v>1.62</c:v>
                </c:pt>
                <c:pt idx="542">
                  <c:v>2.09</c:v>
                </c:pt>
                <c:pt idx="543">
                  <c:v>1.91</c:v>
                </c:pt>
                <c:pt idx="544">
                  <c:v>2.19</c:v>
                </c:pt>
                <c:pt idx="545">
                  <c:v>1.92</c:v>
                </c:pt>
                <c:pt idx="546">
                  <c:v>1.9</c:v>
                </c:pt>
                <c:pt idx="547">
                  <c:v>1.87</c:v>
                </c:pt>
                <c:pt idx="548">
                  <c:v>1.99</c:v>
                </c:pt>
                <c:pt idx="549">
                  <c:v>1.86</c:v>
                </c:pt>
                <c:pt idx="550">
                  <c:v>2.21</c:v>
                </c:pt>
                <c:pt idx="551">
                  <c:v>1.92</c:v>
                </c:pt>
                <c:pt idx="552">
                  <c:v>1.92</c:v>
                </c:pt>
                <c:pt idx="553">
                  <c:v>1.76</c:v>
                </c:pt>
                <c:pt idx="554">
                  <c:v>1.74</c:v>
                </c:pt>
                <c:pt idx="555">
                  <c:v>1.71</c:v>
                </c:pt>
                <c:pt idx="556">
                  <c:v>1.71</c:v>
                </c:pt>
                <c:pt idx="557">
                  <c:v>1.69</c:v>
                </c:pt>
                <c:pt idx="558">
                  <c:v>1.64</c:v>
                </c:pt>
                <c:pt idx="559">
                  <c:v>1.61</c:v>
                </c:pt>
                <c:pt idx="560">
                  <c:v>1.61</c:v>
                </c:pt>
                <c:pt idx="561">
                  <c:v>1.66</c:v>
                </c:pt>
                <c:pt idx="562">
                  <c:v>1.87</c:v>
                </c:pt>
                <c:pt idx="563">
                  <c:v>2.0499999999999998</c:v>
                </c:pt>
                <c:pt idx="564">
                  <c:v>2.27</c:v>
                </c:pt>
                <c:pt idx="565">
                  <c:v>1.97</c:v>
                </c:pt>
                <c:pt idx="566">
                  <c:v>2.5299999999999998</c:v>
                </c:pt>
                <c:pt idx="567">
                  <c:v>2.4900000000000002</c:v>
                </c:pt>
                <c:pt idx="568">
                  <c:v>2.5299999999999998</c:v>
                </c:pt>
                <c:pt idx="569">
                  <c:v>2.17</c:v>
                </c:pt>
                <c:pt idx="570">
                  <c:v>2.0099999999999998</c:v>
                </c:pt>
                <c:pt idx="571">
                  <c:v>1.94</c:v>
                </c:pt>
                <c:pt idx="572">
                  <c:v>2.2000000000000002</c:v>
                </c:pt>
                <c:pt idx="573">
                  <c:v>2.0099999999999998</c:v>
                </c:pt>
                <c:pt idx="574">
                  <c:v>1.9</c:v>
                </c:pt>
                <c:pt idx="575">
                  <c:v>1.86</c:v>
                </c:pt>
                <c:pt idx="576">
                  <c:v>1.91</c:v>
                </c:pt>
                <c:pt idx="577">
                  <c:v>1.89</c:v>
                </c:pt>
                <c:pt idx="578">
                  <c:v>1.97</c:v>
                </c:pt>
                <c:pt idx="579">
                  <c:v>1.88</c:v>
                </c:pt>
                <c:pt idx="580">
                  <c:v>1.84</c:v>
                </c:pt>
                <c:pt idx="581">
                  <c:v>1.79</c:v>
                </c:pt>
                <c:pt idx="582">
                  <c:v>1.77</c:v>
                </c:pt>
                <c:pt idx="583">
                  <c:v>1.79</c:v>
                </c:pt>
                <c:pt idx="584">
                  <c:v>1.75</c:v>
                </c:pt>
                <c:pt idx="585">
                  <c:v>1.72</c:v>
                </c:pt>
                <c:pt idx="586">
                  <c:v>1.89</c:v>
                </c:pt>
                <c:pt idx="587">
                  <c:v>1.81</c:v>
                </c:pt>
                <c:pt idx="588">
                  <c:v>1.86</c:v>
                </c:pt>
                <c:pt idx="589">
                  <c:v>1.82</c:v>
                </c:pt>
                <c:pt idx="590">
                  <c:v>1.78</c:v>
                </c:pt>
                <c:pt idx="591">
                  <c:v>1.73</c:v>
                </c:pt>
                <c:pt idx="592">
                  <c:v>1.67</c:v>
                </c:pt>
                <c:pt idx="593">
                  <c:v>1.65</c:v>
                </c:pt>
                <c:pt idx="594">
                  <c:v>1.63</c:v>
                </c:pt>
                <c:pt idx="595">
                  <c:v>1.62</c:v>
                </c:pt>
                <c:pt idx="596">
                  <c:v>1.88</c:v>
                </c:pt>
                <c:pt idx="597">
                  <c:v>1.76</c:v>
                </c:pt>
                <c:pt idx="598">
                  <c:v>2.0299999999999998</c:v>
                </c:pt>
                <c:pt idx="600">
                  <c:v>2.2000000000000002</c:v>
                </c:pt>
                <c:pt idx="602">
                  <c:v>2.67</c:v>
                </c:pt>
                <c:pt idx="603">
                  <c:v>3.51</c:v>
                </c:pt>
                <c:pt idx="604">
                  <c:v>2.63</c:v>
                </c:pt>
                <c:pt idx="605">
                  <c:v>2.99</c:v>
                </c:pt>
                <c:pt idx="606">
                  <c:v>2.59</c:v>
                </c:pt>
                <c:pt idx="607">
                  <c:v>2.4300000000000002</c:v>
                </c:pt>
                <c:pt idx="608">
                  <c:v>2.36</c:v>
                </c:pt>
                <c:pt idx="609">
                  <c:v>2.19</c:v>
                </c:pt>
                <c:pt idx="610">
                  <c:v>2.4</c:v>
                </c:pt>
                <c:pt idx="611">
                  <c:v>2.2200000000000002</c:v>
                </c:pt>
                <c:pt idx="612">
                  <c:v>2.08</c:v>
                </c:pt>
                <c:pt idx="613">
                  <c:v>2.48</c:v>
                </c:pt>
                <c:pt idx="614">
                  <c:v>4.66</c:v>
                </c:pt>
                <c:pt idx="615">
                  <c:v>4.25</c:v>
                </c:pt>
                <c:pt idx="616">
                  <c:v>3.19</c:v>
                </c:pt>
                <c:pt idx="617">
                  <c:v>2.71</c:v>
                </c:pt>
                <c:pt idx="618">
                  <c:v>2.75</c:v>
                </c:pt>
                <c:pt idx="619">
                  <c:v>2.48</c:v>
                </c:pt>
                <c:pt idx="620">
                  <c:v>2.2999999999999998</c:v>
                </c:pt>
                <c:pt idx="621">
                  <c:v>2.21</c:v>
                </c:pt>
                <c:pt idx="622">
                  <c:v>2.4</c:v>
                </c:pt>
                <c:pt idx="623">
                  <c:v>3.07</c:v>
                </c:pt>
                <c:pt idx="624">
                  <c:v>2.52</c:v>
                </c:pt>
                <c:pt idx="625">
                  <c:v>2.2999999999999998</c:v>
                </c:pt>
                <c:pt idx="626">
                  <c:v>2.73</c:v>
                </c:pt>
                <c:pt idx="627">
                  <c:v>2.46</c:v>
                </c:pt>
                <c:pt idx="628">
                  <c:v>3.26</c:v>
                </c:pt>
                <c:pt idx="629">
                  <c:v>3.35</c:v>
                </c:pt>
                <c:pt idx="630">
                  <c:v>2.75</c:v>
                </c:pt>
                <c:pt idx="631">
                  <c:v>2.4900000000000002</c:v>
                </c:pt>
                <c:pt idx="632">
                  <c:v>2.31</c:v>
                </c:pt>
                <c:pt idx="633">
                  <c:v>2.2599999999999998</c:v>
                </c:pt>
                <c:pt idx="634">
                  <c:v>2.29</c:v>
                </c:pt>
                <c:pt idx="635">
                  <c:v>2.5299999999999998</c:v>
                </c:pt>
                <c:pt idx="636">
                  <c:v>3.17</c:v>
                </c:pt>
                <c:pt idx="637">
                  <c:v>2.67</c:v>
                </c:pt>
                <c:pt idx="638">
                  <c:v>3.02</c:v>
                </c:pt>
                <c:pt idx="639">
                  <c:v>2.06</c:v>
                </c:pt>
                <c:pt idx="640">
                  <c:v>2.65</c:v>
                </c:pt>
                <c:pt idx="641">
                  <c:v>2.65</c:v>
                </c:pt>
                <c:pt idx="642">
                  <c:v>2.56</c:v>
                </c:pt>
                <c:pt idx="643">
                  <c:v>2.68</c:v>
                </c:pt>
                <c:pt idx="644">
                  <c:v>2.61</c:v>
                </c:pt>
                <c:pt idx="645">
                  <c:v>3.42</c:v>
                </c:pt>
                <c:pt idx="646">
                  <c:v>3.59</c:v>
                </c:pt>
                <c:pt idx="647">
                  <c:v>2.9</c:v>
                </c:pt>
                <c:pt idx="648">
                  <c:v>2.67</c:v>
                </c:pt>
                <c:pt idx="649">
                  <c:v>2.4700000000000002</c:v>
                </c:pt>
                <c:pt idx="650">
                  <c:v>2.3199999999999998</c:v>
                </c:pt>
                <c:pt idx="651">
                  <c:v>2.2400000000000002</c:v>
                </c:pt>
                <c:pt idx="652">
                  <c:v>2.16</c:v>
                </c:pt>
                <c:pt idx="653">
                  <c:v>2.11</c:v>
                </c:pt>
                <c:pt idx="654">
                  <c:v>2.15</c:v>
                </c:pt>
                <c:pt idx="655">
                  <c:v>2.16</c:v>
                </c:pt>
                <c:pt idx="656">
                  <c:v>2.17</c:v>
                </c:pt>
                <c:pt idx="657">
                  <c:v>2.2799999999999998</c:v>
                </c:pt>
                <c:pt idx="658">
                  <c:v>2.19</c:v>
                </c:pt>
                <c:pt idx="659">
                  <c:v>2.13</c:v>
                </c:pt>
                <c:pt idx="660">
                  <c:v>2.1</c:v>
                </c:pt>
                <c:pt idx="661">
                  <c:v>2.0499999999999998</c:v>
                </c:pt>
                <c:pt idx="662">
                  <c:v>2.1</c:v>
                </c:pt>
                <c:pt idx="663">
                  <c:v>2.0299999999999998</c:v>
                </c:pt>
                <c:pt idx="664">
                  <c:v>1.98</c:v>
                </c:pt>
                <c:pt idx="665">
                  <c:v>1.94</c:v>
                </c:pt>
                <c:pt idx="666">
                  <c:v>2.04</c:v>
                </c:pt>
                <c:pt idx="667">
                  <c:v>1.94</c:v>
                </c:pt>
                <c:pt idx="668">
                  <c:v>1.94</c:v>
                </c:pt>
                <c:pt idx="669">
                  <c:v>1.97</c:v>
                </c:pt>
                <c:pt idx="670">
                  <c:v>3.1</c:v>
                </c:pt>
                <c:pt idx="671">
                  <c:v>4</c:v>
                </c:pt>
                <c:pt idx="672">
                  <c:v>2.8</c:v>
                </c:pt>
                <c:pt idx="673">
                  <c:v>2.38</c:v>
                </c:pt>
                <c:pt idx="674">
                  <c:v>2.19</c:v>
                </c:pt>
                <c:pt idx="675">
                  <c:v>2.11</c:v>
                </c:pt>
                <c:pt idx="676">
                  <c:v>2.1</c:v>
                </c:pt>
                <c:pt idx="677">
                  <c:v>2.0299999999999998</c:v>
                </c:pt>
                <c:pt idx="678">
                  <c:v>1.96</c:v>
                </c:pt>
                <c:pt idx="679">
                  <c:v>1.92</c:v>
                </c:pt>
                <c:pt idx="680">
                  <c:v>1.87</c:v>
                </c:pt>
                <c:pt idx="681">
                  <c:v>1.85</c:v>
                </c:pt>
                <c:pt idx="682">
                  <c:v>1.82</c:v>
                </c:pt>
                <c:pt idx="683">
                  <c:v>1.81</c:v>
                </c:pt>
                <c:pt idx="684">
                  <c:v>1.8</c:v>
                </c:pt>
                <c:pt idx="685">
                  <c:v>1.83</c:v>
                </c:pt>
                <c:pt idx="686">
                  <c:v>1.92</c:v>
                </c:pt>
                <c:pt idx="687">
                  <c:v>1.85</c:v>
                </c:pt>
                <c:pt idx="688">
                  <c:v>2.12</c:v>
                </c:pt>
                <c:pt idx="689">
                  <c:v>2.0099999999999998</c:v>
                </c:pt>
                <c:pt idx="691">
                  <c:v>2.0499999999999998</c:v>
                </c:pt>
                <c:pt idx="692">
                  <c:v>2.7</c:v>
                </c:pt>
                <c:pt idx="693">
                  <c:v>2.33</c:v>
                </c:pt>
                <c:pt idx="694">
                  <c:v>2.11</c:v>
                </c:pt>
                <c:pt idx="695">
                  <c:v>2.02</c:v>
                </c:pt>
                <c:pt idx="696">
                  <c:v>1.95</c:v>
                </c:pt>
                <c:pt idx="697">
                  <c:v>1.9</c:v>
                </c:pt>
                <c:pt idx="698">
                  <c:v>1.88</c:v>
                </c:pt>
                <c:pt idx="699">
                  <c:v>1.86</c:v>
                </c:pt>
                <c:pt idx="700">
                  <c:v>1.83</c:v>
                </c:pt>
                <c:pt idx="701">
                  <c:v>1.8</c:v>
                </c:pt>
                <c:pt idx="702">
                  <c:v>1.77</c:v>
                </c:pt>
                <c:pt idx="703">
                  <c:v>1.74</c:v>
                </c:pt>
                <c:pt idx="704">
                  <c:v>1.72</c:v>
                </c:pt>
                <c:pt idx="705">
                  <c:v>1.7</c:v>
                </c:pt>
                <c:pt idx="706">
                  <c:v>1.68</c:v>
                </c:pt>
                <c:pt idx="707">
                  <c:v>1.67</c:v>
                </c:pt>
                <c:pt idx="708">
                  <c:v>1.66</c:v>
                </c:pt>
                <c:pt idx="709">
                  <c:v>1.65</c:v>
                </c:pt>
                <c:pt idx="710">
                  <c:v>1.64</c:v>
                </c:pt>
                <c:pt idx="711">
                  <c:v>1.63</c:v>
                </c:pt>
                <c:pt idx="712">
                  <c:v>1.61</c:v>
                </c:pt>
                <c:pt idx="718">
                  <c:v>1.73</c:v>
                </c:pt>
                <c:pt idx="719">
                  <c:v>1.93</c:v>
                </c:pt>
                <c:pt idx="720">
                  <c:v>2.65</c:v>
                </c:pt>
                <c:pt idx="721">
                  <c:v>2.21</c:v>
                </c:pt>
                <c:pt idx="722">
                  <c:v>2.41</c:v>
                </c:pt>
                <c:pt idx="723">
                  <c:v>2.1</c:v>
                </c:pt>
                <c:pt idx="724">
                  <c:v>2.02</c:v>
                </c:pt>
                <c:pt idx="725">
                  <c:v>1.93</c:v>
                </c:pt>
                <c:pt idx="726">
                  <c:v>2.04</c:v>
                </c:pt>
                <c:pt idx="727">
                  <c:v>2.2000000000000002</c:v>
                </c:pt>
                <c:pt idx="728">
                  <c:v>2.38</c:v>
                </c:pt>
                <c:pt idx="729">
                  <c:v>2.23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7-2419-4569-9280-2ABC6563F4C1}"/>
            </c:ext>
          </c:extLst>
        </c:ser>
        <c:ser>
          <c:idx val="4"/>
          <c:order val="8"/>
          <c:tx>
            <c:v>2018</c:v>
          </c:tx>
          <c:spPr>
            <a:ln w="38100">
              <a:solidFill>
                <a:schemeClr val="tx1"/>
              </a:solidFill>
            </a:ln>
          </c:spPr>
          <c:marker>
            <c:symbol val="none"/>
          </c:marker>
          <c:val>
            <c:numRef>
              <c:f>[1]Teléfono!$FP$5852:$FP$6581</c:f>
              <c:numCache>
                <c:formatCode>0.00</c:formatCode>
                <c:ptCount val="730"/>
                <c:pt idx="0">
                  <c:v>2.68</c:v>
                </c:pt>
                <c:pt idx="1">
                  <c:v>2.7</c:v>
                </c:pt>
                <c:pt idx="2">
                  <c:v>2.86</c:v>
                </c:pt>
                <c:pt idx="3">
                  <c:v>2.48</c:v>
                </c:pt>
                <c:pt idx="4">
                  <c:v>2.61</c:v>
                </c:pt>
                <c:pt idx="5">
                  <c:v>2.35</c:v>
                </c:pt>
                <c:pt idx="6">
                  <c:v>2.2999999999999998</c:v>
                </c:pt>
                <c:pt idx="7">
                  <c:v>2.17</c:v>
                </c:pt>
                <c:pt idx="8">
                  <c:v>2.23</c:v>
                </c:pt>
                <c:pt idx="9">
                  <c:v>2.09</c:v>
                </c:pt>
                <c:pt idx="10">
                  <c:v>2.09</c:v>
                </c:pt>
                <c:pt idx="11">
                  <c:v>2.1</c:v>
                </c:pt>
                <c:pt idx="12">
                  <c:v>2.2000000000000002</c:v>
                </c:pt>
                <c:pt idx="13">
                  <c:v>2.0699999999999998</c:v>
                </c:pt>
                <c:pt idx="14">
                  <c:v>2.02</c:v>
                </c:pt>
                <c:pt idx="15">
                  <c:v>1.98</c:v>
                </c:pt>
                <c:pt idx="16">
                  <c:v>2</c:v>
                </c:pt>
                <c:pt idx="17">
                  <c:v>2</c:v>
                </c:pt>
                <c:pt idx="18">
                  <c:v>2.2799999999999998</c:v>
                </c:pt>
                <c:pt idx="19">
                  <c:v>2.17</c:v>
                </c:pt>
                <c:pt idx="20">
                  <c:v>2.04</c:v>
                </c:pt>
                <c:pt idx="21">
                  <c:v>1.95</c:v>
                </c:pt>
                <c:pt idx="22">
                  <c:v>1.9</c:v>
                </c:pt>
                <c:pt idx="23">
                  <c:v>1.88</c:v>
                </c:pt>
                <c:pt idx="24">
                  <c:v>2.1</c:v>
                </c:pt>
                <c:pt idx="25">
                  <c:v>2.02</c:v>
                </c:pt>
                <c:pt idx="26">
                  <c:v>1.98</c:v>
                </c:pt>
                <c:pt idx="27">
                  <c:v>2</c:v>
                </c:pt>
                <c:pt idx="28">
                  <c:v>2.27</c:v>
                </c:pt>
                <c:pt idx="29">
                  <c:v>2.1</c:v>
                </c:pt>
                <c:pt idx="30">
                  <c:v>2.31</c:v>
                </c:pt>
                <c:pt idx="31">
                  <c:v>2.11</c:v>
                </c:pt>
                <c:pt idx="32">
                  <c:v>2.0099999999999998</c:v>
                </c:pt>
                <c:pt idx="33">
                  <c:v>2.0099999999999998</c:v>
                </c:pt>
                <c:pt idx="34">
                  <c:v>2.06</c:v>
                </c:pt>
                <c:pt idx="35">
                  <c:v>2.02</c:v>
                </c:pt>
                <c:pt idx="36">
                  <c:v>2.09</c:v>
                </c:pt>
                <c:pt idx="37">
                  <c:v>2.02</c:v>
                </c:pt>
                <c:pt idx="38">
                  <c:v>2.16</c:v>
                </c:pt>
                <c:pt idx="39">
                  <c:v>2.29</c:v>
                </c:pt>
                <c:pt idx="40">
                  <c:v>2.19</c:v>
                </c:pt>
                <c:pt idx="41">
                  <c:v>2.0499999999999998</c:v>
                </c:pt>
                <c:pt idx="42">
                  <c:v>1.95</c:v>
                </c:pt>
                <c:pt idx="43">
                  <c:v>1.91</c:v>
                </c:pt>
                <c:pt idx="44">
                  <c:v>1.86</c:v>
                </c:pt>
                <c:pt idx="45">
                  <c:v>1.81</c:v>
                </c:pt>
                <c:pt idx="46">
                  <c:v>1.78</c:v>
                </c:pt>
                <c:pt idx="47">
                  <c:v>1.75</c:v>
                </c:pt>
                <c:pt idx="48">
                  <c:v>1.72</c:v>
                </c:pt>
                <c:pt idx="49">
                  <c:v>1.7</c:v>
                </c:pt>
                <c:pt idx="50">
                  <c:v>1.68</c:v>
                </c:pt>
                <c:pt idx="51">
                  <c:v>1.66</c:v>
                </c:pt>
                <c:pt idx="52">
                  <c:v>1.64</c:v>
                </c:pt>
                <c:pt idx="53">
                  <c:v>1.63</c:v>
                </c:pt>
                <c:pt idx="54">
                  <c:v>1.62</c:v>
                </c:pt>
                <c:pt idx="55">
                  <c:v>1.61</c:v>
                </c:pt>
                <c:pt idx="56">
                  <c:v>1.6</c:v>
                </c:pt>
                <c:pt idx="57">
                  <c:v>1.58</c:v>
                </c:pt>
                <c:pt idx="58">
                  <c:v>1.57</c:v>
                </c:pt>
                <c:pt idx="59">
                  <c:v>1.56</c:v>
                </c:pt>
                <c:pt idx="60">
                  <c:v>1.55</c:v>
                </c:pt>
                <c:pt idx="62">
                  <c:v>1.53</c:v>
                </c:pt>
                <c:pt idx="63">
                  <c:v>1.52</c:v>
                </c:pt>
                <c:pt idx="64">
                  <c:v>1.51</c:v>
                </c:pt>
                <c:pt idx="65">
                  <c:v>1.5</c:v>
                </c:pt>
                <c:pt idx="66">
                  <c:v>2.4700000000000002</c:v>
                </c:pt>
                <c:pt idx="67">
                  <c:v>1.98</c:v>
                </c:pt>
                <c:pt idx="68">
                  <c:v>2.12</c:v>
                </c:pt>
                <c:pt idx="69">
                  <c:v>2.0499999999999998</c:v>
                </c:pt>
                <c:pt idx="70">
                  <c:v>1.87</c:v>
                </c:pt>
                <c:pt idx="71">
                  <c:v>1.78</c:v>
                </c:pt>
                <c:pt idx="72">
                  <c:v>1.71</c:v>
                </c:pt>
                <c:pt idx="73">
                  <c:v>1.67</c:v>
                </c:pt>
                <c:pt idx="74">
                  <c:v>1.66</c:v>
                </c:pt>
                <c:pt idx="75">
                  <c:v>2.1</c:v>
                </c:pt>
                <c:pt idx="76">
                  <c:v>1.95</c:v>
                </c:pt>
                <c:pt idx="77">
                  <c:v>1.78</c:v>
                </c:pt>
                <c:pt idx="78">
                  <c:v>1.7</c:v>
                </c:pt>
                <c:pt idx="79">
                  <c:v>1.73</c:v>
                </c:pt>
                <c:pt idx="80">
                  <c:v>1.67</c:v>
                </c:pt>
                <c:pt idx="81">
                  <c:v>1.63</c:v>
                </c:pt>
                <c:pt idx="82">
                  <c:v>1.6</c:v>
                </c:pt>
                <c:pt idx="83">
                  <c:v>1.58</c:v>
                </c:pt>
                <c:pt idx="84">
                  <c:v>1.66</c:v>
                </c:pt>
                <c:pt idx="85">
                  <c:v>1.62</c:v>
                </c:pt>
                <c:pt idx="86">
                  <c:v>1.57</c:v>
                </c:pt>
                <c:pt idx="87">
                  <c:v>1.54</c:v>
                </c:pt>
                <c:pt idx="88">
                  <c:v>1.54</c:v>
                </c:pt>
                <c:pt idx="89">
                  <c:v>1.54</c:v>
                </c:pt>
                <c:pt idx="90">
                  <c:v>1.58</c:v>
                </c:pt>
                <c:pt idx="91">
                  <c:v>1.55</c:v>
                </c:pt>
                <c:pt idx="92">
                  <c:v>1.53</c:v>
                </c:pt>
                <c:pt idx="93">
                  <c:v>1.52</c:v>
                </c:pt>
                <c:pt idx="94">
                  <c:v>1.51</c:v>
                </c:pt>
                <c:pt idx="95">
                  <c:v>1.49</c:v>
                </c:pt>
                <c:pt idx="96">
                  <c:v>1.56</c:v>
                </c:pt>
                <c:pt idx="97">
                  <c:v>1.68</c:v>
                </c:pt>
                <c:pt idx="98">
                  <c:v>1.64</c:v>
                </c:pt>
                <c:pt idx="99">
                  <c:v>1.76</c:v>
                </c:pt>
                <c:pt idx="100">
                  <c:v>1.98</c:v>
                </c:pt>
                <c:pt idx="101">
                  <c:v>2.29</c:v>
                </c:pt>
                <c:pt idx="102">
                  <c:v>2.98</c:v>
                </c:pt>
                <c:pt idx="103">
                  <c:v>2.36</c:v>
                </c:pt>
                <c:pt idx="104">
                  <c:v>2.2200000000000002</c:v>
                </c:pt>
                <c:pt idx="105">
                  <c:v>2.5</c:v>
                </c:pt>
                <c:pt idx="106">
                  <c:v>2.31</c:v>
                </c:pt>
                <c:pt idx="107">
                  <c:v>2.67</c:v>
                </c:pt>
                <c:pt idx="108">
                  <c:v>3.72</c:v>
                </c:pt>
                <c:pt idx="109">
                  <c:v>3.04</c:v>
                </c:pt>
                <c:pt idx="110">
                  <c:v>2.5099999999999998</c:v>
                </c:pt>
                <c:pt idx="111">
                  <c:v>2.63</c:v>
                </c:pt>
                <c:pt idx="112">
                  <c:v>2.46</c:v>
                </c:pt>
                <c:pt idx="113">
                  <c:v>2.2400000000000002</c:v>
                </c:pt>
                <c:pt idx="114">
                  <c:v>2.11</c:v>
                </c:pt>
                <c:pt idx="115">
                  <c:v>2.06</c:v>
                </c:pt>
                <c:pt idx="116">
                  <c:v>2.0099999999999998</c:v>
                </c:pt>
                <c:pt idx="117">
                  <c:v>1.96</c:v>
                </c:pt>
                <c:pt idx="118">
                  <c:v>1.88</c:v>
                </c:pt>
                <c:pt idx="119">
                  <c:v>1.83</c:v>
                </c:pt>
                <c:pt idx="120">
                  <c:v>1.81</c:v>
                </c:pt>
                <c:pt idx="121">
                  <c:v>1.84</c:v>
                </c:pt>
                <c:pt idx="122">
                  <c:v>1.82</c:v>
                </c:pt>
                <c:pt idx="123">
                  <c:v>1.84</c:v>
                </c:pt>
                <c:pt idx="124">
                  <c:v>1.79</c:v>
                </c:pt>
                <c:pt idx="125">
                  <c:v>1.78</c:v>
                </c:pt>
                <c:pt idx="126">
                  <c:v>2.0099999999999998</c:v>
                </c:pt>
                <c:pt idx="127">
                  <c:v>1.92</c:v>
                </c:pt>
                <c:pt idx="128">
                  <c:v>1.84</c:v>
                </c:pt>
                <c:pt idx="129">
                  <c:v>1.8</c:v>
                </c:pt>
                <c:pt idx="130">
                  <c:v>1.8</c:v>
                </c:pt>
                <c:pt idx="131">
                  <c:v>1.79</c:v>
                </c:pt>
                <c:pt idx="132">
                  <c:v>1.77</c:v>
                </c:pt>
                <c:pt idx="133">
                  <c:v>1.78</c:v>
                </c:pt>
                <c:pt idx="134">
                  <c:v>1.79</c:v>
                </c:pt>
                <c:pt idx="135">
                  <c:v>1.78</c:v>
                </c:pt>
                <c:pt idx="136">
                  <c:v>1.74</c:v>
                </c:pt>
                <c:pt idx="138">
                  <c:v>1.67</c:v>
                </c:pt>
                <c:pt idx="142">
                  <c:v>1.55</c:v>
                </c:pt>
                <c:pt idx="143">
                  <c:v>1.53</c:v>
                </c:pt>
                <c:pt idx="144">
                  <c:v>1.52</c:v>
                </c:pt>
                <c:pt idx="145">
                  <c:v>1.5</c:v>
                </c:pt>
                <c:pt idx="146">
                  <c:v>1.49</c:v>
                </c:pt>
                <c:pt idx="147">
                  <c:v>1.48</c:v>
                </c:pt>
                <c:pt idx="148">
                  <c:v>1.47</c:v>
                </c:pt>
                <c:pt idx="149">
                  <c:v>1.47</c:v>
                </c:pt>
                <c:pt idx="150">
                  <c:v>1.46</c:v>
                </c:pt>
                <c:pt idx="151">
                  <c:v>1.44</c:v>
                </c:pt>
                <c:pt idx="152">
                  <c:v>1.43</c:v>
                </c:pt>
                <c:pt idx="153">
                  <c:v>1.43</c:v>
                </c:pt>
                <c:pt idx="154">
                  <c:v>1.47</c:v>
                </c:pt>
                <c:pt idx="155">
                  <c:v>1.56</c:v>
                </c:pt>
                <c:pt idx="156">
                  <c:v>1.56</c:v>
                </c:pt>
                <c:pt idx="157">
                  <c:v>1.53</c:v>
                </c:pt>
                <c:pt idx="158">
                  <c:v>1.5</c:v>
                </c:pt>
                <c:pt idx="159">
                  <c:v>1.36</c:v>
                </c:pt>
                <c:pt idx="160">
                  <c:v>1.35</c:v>
                </c:pt>
                <c:pt idx="161">
                  <c:v>1.34</c:v>
                </c:pt>
                <c:pt idx="162">
                  <c:v>1.36</c:v>
                </c:pt>
                <c:pt idx="163">
                  <c:v>1.33</c:v>
                </c:pt>
                <c:pt idx="164">
                  <c:v>1.36</c:v>
                </c:pt>
                <c:pt idx="165">
                  <c:v>1.9</c:v>
                </c:pt>
                <c:pt idx="166">
                  <c:v>2.0299999999999998</c:v>
                </c:pt>
                <c:pt idx="167">
                  <c:v>1.78</c:v>
                </c:pt>
                <c:pt idx="168">
                  <c:v>1.72</c:v>
                </c:pt>
                <c:pt idx="169">
                  <c:v>1.67</c:v>
                </c:pt>
                <c:pt idx="170">
                  <c:v>1.82</c:v>
                </c:pt>
                <c:pt idx="171">
                  <c:v>1.77</c:v>
                </c:pt>
                <c:pt idx="172">
                  <c:v>2.02</c:v>
                </c:pt>
                <c:pt idx="173">
                  <c:v>1.86</c:v>
                </c:pt>
                <c:pt idx="174">
                  <c:v>1.74</c:v>
                </c:pt>
                <c:pt idx="175">
                  <c:v>1.73</c:v>
                </c:pt>
                <c:pt idx="176">
                  <c:v>1.79</c:v>
                </c:pt>
                <c:pt idx="177">
                  <c:v>1.76</c:v>
                </c:pt>
                <c:pt idx="178">
                  <c:v>2.27</c:v>
                </c:pt>
                <c:pt idx="179">
                  <c:v>2.4300000000000002</c:v>
                </c:pt>
                <c:pt idx="180">
                  <c:v>3.18</c:v>
                </c:pt>
                <c:pt idx="181">
                  <c:v>2.56</c:v>
                </c:pt>
                <c:pt idx="182">
                  <c:v>3.13</c:v>
                </c:pt>
                <c:pt idx="183">
                  <c:v>2.69</c:v>
                </c:pt>
                <c:pt idx="184">
                  <c:v>3.12</c:v>
                </c:pt>
                <c:pt idx="185">
                  <c:v>2.64</c:v>
                </c:pt>
                <c:pt idx="186">
                  <c:v>5.55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8-2419-4569-9280-2ABC6563F4C1}"/>
            </c:ext>
          </c:extLst>
        </c:ser>
        <c:ser>
          <c:idx val="7"/>
          <c:order val="9"/>
          <c:tx>
            <c:v>COTA CRITICA</c:v>
          </c:tx>
          <c:spPr>
            <a:ln w="50800">
              <a:solidFill>
                <a:srgbClr val="FF0000"/>
              </a:solidFill>
              <a:prstDash val="solid"/>
            </a:ln>
          </c:spPr>
          <c:marker>
            <c:symbol val="dash"/>
            <c:size val="3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DATOS!$AP$3:$AP$732</c:f>
              <c:numCache>
                <c:formatCode>General</c:formatCode>
                <c:ptCount val="730"/>
                <c:pt idx="0">
                  <c:v>4.5</c:v>
                </c:pt>
                <c:pt idx="1">
                  <c:v>4.5</c:v>
                </c:pt>
                <c:pt idx="2">
                  <c:v>4.5</c:v>
                </c:pt>
                <c:pt idx="3">
                  <c:v>4.5</c:v>
                </c:pt>
                <c:pt idx="4">
                  <c:v>4.5</c:v>
                </c:pt>
                <c:pt idx="5">
                  <c:v>4.5</c:v>
                </c:pt>
                <c:pt idx="6">
                  <c:v>4.5</c:v>
                </c:pt>
                <c:pt idx="7">
                  <c:v>4.5</c:v>
                </c:pt>
                <c:pt idx="8">
                  <c:v>4.5</c:v>
                </c:pt>
                <c:pt idx="9">
                  <c:v>4.5</c:v>
                </c:pt>
                <c:pt idx="10">
                  <c:v>4.5</c:v>
                </c:pt>
                <c:pt idx="11">
                  <c:v>4.5</c:v>
                </c:pt>
                <c:pt idx="12">
                  <c:v>4.5</c:v>
                </c:pt>
                <c:pt idx="13">
                  <c:v>4.5</c:v>
                </c:pt>
                <c:pt idx="14">
                  <c:v>4.5</c:v>
                </c:pt>
                <c:pt idx="15">
                  <c:v>4.5</c:v>
                </c:pt>
                <c:pt idx="16">
                  <c:v>4.5</c:v>
                </c:pt>
                <c:pt idx="17">
                  <c:v>4.5</c:v>
                </c:pt>
                <c:pt idx="18">
                  <c:v>4.5</c:v>
                </c:pt>
                <c:pt idx="19">
                  <c:v>4.5</c:v>
                </c:pt>
                <c:pt idx="20">
                  <c:v>4.5</c:v>
                </c:pt>
                <c:pt idx="21">
                  <c:v>4.5</c:v>
                </c:pt>
                <c:pt idx="22">
                  <c:v>4.5</c:v>
                </c:pt>
                <c:pt idx="23">
                  <c:v>4.5</c:v>
                </c:pt>
                <c:pt idx="24">
                  <c:v>4.5</c:v>
                </c:pt>
                <c:pt idx="25">
                  <c:v>4.5</c:v>
                </c:pt>
                <c:pt idx="26">
                  <c:v>4.5</c:v>
                </c:pt>
                <c:pt idx="27">
                  <c:v>4.5</c:v>
                </c:pt>
                <c:pt idx="28">
                  <c:v>4.5</c:v>
                </c:pt>
                <c:pt idx="29">
                  <c:v>4.5</c:v>
                </c:pt>
                <c:pt idx="30">
                  <c:v>4.5</c:v>
                </c:pt>
                <c:pt idx="31">
                  <c:v>4.5</c:v>
                </c:pt>
                <c:pt idx="32">
                  <c:v>4.5</c:v>
                </c:pt>
                <c:pt idx="33">
                  <c:v>4.5</c:v>
                </c:pt>
                <c:pt idx="34">
                  <c:v>4.5</c:v>
                </c:pt>
                <c:pt idx="35">
                  <c:v>4.5</c:v>
                </c:pt>
                <c:pt idx="36">
                  <c:v>4.5</c:v>
                </c:pt>
                <c:pt idx="37">
                  <c:v>4.5</c:v>
                </c:pt>
                <c:pt idx="38">
                  <c:v>4.5</c:v>
                </c:pt>
                <c:pt idx="39">
                  <c:v>4.5</c:v>
                </c:pt>
                <c:pt idx="40">
                  <c:v>4.5</c:v>
                </c:pt>
                <c:pt idx="41">
                  <c:v>4.5</c:v>
                </c:pt>
                <c:pt idx="42">
                  <c:v>4.5</c:v>
                </c:pt>
                <c:pt idx="43">
                  <c:v>4.5</c:v>
                </c:pt>
                <c:pt idx="44">
                  <c:v>4.5</c:v>
                </c:pt>
                <c:pt idx="45">
                  <c:v>4.5</c:v>
                </c:pt>
                <c:pt idx="46">
                  <c:v>4.5</c:v>
                </c:pt>
                <c:pt idx="47">
                  <c:v>4.5</c:v>
                </c:pt>
                <c:pt idx="48">
                  <c:v>4.5</c:v>
                </c:pt>
                <c:pt idx="49">
                  <c:v>4.5</c:v>
                </c:pt>
                <c:pt idx="50">
                  <c:v>4.5</c:v>
                </c:pt>
                <c:pt idx="51">
                  <c:v>4.5</c:v>
                </c:pt>
                <c:pt idx="52">
                  <c:v>4.5</c:v>
                </c:pt>
                <c:pt idx="53">
                  <c:v>4.5</c:v>
                </c:pt>
                <c:pt idx="54">
                  <c:v>4.5</c:v>
                </c:pt>
                <c:pt idx="55">
                  <c:v>4.5</c:v>
                </c:pt>
                <c:pt idx="56">
                  <c:v>4.5</c:v>
                </c:pt>
                <c:pt idx="57">
                  <c:v>4.5</c:v>
                </c:pt>
                <c:pt idx="58">
                  <c:v>4.5</c:v>
                </c:pt>
                <c:pt idx="59">
                  <c:v>4.5</c:v>
                </c:pt>
                <c:pt idx="60">
                  <c:v>4.5</c:v>
                </c:pt>
                <c:pt idx="61">
                  <c:v>4.5</c:v>
                </c:pt>
                <c:pt idx="62">
                  <c:v>4.5</c:v>
                </c:pt>
                <c:pt idx="63">
                  <c:v>4.5</c:v>
                </c:pt>
                <c:pt idx="64">
                  <c:v>4.5</c:v>
                </c:pt>
                <c:pt idx="65">
                  <c:v>4.5</c:v>
                </c:pt>
                <c:pt idx="66">
                  <c:v>4.5</c:v>
                </c:pt>
                <c:pt idx="67">
                  <c:v>4.5</c:v>
                </c:pt>
                <c:pt idx="68">
                  <c:v>4.5</c:v>
                </c:pt>
                <c:pt idx="69">
                  <c:v>4.5</c:v>
                </c:pt>
                <c:pt idx="70">
                  <c:v>4.5</c:v>
                </c:pt>
                <c:pt idx="71">
                  <c:v>4.5</c:v>
                </c:pt>
                <c:pt idx="72">
                  <c:v>4.5</c:v>
                </c:pt>
                <c:pt idx="73">
                  <c:v>4.5</c:v>
                </c:pt>
                <c:pt idx="74">
                  <c:v>4.5</c:v>
                </c:pt>
                <c:pt idx="75">
                  <c:v>4.5</c:v>
                </c:pt>
                <c:pt idx="76">
                  <c:v>4.5</c:v>
                </c:pt>
                <c:pt idx="77">
                  <c:v>4.5</c:v>
                </c:pt>
                <c:pt idx="78">
                  <c:v>4.5</c:v>
                </c:pt>
                <c:pt idx="79">
                  <c:v>4.5</c:v>
                </c:pt>
                <c:pt idx="80">
                  <c:v>4.5</c:v>
                </c:pt>
                <c:pt idx="81">
                  <c:v>4.5</c:v>
                </c:pt>
                <c:pt idx="82">
                  <c:v>4.5</c:v>
                </c:pt>
                <c:pt idx="83">
                  <c:v>4.5</c:v>
                </c:pt>
                <c:pt idx="84">
                  <c:v>4.5</c:v>
                </c:pt>
                <c:pt idx="85">
                  <c:v>4.5</c:v>
                </c:pt>
                <c:pt idx="86">
                  <c:v>4.5</c:v>
                </c:pt>
                <c:pt idx="87">
                  <c:v>4.5</c:v>
                </c:pt>
                <c:pt idx="88">
                  <c:v>4.5</c:v>
                </c:pt>
                <c:pt idx="89">
                  <c:v>4.5</c:v>
                </c:pt>
                <c:pt idx="90">
                  <c:v>4.5</c:v>
                </c:pt>
                <c:pt idx="91">
                  <c:v>4.5</c:v>
                </c:pt>
                <c:pt idx="92">
                  <c:v>4.5</c:v>
                </c:pt>
                <c:pt idx="93">
                  <c:v>4.5</c:v>
                </c:pt>
                <c:pt idx="94">
                  <c:v>4.5</c:v>
                </c:pt>
                <c:pt idx="95">
                  <c:v>4.5</c:v>
                </c:pt>
                <c:pt idx="96">
                  <c:v>4.5</c:v>
                </c:pt>
                <c:pt idx="97">
                  <c:v>4.5</c:v>
                </c:pt>
                <c:pt idx="98">
                  <c:v>4.5</c:v>
                </c:pt>
                <c:pt idx="99">
                  <c:v>4.5</c:v>
                </c:pt>
                <c:pt idx="100">
                  <c:v>4.5</c:v>
                </c:pt>
                <c:pt idx="101">
                  <c:v>4.5</c:v>
                </c:pt>
                <c:pt idx="102">
                  <c:v>4.5</c:v>
                </c:pt>
                <c:pt idx="103">
                  <c:v>4.5</c:v>
                </c:pt>
                <c:pt idx="104">
                  <c:v>4.5</c:v>
                </c:pt>
                <c:pt idx="105">
                  <c:v>4.5</c:v>
                </c:pt>
                <c:pt idx="106">
                  <c:v>4.5</c:v>
                </c:pt>
                <c:pt idx="107">
                  <c:v>4.5</c:v>
                </c:pt>
                <c:pt idx="108">
                  <c:v>4.5</c:v>
                </c:pt>
                <c:pt idx="109">
                  <c:v>4.5</c:v>
                </c:pt>
                <c:pt idx="110">
                  <c:v>4.5</c:v>
                </c:pt>
                <c:pt idx="111">
                  <c:v>4.5</c:v>
                </c:pt>
                <c:pt idx="112">
                  <c:v>4.5</c:v>
                </c:pt>
                <c:pt idx="113">
                  <c:v>4.5</c:v>
                </c:pt>
                <c:pt idx="114">
                  <c:v>4.5</c:v>
                </c:pt>
                <c:pt idx="115">
                  <c:v>4.5</c:v>
                </c:pt>
                <c:pt idx="116">
                  <c:v>4.5</c:v>
                </c:pt>
                <c:pt idx="117">
                  <c:v>4.5</c:v>
                </c:pt>
                <c:pt idx="118">
                  <c:v>4.5</c:v>
                </c:pt>
                <c:pt idx="119">
                  <c:v>4.5</c:v>
                </c:pt>
                <c:pt idx="120">
                  <c:v>4.5</c:v>
                </c:pt>
                <c:pt idx="121">
                  <c:v>4.5</c:v>
                </c:pt>
                <c:pt idx="122">
                  <c:v>4.5</c:v>
                </c:pt>
                <c:pt idx="123">
                  <c:v>4.5</c:v>
                </c:pt>
                <c:pt idx="124">
                  <c:v>4.5</c:v>
                </c:pt>
                <c:pt idx="125">
                  <c:v>4.5</c:v>
                </c:pt>
                <c:pt idx="126">
                  <c:v>4.5</c:v>
                </c:pt>
                <c:pt idx="127">
                  <c:v>4.5</c:v>
                </c:pt>
                <c:pt idx="128">
                  <c:v>4.5</c:v>
                </c:pt>
                <c:pt idx="129">
                  <c:v>4.5</c:v>
                </c:pt>
                <c:pt idx="130">
                  <c:v>4.5</c:v>
                </c:pt>
                <c:pt idx="131">
                  <c:v>4.5</c:v>
                </c:pt>
                <c:pt idx="132">
                  <c:v>4.5</c:v>
                </c:pt>
                <c:pt idx="133">
                  <c:v>4.5</c:v>
                </c:pt>
                <c:pt idx="134">
                  <c:v>4.5</c:v>
                </c:pt>
                <c:pt idx="135">
                  <c:v>4.5</c:v>
                </c:pt>
                <c:pt idx="136">
                  <c:v>4.5</c:v>
                </c:pt>
                <c:pt idx="137">
                  <c:v>4.5</c:v>
                </c:pt>
                <c:pt idx="138">
                  <c:v>4.5</c:v>
                </c:pt>
                <c:pt idx="139">
                  <c:v>4.5</c:v>
                </c:pt>
                <c:pt idx="140">
                  <c:v>4.5</c:v>
                </c:pt>
                <c:pt idx="141">
                  <c:v>4.5</c:v>
                </c:pt>
                <c:pt idx="142">
                  <c:v>4.5</c:v>
                </c:pt>
                <c:pt idx="143">
                  <c:v>4.5</c:v>
                </c:pt>
                <c:pt idx="144">
                  <c:v>4.5</c:v>
                </c:pt>
                <c:pt idx="145">
                  <c:v>4.5</c:v>
                </c:pt>
                <c:pt idx="146">
                  <c:v>4.5</c:v>
                </c:pt>
                <c:pt idx="147">
                  <c:v>4.5</c:v>
                </c:pt>
                <c:pt idx="148">
                  <c:v>4.5</c:v>
                </c:pt>
                <c:pt idx="149">
                  <c:v>4.5</c:v>
                </c:pt>
                <c:pt idx="150">
                  <c:v>4.5</c:v>
                </c:pt>
                <c:pt idx="151">
                  <c:v>4.5</c:v>
                </c:pt>
                <c:pt idx="152">
                  <c:v>4.5</c:v>
                </c:pt>
                <c:pt idx="153">
                  <c:v>4.5</c:v>
                </c:pt>
                <c:pt idx="154">
                  <c:v>4.5</c:v>
                </c:pt>
                <c:pt idx="155">
                  <c:v>4.5</c:v>
                </c:pt>
                <c:pt idx="156">
                  <c:v>4.5</c:v>
                </c:pt>
                <c:pt idx="157">
                  <c:v>4.5</c:v>
                </c:pt>
                <c:pt idx="158">
                  <c:v>4.5</c:v>
                </c:pt>
                <c:pt idx="159">
                  <c:v>4.5</c:v>
                </c:pt>
                <c:pt idx="160">
                  <c:v>4.5</c:v>
                </c:pt>
                <c:pt idx="161">
                  <c:v>4.5</c:v>
                </c:pt>
                <c:pt idx="162">
                  <c:v>4.5</c:v>
                </c:pt>
                <c:pt idx="163">
                  <c:v>4.5</c:v>
                </c:pt>
                <c:pt idx="164">
                  <c:v>4.5</c:v>
                </c:pt>
                <c:pt idx="165">
                  <c:v>4.5</c:v>
                </c:pt>
                <c:pt idx="166">
                  <c:v>4.5</c:v>
                </c:pt>
                <c:pt idx="167">
                  <c:v>4.5</c:v>
                </c:pt>
                <c:pt idx="168">
                  <c:v>4.5</c:v>
                </c:pt>
                <c:pt idx="169">
                  <c:v>4.5</c:v>
                </c:pt>
                <c:pt idx="170">
                  <c:v>4.5</c:v>
                </c:pt>
                <c:pt idx="171">
                  <c:v>4.5</c:v>
                </c:pt>
                <c:pt idx="172">
                  <c:v>4.5</c:v>
                </c:pt>
                <c:pt idx="173">
                  <c:v>4.5</c:v>
                </c:pt>
                <c:pt idx="174">
                  <c:v>4.5</c:v>
                </c:pt>
                <c:pt idx="175">
                  <c:v>4.5</c:v>
                </c:pt>
                <c:pt idx="176">
                  <c:v>4.5</c:v>
                </c:pt>
                <c:pt idx="177">
                  <c:v>4.5</c:v>
                </c:pt>
                <c:pt idx="178">
                  <c:v>4.5</c:v>
                </c:pt>
                <c:pt idx="179">
                  <c:v>4.5</c:v>
                </c:pt>
                <c:pt idx="180">
                  <c:v>4.5</c:v>
                </c:pt>
                <c:pt idx="181">
                  <c:v>4.5</c:v>
                </c:pt>
                <c:pt idx="182">
                  <c:v>4.5</c:v>
                </c:pt>
                <c:pt idx="183">
                  <c:v>4.5</c:v>
                </c:pt>
                <c:pt idx="184">
                  <c:v>4.5</c:v>
                </c:pt>
                <c:pt idx="185">
                  <c:v>4.5</c:v>
                </c:pt>
                <c:pt idx="186">
                  <c:v>4.5</c:v>
                </c:pt>
                <c:pt idx="187">
                  <c:v>4.5</c:v>
                </c:pt>
                <c:pt idx="188">
                  <c:v>4.5</c:v>
                </c:pt>
                <c:pt idx="189">
                  <c:v>4.5</c:v>
                </c:pt>
                <c:pt idx="190">
                  <c:v>4.5</c:v>
                </c:pt>
                <c:pt idx="191">
                  <c:v>4.5</c:v>
                </c:pt>
                <c:pt idx="192">
                  <c:v>4.5</c:v>
                </c:pt>
                <c:pt idx="193">
                  <c:v>4.5</c:v>
                </c:pt>
                <c:pt idx="194">
                  <c:v>4.5</c:v>
                </c:pt>
                <c:pt idx="195">
                  <c:v>4.5</c:v>
                </c:pt>
                <c:pt idx="196">
                  <c:v>4.5</c:v>
                </c:pt>
                <c:pt idx="197">
                  <c:v>4.5</c:v>
                </c:pt>
                <c:pt idx="198">
                  <c:v>4.5</c:v>
                </c:pt>
                <c:pt idx="199">
                  <c:v>4.5</c:v>
                </c:pt>
                <c:pt idx="200">
                  <c:v>4.5</c:v>
                </c:pt>
                <c:pt idx="201">
                  <c:v>4.5</c:v>
                </c:pt>
                <c:pt idx="202">
                  <c:v>4.5</c:v>
                </c:pt>
                <c:pt idx="203">
                  <c:v>4.5</c:v>
                </c:pt>
                <c:pt idx="204">
                  <c:v>4.5</c:v>
                </c:pt>
                <c:pt idx="205">
                  <c:v>4.5</c:v>
                </c:pt>
                <c:pt idx="206">
                  <c:v>4.5</c:v>
                </c:pt>
                <c:pt idx="207">
                  <c:v>4.5</c:v>
                </c:pt>
                <c:pt idx="208">
                  <c:v>4.5</c:v>
                </c:pt>
                <c:pt idx="209">
                  <c:v>4.5</c:v>
                </c:pt>
                <c:pt idx="210">
                  <c:v>4.5</c:v>
                </c:pt>
                <c:pt idx="211">
                  <c:v>4.5</c:v>
                </c:pt>
                <c:pt idx="212">
                  <c:v>4.5</c:v>
                </c:pt>
                <c:pt idx="213">
                  <c:v>4.5</c:v>
                </c:pt>
                <c:pt idx="214">
                  <c:v>4.5</c:v>
                </c:pt>
                <c:pt idx="215">
                  <c:v>4.5</c:v>
                </c:pt>
                <c:pt idx="216">
                  <c:v>4.5</c:v>
                </c:pt>
                <c:pt idx="217">
                  <c:v>4.5</c:v>
                </c:pt>
                <c:pt idx="218">
                  <c:v>4.5</c:v>
                </c:pt>
                <c:pt idx="219">
                  <c:v>4.5</c:v>
                </c:pt>
                <c:pt idx="220">
                  <c:v>4.5</c:v>
                </c:pt>
                <c:pt idx="221">
                  <c:v>4.5</c:v>
                </c:pt>
                <c:pt idx="222">
                  <c:v>4.5</c:v>
                </c:pt>
                <c:pt idx="223">
                  <c:v>4.5</c:v>
                </c:pt>
                <c:pt idx="224">
                  <c:v>4.5</c:v>
                </c:pt>
                <c:pt idx="225">
                  <c:v>4.5</c:v>
                </c:pt>
                <c:pt idx="226">
                  <c:v>4.5</c:v>
                </c:pt>
                <c:pt idx="227">
                  <c:v>4.5</c:v>
                </c:pt>
                <c:pt idx="228">
                  <c:v>4.5</c:v>
                </c:pt>
                <c:pt idx="229">
                  <c:v>4.5</c:v>
                </c:pt>
                <c:pt idx="230">
                  <c:v>4.5</c:v>
                </c:pt>
                <c:pt idx="231">
                  <c:v>4.5</c:v>
                </c:pt>
                <c:pt idx="232">
                  <c:v>4.5</c:v>
                </c:pt>
                <c:pt idx="233">
                  <c:v>4.5</c:v>
                </c:pt>
                <c:pt idx="234">
                  <c:v>4.5</c:v>
                </c:pt>
                <c:pt idx="235">
                  <c:v>4.5</c:v>
                </c:pt>
                <c:pt idx="236">
                  <c:v>4.5</c:v>
                </c:pt>
                <c:pt idx="237">
                  <c:v>4.5</c:v>
                </c:pt>
                <c:pt idx="238">
                  <c:v>4.5</c:v>
                </c:pt>
                <c:pt idx="239">
                  <c:v>4.5</c:v>
                </c:pt>
                <c:pt idx="240">
                  <c:v>4.5</c:v>
                </c:pt>
                <c:pt idx="241">
                  <c:v>4.5</c:v>
                </c:pt>
                <c:pt idx="242">
                  <c:v>4.5</c:v>
                </c:pt>
                <c:pt idx="243">
                  <c:v>4.5</c:v>
                </c:pt>
                <c:pt idx="244">
                  <c:v>4.5</c:v>
                </c:pt>
                <c:pt idx="245">
                  <c:v>4.5</c:v>
                </c:pt>
                <c:pt idx="246">
                  <c:v>4.5</c:v>
                </c:pt>
                <c:pt idx="247">
                  <c:v>4.5</c:v>
                </c:pt>
                <c:pt idx="248">
                  <c:v>4.5</c:v>
                </c:pt>
                <c:pt idx="249">
                  <c:v>4.5</c:v>
                </c:pt>
                <c:pt idx="250">
                  <c:v>4.5</c:v>
                </c:pt>
                <c:pt idx="251">
                  <c:v>4.5</c:v>
                </c:pt>
                <c:pt idx="252">
                  <c:v>4.5</c:v>
                </c:pt>
                <c:pt idx="253">
                  <c:v>4.5</c:v>
                </c:pt>
                <c:pt idx="254">
                  <c:v>4.5</c:v>
                </c:pt>
                <c:pt idx="255">
                  <c:v>4.5</c:v>
                </c:pt>
                <c:pt idx="256">
                  <c:v>4.5</c:v>
                </c:pt>
                <c:pt idx="257">
                  <c:v>4.5</c:v>
                </c:pt>
                <c:pt idx="258">
                  <c:v>4.5</c:v>
                </c:pt>
                <c:pt idx="259">
                  <c:v>4.5</c:v>
                </c:pt>
                <c:pt idx="260">
                  <c:v>4.5</c:v>
                </c:pt>
                <c:pt idx="261">
                  <c:v>4.5</c:v>
                </c:pt>
                <c:pt idx="262">
                  <c:v>4.5</c:v>
                </c:pt>
                <c:pt idx="263">
                  <c:v>4.5</c:v>
                </c:pt>
                <c:pt idx="264">
                  <c:v>4.5</c:v>
                </c:pt>
                <c:pt idx="265">
                  <c:v>4.5</c:v>
                </c:pt>
                <c:pt idx="266">
                  <c:v>4.5</c:v>
                </c:pt>
                <c:pt idx="267">
                  <c:v>4.5</c:v>
                </c:pt>
                <c:pt idx="268">
                  <c:v>4.5</c:v>
                </c:pt>
                <c:pt idx="269">
                  <c:v>4.5</c:v>
                </c:pt>
                <c:pt idx="270">
                  <c:v>4.5</c:v>
                </c:pt>
                <c:pt idx="271">
                  <c:v>4.5</c:v>
                </c:pt>
                <c:pt idx="272">
                  <c:v>4.5</c:v>
                </c:pt>
                <c:pt idx="273">
                  <c:v>4.5</c:v>
                </c:pt>
                <c:pt idx="274">
                  <c:v>4.5</c:v>
                </c:pt>
                <c:pt idx="275">
                  <c:v>4.5</c:v>
                </c:pt>
                <c:pt idx="276">
                  <c:v>4.5</c:v>
                </c:pt>
                <c:pt idx="277">
                  <c:v>4.5</c:v>
                </c:pt>
                <c:pt idx="278">
                  <c:v>4.5</c:v>
                </c:pt>
                <c:pt idx="279">
                  <c:v>4.5</c:v>
                </c:pt>
                <c:pt idx="280">
                  <c:v>4.5</c:v>
                </c:pt>
                <c:pt idx="281">
                  <c:v>4.5</c:v>
                </c:pt>
                <c:pt idx="282">
                  <c:v>4.5</c:v>
                </c:pt>
                <c:pt idx="283">
                  <c:v>4.5</c:v>
                </c:pt>
                <c:pt idx="284">
                  <c:v>4.5</c:v>
                </c:pt>
                <c:pt idx="285">
                  <c:v>4.5</c:v>
                </c:pt>
                <c:pt idx="286">
                  <c:v>4.5</c:v>
                </c:pt>
                <c:pt idx="287">
                  <c:v>4.5</c:v>
                </c:pt>
                <c:pt idx="288">
                  <c:v>4.5</c:v>
                </c:pt>
                <c:pt idx="289">
                  <c:v>4.5</c:v>
                </c:pt>
                <c:pt idx="290">
                  <c:v>4.5</c:v>
                </c:pt>
                <c:pt idx="291">
                  <c:v>4.5</c:v>
                </c:pt>
                <c:pt idx="292">
                  <c:v>4.5</c:v>
                </c:pt>
                <c:pt idx="293">
                  <c:v>4.5</c:v>
                </c:pt>
                <c:pt idx="294">
                  <c:v>4.5</c:v>
                </c:pt>
                <c:pt idx="295">
                  <c:v>4.5</c:v>
                </c:pt>
                <c:pt idx="296">
                  <c:v>4.5</c:v>
                </c:pt>
                <c:pt idx="297">
                  <c:v>4.5</c:v>
                </c:pt>
                <c:pt idx="298">
                  <c:v>4.5</c:v>
                </c:pt>
                <c:pt idx="299">
                  <c:v>4.5</c:v>
                </c:pt>
                <c:pt idx="300">
                  <c:v>4.5</c:v>
                </c:pt>
                <c:pt idx="301">
                  <c:v>4.5</c:v>
                </c:pt>
                <c:pt idx="302">
                  <c:v>4.5</c:v>
                </c:pt>
                <c:pt idx="303">
                  <c:v>4.5</c:v>
                </c:pt>
                <c:pt idx="304">
                  <c:v>4.5</c:v>
                </c:pt>
                <c:pt idx="305">
                  <c:v>4.5</c:v>
                </c:pt>
                <c:pt idx="306">
                  <c:v>4.5</c:v>
                </c:pt>
                <c:pt idx="307">
                  <c:v>4.5</c:v>
                </c:pt>
                <c:pt idx="308">
                  <c:v>4.5</c:v>
                </c:pt>
                <c:pt idx="309">
                  <c:v>4.5</c:v>
                </c:pt>
                <c:pt idx="310">
                  <c:v>4.5</c:v>
                </c:pt>
                <c:pt idx="311">
                  <c:v>4.5</c:v>
                </c:pt>
                <c:pt idx="312">
                  <c:v>4.5</c:v>
                </c:pt>
                <c:pt idx="313">
                  <c:v>4.5</c:v>
                </c:pt>
                <c:pt idx="314">
                  <c:v>4.5</c:v>
                </c:pt>
                <c:pt idx="315">
                  <c:v>4.5</c:v>
                </c:pt>
                <c:pt idx="316">
                  <c:v>4.5</c:v>
                </c:pt>
                <c:pt idx="317">
                  <c:v>4.5</c:v>
                </c:pt>
                <c:pt idx="318">
                  <c:v>4.5</c:v>
                </c:pt>
                <c:pt idx="319">
                  <c:v>4.5</c:v>
                </c:pt>
                <c:pt idx="320">
                  <c:v>4.5</c:v>
                </c:pt>
                <c:pt idx="321">
                  <c:v>4.5</c:v>
                </c:pt>
                <c:pt idx="322">
                  <c:v>4.5</c:v>
                </c:pt>
                <c:pt idx="323">
                  <c:v>4.5</c:v>
                </c:pt>
                <c:pt idx="324">
                  <c:v>4.5</c:v>
                </c:pt>
                <c:pt idx="325">
                  <c:v>4.5</c:v>
                </c:pt>
                <c:pt idx="326">
                  <c:v>4.5</c:v>
                </c:pt>
                <c:pt idx="327">
                  <c:v>4.5</c:v>
                </c:pt>
                <c:pt idx="328">
                  <c:v>4.5</c:v>
                </c:pt>
                <c:pt idx="329">
                  <c:v>4.5</c:v>
                </c:pt>
                <c:pt idx="330">
                  <c:v>4.5</c:v>
                </c:pt>
                <c:pt idx="331">
                  <c:v>4.5</c:v>
                </c:pt>
                <c:pt idx="332">
                  <c:v>4.5</c:v>
                </c:pt>
                <c:pt idx="333">
                  <c:v>4.5</c:v>
                </c:pt>
                <c:pt idx="334">
                  <c:v>4.5</c:v>
                </c:pt>
                <c:pt idx="335">
                  <c:v>4.5</c:v>
                </c:pt>
                <c:pt idx="336">
                  <c:v>4.5</c:v>
                </c:pt>
                <c:pt idx="337">
                  <c:v>4.5</c:v>
                </c:pt>
                <c:pt idx="338">
                  <c:v>4.5</c:v>
                </c:pt>
                <c:pt idx="339">
                  <c:v>4.5</c:v>
                </c:pt>
                <c:pt idx="340">
                  <c:v>4.5</c:v>
                </c:pt>
                <c:pt idx="341">
                  <c:v>4.5</c:v>
                </c:pt>
                <c:pt idx="342">
                  <c:v>4.5</c:v>
                </c:pt>
                <c:pt idx="343">
                  <c:v>4.5</c:v>
                </c:pt>
                <c:pt idx="344">
                  <c:v>4.5</c:v>
                </c:pt>
                <c:pt idx="345">
                  <c:v>4.5</c:v>
                </c:pt>
                <c:pt idx="346">
                  <c:v>4.5</c:v>
                </c:pt>
                <c:pt idx="347">
                  <c:v>4.5</c:v>
                </c:pt>
                <c:pt idx="348">
                  <c:v>4.5</c:v>
                </c:pt>
                <c:pt idx="349">
                  <c:v>4.5</c:v>
                </c:pt>
                <c:pt idx="350">
                  <c:v>4.5</c:v>
                </c:pt>
                <c:pt idx="351">
                  <c:v>4.5</c:v>
                </c:pt>
                <c:pt idx="352">
                  <c:v>4.5</c:v>
                </c:pt>
                <c:pt idx="353">
                  <c:v>4.5</c:v>
                </c:pt>
                <c:pt idx="354">
                  <c:v>4.5</c:v>
                </c:pt>
                <c:pt idx="355">
                  <c:v>4.5</c:v>
                </c:pt>
                <c:pt idx="356">
                  <c:v>4.5</c:v>
                </c:pt>
                <c:pt idx="357">
                  <c:v>4.5</c:v>
                </c:pt>
                <c:pt idx="358">
                  <c:v>4.5</c:v>
                </c:pt>
                <c:pt idx="359">
                  <c:v>4.5</c:v>
                </c:pt>
                <c:pt idx="360">
                  <c:v>4.5</c:v>
                </c:pt>
                <c:pt idx="361">
                  <c:v>4.5</c:v>
                </c:pt>
                <c:pt idx="362">
                  <c:v>4.5</c:v>
                </c:pt>
                <c:pt idx="363">
                  <c:v>4.5</c:v>
                </c:pt>
                <c:pt idx="364">
                  <c:v>4.5</c:v>
                </c:pt>
                <c:pt idx="365">
                  <c:v>4.5</c:v>
                </c:pt>
                <c:pt idx="366">
                  <c:v>4.5</c:v>
                </c:pt>
                <c:pt idx="367">
                  <c:v>4.5</c:v>
                </c:pt>
                <c:pt idx="368">
                  <c:v>4.5</c:v>
                </c:pt>
                <c:pt idx="369">
                  <c:v>4.5</c:v>
                </c:pt>
                <c:pt idx="370">
                  <c:v>4.5</c:v>
                </c:pt>
                <c:pt idx="371">
                  <c:v>4.5</c:v>
                </c:pt>
                <c:pt idx="372">
                  <c:v>4.5</c:v>
                </c:pt>
                <c:pt idx="373">
                  <c:v>4.5</c:v>
                </c:pt>
                <c:pt idx="374">
                  <c:v>4.5</c:v>
                </c:pt>
                <c:pt idx="375">
                  <c:v>4.5</c:v>
                </c:pt>
                <c:pt idx="376">
                  <c:v>4.5</c:v>
                </c:pt>
                <c:pt idx="377">
                  <c:v>4.5</c:v>
                </c:pt>
                <c:pt idx="378">
                  <c:v>4.5</c:v>
                </c:pt>
                <c:pt idx="379">
                  <c:v>4.5</c:v>
                </c:pt>
                <c:pt idx="380">
                  <c:v>4.5</c:v>
                </c:pt>
                <c:pt idx="381">
                  <c:v>4.5</c:v>
                </c:pt>
                <c:pt idx="382">
                  <c:v>4.5</c:v>
                </c:pt>
                <c:pt idx="383">
                  <c:v>4.5</c:v>
                </c:pt>
                <c:pt idx="384">
                  <c:v>4.5</c:v>
                </c:pt>
                <c:pt idx="385">
                  <c:v>4.5</c:v>
                </c:pt>
                <c:pt idx="386">
                  <c:v>4.5</c:v>
                </c:pt>
                <c:pt idx="387">
                  <c:v>4.5</c:v>
                </c:pt>
                <c:pt idx="388">
                  <c:v>4.5</c:v>
                </c:pt>
                <c:pt idx="389">
                  <c:v>4.5</c:v>
                </c:pt>
                <c:pt idx="390">
                  <c:v>4.5</c:v>
                </c:pt>
                <c:pt idx="391">
                  <c:v>4.5</c:v>
                </c:pt>
                <c:pt idx="392">
                  <c:v>4.5</c:v>
                </c:pt>
                <c:pt idx="393">
                  <c:v>4.5</c:v>
                </c:pt>
                <c:pt idx="394">
                  <c:v>4.5</c:v>
                </c:pt>
                <c:pt idx="395">
                  <c:v>4.5</c:v>
                </c:pt>
                <c:pt idx="396">
                  <c:v>4.5</c:v>
                </c:pt>
                <c:pt idx="397">
                  <c:v>4.5</c:v>
                </c:pt>
                <c:pt idx="398">
                  <c:v>4.5</c:v>
                </c:pt>
                <c:pt idx="399">
                  <c:v>4.5</c:v>
                </c:pt>
                <c:pt idx="400">
                  <c:v>4.5</c:v>
                </c:pt>
                <c:pt idx="401">
                  <c:v>4.5</c:v>
                </c:pt>
                <c:pt idx="402">
                  <c:v>4.5</c:v>
                </c:pt>
                <c:pt idx="403">
                  <c:v>4.5</c:v>
                </c:pt>
                <c:pt idx="404">
                  <c:v>4.5</c:v>
                </c:pt>
                <c:pt idx="405">
                  <c:v>4.5</c:v>
                </c:pt>
                <c:pt idx="406">
                  <c:v>4.5</c:v>
                </c:pt>
                <c:pt idx="407">
                  <c:v>4.5</c:v>
                </c:pt>
                <c:pt idx="408">
                  <c:v>4.5</c:v>
                </c:pt>
                <c:pt idx="409">
                  <c:v>4.5</c:v>
                </c:pt>
                <c:pt idx="410">
                  <c:v>4.5</c:v>
                </c:pt>
                <c:pt idx="411">
                  <c:v>4.5</c:v>
                </c:pt>
                <c:pt idx="412">
                  <c:v>4.5</c:v>
                </c:pt>
                <c:pt idx="413">
                  <c:v>4.5</c:v>
                </c:pt>
                <c:pt idx="414">
                  <c:v>4.5</c:v>
                </c:pt>
                <c:pt idx="415">
                  <c:v>4.5</c:v>
                </c:pt>
                <c:pt idx="416">
                  <c:v>4.5</c:v>
                </c:pt>
                <c:pt idx="417">
                  <c:v>4.5</c:v>
                </c:pt>
                <c:pt idx="418">
                  <c:v>4.5</c:v>
                </c:pt>
                <c:pt idx="419">
                  <c:v>4.5</c:v>
                </c:pt>
                <c:pt idx="420">
                  <c:v>4.5</c:v>
                </c:pt>
                <c:pt idx="421">
                  <c:v>4.5</c:v>
                </c:pt>
                <c:pt idx="422">
                  <c:v>4.5</c:v>
                </c:pt>
                <c:pt idx="423">
                  <c:v>4.5</c:v>
                </c:pt>
                <c:pt idx="424">
                  <c:v>4.5</c:v>
                </c:pt>
                <c:pt idx="425">
                  <c:v>4.5</c:v>
                </c:pt>
                <c:pt idx="426">
                  <c:v>4.5</c:v>
                </c:pt>
                <c:pt idx="427">
                  <c:v>4.5</c:v>
                </c:pt>
                <c:pt idx="428">
                  <c:v>4.5</c:v>
                </c:pt>
                <c:pt idx="429">
                  <c:v>4.5</c:v>
                </c:pt>
                <c:pt idx="430">
                  <c:v>4.5</c:v>
                </c:pt>
                <c:pt idx="431">
                  <c:v>4.5</c:v>
                </c:pt>
                <c:pt idx="432">
                  <c:v>4.5</c:v>
                </c:pt>
                <c:pt idx="433">
                  <c:v>4.5</c:v>
                </c:pt>
                <c:pt idx="434">
                  <c:v>4.5</c:v>
                </c:pt>
                <c:pt idx="435">
                  <c:v>4.5</c:v>
                </c:pt>
                <c:pt idx="436">
                  <c:v>4.5</c:v>
                </c:pt>
                <c:pt idx="437">
                  <c:v>4.5</c:v>
                </c:pt>
                <c:pt idx="438">
                  <c:v>4.5</c:v>
                </c:pt>
                <c:pt idx="439">
                  <c:v>4.5</c:v>
                </c:pt>
                <c:pt idx="440">
                  <c:v>4.5</c:v>
                </c:pt>
                <c:pt idx="441">
                  <c:v>4.5</c:v>
                </c:pt>
                <c:pt idx="442">
                  <c:v>4.5</c:v>
                </c:pt>
                <c:pt idx="443">
                  <c:v>4.5</c:v>
                </c:pt>
                <c:pt idx="444">
                  <c:v>4.5</c:v>
                </c:pt>
                <c:pt idx="445">
                  <c:v>4.5</c:v>
                </c:pt>
                <c:pt idx="446">
                  <c:v>4.5</c:v>
                </c:pt>
                <c:pt idx="447">
                  <c:v>4.5</c:v>
                </c:pt>
                <c:pt idx="448">
                  <c:v>4.5</c:v>
                </c:pt>
                <c:pt idx="449">
                  <c:v>4.5</c:v>
                </c:pt>
                <c:pt idx="450">
                  <c:v>4.5</c:v>
                </c:pt>
                <c:pt idx="451">
                  <c:v>4.5</c:v>
                </c:pt>
                <c:pt idx="452">
                  <c:v>4.5</c:v>
                </c:pt>
                <c:pt idx="453">
                  <c:v>4.5</c:v>
                </c:pt>
                <c:pt idx="454">
                  <c:v>4.5</c:v>
                </c:pt>
                <c:pt idx="455">
                  <c:v>4.5</c:v>
                </c:pt>
                <c:pt idx="456">
                  <c:v>4.5</c:v>
                </c:pt>
                <c:pt idx="457">
                  <c:v>4.5</c:v>
                </c:pt>
                <c:pt idx="458">
                  <c:v>4.5</c:v>
                </c:pt>
                <c:pt idx="459">
                  <c:v>4.5</c:v>
                </c:pt>
                <c:pt idx="460">
                  <c:v>4.5</c:v>
                </c:pt>
                <c:pt idx="461">
                  <c:v>4.5</c:v>
                </c:pt>
                <c:pt idx="462">
                  <c:v>4.5</c:v>
                </c:pt>
                <c:pt idx="463">
                  <c:v>4.5</c:v>
                </c:pt>
                <c:pt idx="464">
                  <c:v>4.5</c:v>
                </c:pt>
                <c:pt idx="465">
                  <c:v>4.5</c:v>
                </c:pt>
                <c:pt idx="466">
                  <c:v>4.5</c:v>
                </c:pt>
                <c:pt idx="467">
                  <c:v>4.5</c:v>
                </c:pt>
                <c:pt idx="468">
                  <c:v>4.5</c:v>
                </c:pt>
                <c:pt idx="469">
                  <c:v>4.5</c:v>
                </c:pt>
                <c:pt idx="470">
                  <c:v>4.5</c:v>
                </c:pt>
                <c:pt idx="471">
                  <c:v>4.5</c:v>
                </c:pt>
                <c:pt idx="472">
                  <c:v>4.5</c:v>
                </c:pt>
                <c:pt idx="473">
                  <c:v>4.5</c:v>
                </c:pt>
                <c:pt idx="474">
                  <c:v>4.5</c:v>
                </c:pt>
                <c:pt idx="475">
                  <c:v>4.5</c:v>
                </c:pt>
                <c:pt idx="476">
                  <c:v>4.5</c:v>
                </c:pt>
                <c:pt idx="477">
                  <c:v>4.5</c:v>
                </c:pt>
                <c:pt idx="478">
                  <c:v>4.5</c:v>
                </c:pt>
                <c:pt idx="479">
                  <c:v>4.5</c:v>
                </c:pt>
                <c:pt idx="480">
                  <c:v>4.5</c:v>
                </c:pt>
                <c:pt idx="481">
                  <c:v>4.5</c:v>
                </c:pt>
                <c:pt idx="482">
                  <c:v>4.5</c:v>
                </c:pt>
                <c:pt idx="483">
                  <c:v>4.5</c:v>
                </c:pt>
                <c:pt idx="484">
                  <c:v>4.5</c:v>
                </c:pt>
                <c:pt idx="485">
                  <c:v>4.5</c:v>
                </c:pt>
                <c:pt idx="486">
                  <c:v>4.5</c:v>
                </c:pt>
                <c:pt idx="487">
                  <c:v>4.5</c:v>
                </c:pt>
                <c:pt idx="488">
                  <c:v>4.5</c:v>
                </c:pt>
                <c:pt idx="489">
                  <c:v>4.5</c:v>
                </c:pt>
                <c:pt idx="490">
                  <c:v>4.5</c:v>
                </c:pt>
                <c:pt idx="491">
                  <c:v>4.5</c:v>
                </c:pt>
                <c:pt idx="492">
                  <c:v>4.5</c:v>
                </c:pt>
                <c:pt idx="493">
                  <c:v>4.5</c:v>
                </c:pt>
                <c:pt idx="494">
                  <c:v>4.5</c:v>
                </c:pt>
                <c:pt idx="495">
                  <c:v>4.5</c:v>
                </c:pt>
                <c:pt idx="496">
                  <c:v>4.5</c:v>
                </c:pt>
                <c:pt idx="497">
                  <c:v>4.5</c:v>
                </c:pt>
                <c:pt idx="498">
                  <c:v>4.5</c:v>
                </c:pt>
                <c:pt idx="499">
                  <c:v>4.5</c:v>
                </c:pt>
                <c:pt idx="500">
                  <c:v>4.5</c:v>
                </c:pt>
                <c:pt idx="501">
                  <c:v>4.5</c:v>
                </c:pt>
                <c:pt idx="502">
                  <c:v>4.5</c:v>
                </c:pt>
                <c:pt idx="503">
                  <c:v>4.5</c:v>
                </c:pt>
                <c:pt idx="504">
                  <c:v>4.5</c:v>
                </c:pt>
                <c:pt idx="505">
                  <c:v>4.5</c:v>
                </c:pt>
                <c:pt idx="506">
                  <c:v>4.5</c:v>
                </c:pt>
                <c:pt idx="507">
                  <c:v>4.5</c:v>
                </c:pt>
                <c:pt idx="508">
                  <c:v>4.5</c:v>
                </c:pt>
                <c:pt idx="509">
                  <c:v>4.5</c:v>
                </c:pt>
                <c:pt idx="510">
                  <c:v>4.5</c:v>
                </c:pt>
                <c:pt idx="511">
                  <c:v>4.5</c:v>
                </c:pt>
                <c:pt idx="512">
                  <c:v>4.5</c:v>
                </c:pt>
                <c:pt idx="513">
                  <c:v>4.5</c:v>
                </c:pt>
                <c:pt idx="514">
                  <c:v>4.5</c:v>
                </c:pt>
                <c:pt idx="515">
                  <c:v>4.5</c:v>
                </c:pt>
                <c:pt idx="516">
                  <c:v>4.5</c:v>
                </c:pt>
                <c:pt idx="517">
                  <c:v>4.5</c:v>
                </c:pt>
                <c:pt idx="518">
                  <c:v>4.5</c:v>
                </c:pt>
                <c:pt idx="519">
                  <c:v>4.5</c:v>
                </c:pt>
                <c:pt idx="520">
                  <c:v>4.5</c:v>
                </c:pt>
                <c:pt idx="521">
                  <c:v>4.5</c:v>
                </c:pt>
                <c:pt idx="522">
                  <c:v>4.5</c:v>
                </c:pt>
                <c:pt idx="523">
                  <c:v>4.5</c:v>
                </c:pt>
                <c:pt idx="524">
                  <c:v>4.5</c:v>
                </c:pt>
                <c:pt idx="525">
                  <c:v>4.5</c:v>
                </c:pt>
                <c:pt idx="526">
                  <c:v>4.5</c:v>
                </c:pt>
                <c:pt idx="527">
                  <c:v>4.5</c:v>
                </c:pt>
                <c:pt idx="528">
                  <c:v>4.5</c:v>
                </c:pt>
                <c:pt idx="529">
                  <c:v>4.5</c:v>
                </c:pt>
                <c:pt idx="530">
                  <c:v>4.5</c:v>
                </c:pt>
                <c:pt idx="531">
                  <c:v>4.5</c:v>
                </c:pt>
                <c:pt idx="532">
                  <c:v>4.5</c:v>
                </c:pt>
                <c:pt idx="533">
                  <c:v>4.5</c:v>
                </c:pt>
                <c:pt idx="534">
                  <c:v>4.5</c:v>
                </c:pt>
                <c:pt idx="535">
                  <c:v>4.5</c:v>
                </c:pt>
                <c:pt idx="536">
                  <c:v>4.5</c:v>
                </c:pt>
                <c:pt idx="537">
                  <c:v>4.5</c:v>
                </c:pt>
                <c:pt idx="538">
                  <c:v>4.5</c:v>
                </c:pt>
                <c:pt idx="539">
                  <c:v>4.5</c:v>
                </c:pt>
                <c:pt idx="540">
                  <c:v>4.5</c:v>
                </c:pt>
                <c:pt idx="541">
                  <c:v>4.5</c:v>
                </c:pt>
                <c:pt idx="542">
                  <c:v>4.5</c:v>
                </c:pt>
                <c:pt idx="543">
                  <c:v>4.5</c:v>
                </c:pt>
                <c:pt idx="544">
                  <c:v>4.5</c:v>
                </c:pt>
                <c:pt idx="545">
                  <c:v>4.5</c:v>
                </c:pt>
                <c:pt idx="546">
                  <c:v>4.5</c:v>
                </c:pt>
                <c:pt idx="547">
                  <c:v>4.5</c:v>
                </c:pt>
                <c:pt idx="548">
                  <c:v>4.5</c:v>
                </c:pt>
                <c:pt idx="549">
                  <c:v>4.5</c:v>
                </c:pt>
                <c:pt idx="550">
                  <c:v>4.5</c:v>
                </c:pt>
                <c:pt idx="551">
                  <c:v>4.5</c:v>
                </c:pt>
                <c:pt idx="552">
                  <c:v>4.5</c:v>
                </c:pt>
                <c:pt idx="553">
                  <c:v>4.5</c:v>
                </c:pt>
                <c:pt idx="554">
                  <c:v>4.5</c:v>
                </c:pt>
                <c:pt idx="555">
                  <c:v>4.5</c:v>
                </c:pt>
                <c:pt idx="556">
                  <c:v>4.5</c:v>
                </c:pt>
                <c:pt idx="557">
                  <c:v>4.5</c:v>
                </c:pt>
                <c:pt idx="558">
                  <c:v>4.5</c:v>
                </c:pt>
                <c:pt idx="559">
                  <c:v>4.5</c:v>
                </c:pt>
                <c:pt idx="560">
                  <c:v>4.5</c:v>
                </c:pt>
                <c:pt idx="561">
                  <c:v>4.5</c:v>
                </c:pt>
                <c:pt idx="562">
                  <c:v>4.5</c:v>
                </c:pt>
                <c:pt idx="563">
                  <c:v>4.5</c:v>
                </c:pt>
                <c:pt idx="564">
                  <c:v>4.5</c:v>
                </c:pt>
                <c:pt idx="565">
                  <c:v>4.5</c:v>
                </c:pt>
                <c:pt idx="566">
                  <c:v>4.5</c:v>
                </c:pt>
                <c:pt idx="567">
                  <c:v>4.5</c:v>
                </c:pt>
                <c:pt idx="568">
                  <c:v>4.5</c:v>
                </c:pt>
                <c:pt idx="569">
                  <c:v>4.5</c:v>
                </c:pt>
                <c:pt idx="570">
                  <c:v>4.5</c:v>
                </c:pt>
                <c:pt idx="571">
                  <c:v>4.5</c:v>
                </c:pt>
                <c:pt idx="572">
                  <c:v>4.5</c:v>
                </c:pt>
                <c:pt idx="573">
                  <c:v>4.5</c:v>
                </c:pt>
                <c:pt idx="574">
                  <c:v>4.5</c:v>
                </c:pt>
                <c:pt idx="575">
                  <c:v>4.5</c:v>
                </c:pt>
                <c:pt idx="576">
                  <c:v>4.5</c:v>
                </c:pt>
                <c:pt idx="577">
                  <c:v>4.5</c:v>
                </c:pt>
                <c:pt idx="578">
                  <c:v>4.5</c:v>
                </c:pt>
                <c:pt idx="579">
                  <c:v>4.5</c:v>
                </c:pt>
                <c:pt idx="580">
                  <c:v>4.5</c:v>
                </c:pt>
                <c:pt idx="581">
                  <c:v>4.5</c:v>
                </c:pt>
                <c:pt idx="582">
                  <c:v>4.5</c:v>
                </c:pt>
                <c:pt idx="583">
                  <c:v>4.5</c:v>
                </c:pt>
                <c:pt idx="584">
                  <c:v>4.5</c:v>
                </c:pt>
                <c:pt idx="585">
                  <c:v>4.5</c:v>
                </c:pt>
                <c:pt idx="586">
                  <c:v>4.5</c:v>
                </c:pt>
                <c:pt idx="587">
                  <c:v>4.5</c:v>
                </c:pt>
                <c:pt idx="588">
                  <c:v>4.5</c:v>
                </c:pt>
                <c:pt idx="589">
                  <c:v>4.5</c:v>
                </c:pt>
                <c:pt idx="590">
                  <c:v>4.5</c:v>
                </c:pt>
                <c:pt idx="591">
                  <c:v>4.5</c:v>
                </c:pt>
                <c:pt idx="592">
                  <c:v>4.5</c:v>
                </c:pt>
                <c:pt idx="593">
                  <c:v>4.5</c:v>
                </c:pt>
                <c:pt idx="594">
                  <c:v>4.5</c:v>
                </c:pt>
                <c:pt idx="595">
                  <c:v>4.5</c:v>
                </c:pt>
                <c:pt idx="596">
                  <c:v>4.5</c:v>
                </c:pt>
                <c:pt idx="597">
                  <c:v>4.5</c:v>
                </c:pt>
                <c:pt idx="598">
                  <c:v>4.5</c:v>
                </c:pt>
                <c:pt idx="599">
                  <c:v>4.5</c:v>
                </c:pt>
                <c:pt idx="600">
                  <c:v>4.5</c:v>
                </c:pt>
                <c:pt idx="601">
                  <c:v>4.5</c:v>
                </c:pt>
                <c:pt idx="602">
                  <c:v>4.5</c:v>
                </c:pt>
                <c:pt idx="603">
                  <c:v>4.5</c:v>
                </c:pt>
                <c:pt idx="604">
                  <c:v>4.5</c:v>
                </c:pt>
                <c:pt idx="605">
                  <c:v>4.5</c:v>
                </c:pt>
                <c:pt idx="606">
                  <c:v>4.5</c:v>
                </c:pt>
                <c:pt idx="607">
                  <c:v>4.5</c:v>
                </c:pt>
                <c:pt idx="608">
                  <c:v>4.5</c:v>
                </c:pt>
                <c:pt idx="609">
                  <c:v>4.5</c:v>
                </c:pt>
                <c:pt idx="610">
                  <c:v>4.5</c:v>
                </c:pt>
                <c:pt idx="611">
                  <c:v>4.5</c:v>
                </c:pt>
                <c:pt idx="612">
                  <c:v>4.5</c:v>
                </c:pt>
                <c:pt idx="613">
                  <c:v>4.5</c:v>
                </c:pt>
                <c:pt idx="614">
                  <c:v>4.5</c:v>
                </c:pt>
                <c:pt idx="615">
                  <c:v>4.5</c:v>
                </c:pt>
                <c:pt idx="616">
                  <c:v>4.5</c:v>
                </c:pt>
                <c:pt idx="617">
                  <c:v>4.5</c:v>
                </c:pt>
                <c:pt idx="618">
                  <c:v>4.5</c:v>
                </c:pt>
                <c:pt idx="619">
                  <c:v>4.5</c:v>
                </c:pt>
                <c:pt idx="620">
                  <c:v>4.5</c:v>
                </c:pt>
                <c:pt idx="621">
                  <c:v>4.5</c:v>
                </c:pt>
                <c:pt idx="622">
                  <c:v>4.5</c:v>
                </c:pt>
                <c:pt idx="623">
                  <c:v>4.5</c:v>
                </c:pt>
                <c:pt idx="624">
                  <c:v>4.5</c:v>
                </c:pt>
                <c:pt idx="625">
                  <c:v>4.5</c:v>
                </c:pt>
                <c:pt idx="626">
                  <c:v>4.5</c:v>
                </c:pt>
                <c:pt idx="627">
                  <c:v>4.5</c:v>
                </c:pt>
                <c:pt idx="628">
                  <c:v>4.5</c:v>
                </c:pt>
                <c:pt idx="629">
                  <c:v>4.5</c:v>
                </c:pt>
                <c:pt idx="630">
                  <c:v>4.5</c:v>
                </c:pt>
                <c:pt idx="631">
                  <c:v>4.5</c:v>
                </c:pt>
                <c:pt idx="632">
                  <c:v>4.5</c:v>
                </c:pt>
                <c:pt idx="633">
                  <c:v>4.5</c:v>
                </c:pt>
                <c:pt idx="634">
                  <c:v>4.5</c:v>
                </c:pt>
                <c:pt idx="635">
                  <c:v>4.5</c:v>
                </c:pt>
                <c:pt idx="636">
                  <c:v>4.5</c:v>
                </c:pt>
                <c:pt idx="637">
                  <c:v>4.5</c:v>
                </c:pt>
                <c:pt idx="638">
                  <c:v>4.5</c:v>
                </c:pt>
                <c:pt idx="639">
                  <c:v>4.5</c:v>
                </c:pt>
                <c:pt idx="640">
                  <c:v>4.5</c:v>
                </c:pt>
                <c:pt idx="641">
                  <c:v>4.5</c:v>
                </c:pt>
                <c:pt idx="642">
                  <c:v>4.5</c:v>
                </c:pt>
                <c:pt idx="643">
                  <c:v>4.5</c:v>
                </c:pt>
                <c:pt idx="644">
                  <c:v>4.5</c:v>
                </c:pt>
                <c:pt idx="645">
                  <c:v>4.5</c:v>
                </c:pt>
                <c:pt idx="646">
                  <c:v>4.5</c:v>
                </c:pt>
                <c:pt idx="647">
                  <c:v>4.5</c:v>
                </c:pt>
                <c:pt idx="648">
                  <c:v>4.5</c:v>
                </c:pt>
                <c:pt idx="649">
                  <c:v>4.5</c:v>
                </c:pt>
                <c:pt idx="650">
                  <c:v>4.5</c:v>
                </c:pt>
                <c:pt idx="651">
                  <c:v>4.5</c:v>
                </c:pt>
                <c:pt idx="652">
                  <c:v>4.5</c:v>
                </c:pt>
                <c:pt idx="653">
                  <c:v>4.5</c:v>
                </c:pt>
                <c:pt idx="654">
                  <c:v>4.5</c:v>
                </c:pt>
                <c:pt idx="655">
                  <c:v>4.5</c:v>
                </c:pt>
                <c:pt idx="656">
                  <c:v>4.5</c:v>
                </c:pt>
                <c:pt idx="657">
                  <c:v>4.5</c:v>
                </c:pt>
                <c:pt idx="658">
                  <c:v>4.5</c:v>
                </c:pt>
                <c:pt idx="659">
                  <c:v>4.5</c:v>
                </c:pt>
                <c:pt idx="660">
                  <c:v>4.5</c:v>
                </c:pt>
                <c:pt idx="661">
                  <c:v>4.5</c:v>
                </c:pt>
                <c:pt idx="662">
                  <c:v>4.5</c:v>
                </c:pt>
                <c:pt idx="663">
                  <c:v>4.5</c:v>
                </c:pt>
                <c:pt idx="664">
                  <c:v>4.5</c:v>
                </c:pt>
                <c:pt idx="665">
                  <c:v>4.5</c:v>
                </c:pt>
                <c:pt idx="666">
                  <c:v>4.5</c:v>
                </c:pt>
                <c:pt idx="667">
                  <c:v>4.5</c:v>
                </c:pt>
                <c:pt idx="668">
                  <c:v>4.5</c:v>
                </c:pt>
                <c:pt idx="669">
                  <c:v>4.5</c:v>
                </c:pt>
                <c:pt idx="670">
                  <c:v>4.5</c:v>
                </c:pt>
                <c:pt idx="671">
                  <c:v>4.5</c:v>
                </c:pt>
                <c:pt idx="672">
                  <c:v>4.5</c:v>
                </c:pt>
                <c:pt idx="673">
                  <c:v>4.5</c:v>
                </c:pt>
                <c:pt idx="674">
                  <c:v>4.5</c:v>
                </c:pt>
                <c:pt idx="675">
                  <c:v>4.5</c:v>
                </c:pt>
                <c:pt idx="676">
                  <c:v>4.5</c:v>
                </c:pt>
                <c:pt idx="677">
                  <c:v>4.5</c:v>
                </c:pt>
                <c:pt idx="678">
                  <c:v>4.5</c:v>
                </c:pt>
                <c:pt idx="679">
                  <c:v>4.5</c:v>
                </c:pt>
                <c:pt idx="680">
                  <c:v>4.5</c:v>
                </c:pt>
                <c:pt idx="681">
                  <c:v>4.5</c:v>
                </c:pt>
                <c:pt idx="682">
                  <c:v>4.5</c:v>
                </c:pt>
                <c:pt idx="683">
                  <c:v>4.5</c:v>
                </c:pt>
                <c:pt idx="684">
                  <c:v>4.5</c:v>
                </c:pt>
                <c:pt idx="685">
                  <c:v>4.5</c:v>
                </c:pt>
                <c:pt idx="686">
                  <c:v>4.5</c:v>
                </c:pt>
                <c:pt idx="687">
                  <c:v>4.5</c:v>
                </c:pt>
                <c:pt idx="688">
                  <c:v>4.5</c:v>
                </c:pt>
                <c:pt idx="689">
                  <c:v>4.5</c:v>
                </c:pt>
                <c:pt idx="690">
                  <c:v>4.5</c:v>
                </c:pt>
                <c:pt idx="691">
                  <c:v>4.5</c:v>
                </c:pt>
                <c:pt idx="692">
                  <c:v>4.5</c:v>
                </c:pt>
                <c:pt idx="693">
                  <c:v>4.5</c:v>
                </c:pt>
                <c:pt idx="694">
                  <c:v>4.5</c:v>
                </c:pt>
                <c:pt idx="695">
                  <c:v>4.5</c:v>
                </c:pt>
                <c:pt idx="696">
                  <c:v>4.5</c:v>
                </c:pt>
                <c:pt idx="697">
                  <c:v>4.5</c:v>
                </c:pt>
                <c:pt idx="698">
                  <c:v>4.5</c:v>
                </c:pt>
                <c:pt idx="699">
                  <c:v>4.5</c:v>
                </c:pt>
                <c:pt idx="700">
                  <c:v>4.5</c:v>
                </c:pt>
                <c:pt idx="701">
                  <c:v>4.5</c:v>
                </c:pt>
                <c:pt idx="702">
                  <c:v>4.5</c:v>
                </c:pt>
                <c:pt idx="703">
                  <c:v>4.5</c:v>
                </c:pt>
                <c:pt idx="704">
                  <c:v>4.5</c:v>
                </c:pt>
                <c:pt idx="705">
                  <c:v>4.5</c:v>
                </c:pt>
                <c:pt idx="706">
                  <c:v>4.5</c:v>
                </c:pt>
                <c:pt idx="707">
                  <c:v>4.5</c:v>
                </c:pt>
                <c:pt idx="708">
                  <c:v>4.5</c:v>
                </c:pt>
                <c:pt idx="709">
                  <c:v>4.5</c:v>
                </c:pt>
                <c:pt idx="710">
                  <c:v>4.5</c:v>
                </c:pt>
                <c:pt idx="711">
                  <c:v>4.5</c:v>
                </c:pt>
                <c:pt idx="712">
                  <c:v>4.5</c:v>
                </c:pt>
                <c:pt idx="713">
                  <c:v>4.5</c:v>
                </c:pt>
                <c:pt idx="714">
                  <c:v>4.5</c:v>
                </c:pt>
                <c:pt idx="715">
                  <c:v>4.5</c:v>
                </c:pt>
                <c:pt idx="716">
                  <c:v>4.5</c:v>
                </c:pt>
                <c:pt idx="717">
                  <c:v>4.5</c:v>
                </c:pt>
                <c:pt idx="718">
                  <c:v>4.5</c:v>
                </c:pt>
                <c:pt idx="719">
                  <c:v>4.5</c:v>
                </c:pt>
                <c:pt idx="720">
                  <c:v>4.5</c:v>
                </c:pt>
                <c:pt idx="721">
                  <c:v>4.5</c:v>
                </c:pt>
                <c:pt idx="722">
                  <c:v>4.5</c:v>
                </c:pt>
                <c:pt idx="723">
                  <c:v>4.5</c:v>
                </c:pt>
                <c:pt idx="724">
                  <c:v>4.5</c:v>
                </c:pt>
                <c:pt idx="725">
                  <c:v>4.5</c:v>
                </c:pt>
                <c:pt idx="726">
                  <c:v>4.5</c:v>
                </c:pt>
                <c:pt idx="727">
                  <c:v>4.5</c:v>
                </c:pt>
                <c:pt idx="728">
                  <c:v>4.5</c:v>
                </c:pt>
                <c:pt idx="729">
                  <c:v>4.5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9-2419-4569-9280-2ABC6563F4C1}"/>
            </c:ext>
          </c:extLst>
        </c:ser>
        <c:ser>
          <c:idx val="11"/>
          <c:order val="10"/>
          <c:tx>
            <c:v>MINIMO ABSOLUTO 1973</c:v>
          </c:tx>
          <c:spPr>
            <a:ln w="50800">
              <a:solidFill>
                <a:srgbClr val="00B050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DATOS!$AQ$3:$AQ$732</c:f>
              <c:numCache>
                <c:formatCode>General</c:formatCode>
                <c:ptCount val="730"/>
                <c:pt idx="0">
                  <c:v>0.44</c:v>
                </c:pt>
                <c:pt idx="1">
                  <c:v>0.44</c:v>
                </c:pt>
                <c:pt idx="2">
                  <c:v>0.44</c:v>
                </c:pt>
                <c:pt idx="3">
                  <c:v>0.44</c:v>
                </c:pt>
                <c:pt idx="4">
                  <c:v>0.44</c:v>
                </c:pt>
                <c:pt idx="5">
                  <c:v>0.44</c:v>
                </c:pt>
                <c:pt idx="6">
                  <c:v>0.44</c:v>
                </c:pt>
                <c:pt idx="7">
                  <c:v>0.44</c:v>
                </c:pt>
                <c:pt idx="8">
                  <c:v>0.44</c:v>
                </c:pt>
                <c:pt idx="9">
                  <c:v>0.44</c:v>
                </c:pt>
                <c:pt idx="10">
                  <c:v>0.44</c:v>
                </c:pt>
                <c:pt idx="11">
                  <c:v>0.44</c:v>
                </c:pt>
                <c:pt idx="12">
                  <c:v>0.44</c:v>
                </c:pt>
                <c:pt idx="13">
                  <c:v>0.44</c:v>
                </c:pt>
                <c:pt idx="14">
                  <c:v>0.44</c:v>
                </c:pt>
                <c:pt idx="15">
                  <c:v>0.44</c:v>
                </c:pt>
                <c:pt idx="16">
                  <c:v>0.44</c:v>
                </c:pt>
                <c:pt idx="17">
                  <c:v>0.44</c:v>
                </c:pt>
                <c:pt idx="18">
                  <c:v>0.44</c:v>
                </c:pt>
                <c:pt idx="19">
                  <c:v>0.44</c:v>
                </c:pt>
                <c:pt idx="20">
                  <c:v>0.44</c:v>
                </c:pt>
                <c:pt idx="21">
                  <c:v>0.44</c:v>
                </c:pt>
                <c:pt idx="22">
                  <c:v>0.44</c:v>
                </c:pt>
                <c:pt idx="23">
                  <c:v>0.44</c:v>
                </c:pt>
                <c:pt idx="24">
                  <c:v>0.44</c:v>
                </c:pt>
                <c:pt idx="25">
                  <c:v>0.44</c:v>
                </c:pt>
                <c:pt idx="26">
                  <c:v>0.44</c:v>
                </c:pt>
                <c:pt idx="27">
                  <c:v>0.44</c:v>
                </c:pt>
                <c:pt idx="28">
                  <c:v>0.44</c:v>
                </c:pt>
                <c:pt idx="29">
                  <c:v>0.44</c:v>
                </c:pt>
                <c:pt idx="30">
                  <c:v>0.44</c:v>
                </c:pt>
                <c:pt idx="31">
                  <c:v>0.44</c:v>
                </c:pt>
                <c:pt idx="32">
                  <c:v>0.44</c:v>
                </c:pt>
                <c:pt idx="33">
                  <c:v>0.44</c:v>
                </c:pt>
                <c:pt idx="34">
                  <c:v>0.44</c:v>
                </c:pt>
                <c:pt idx="35">
                  <c:v>0.44</c:v>
                </c:pt>
                <c:pt idx="36">
                  <c:v>0.44</c:v>
                </c:pt>
                <c:pt idx="37">
                  <c:v>0.44</c:v>
                </c:pt>
                <c:pt idx="38">
                  <c:v>0.44</c:v>
                </c:pt>
                <c:pt idx="39">
                  <c:v>0.44</c:v>
                </c:pt>
                <c:pt idx="40">
                  <c:v>0.44</c:v>
                </c:pt>
                <c:pt idx="41">
                  <c:v>0.44</c:v>
                </c:pt>
                <c:pt idx="42">
                  <c:v>0.44</c:v>
                </c:pt>
                <c:pt idx="43">
                  <c:v>0.44</c:v>
                </c:pt>
                <c:pt idx="44">
                  <c:v>0.44</c:v>
                </c:pt>
                <c:pt idx="45">
                  <c:v>0.44</c:v>
                </c:pt>
                <c:pt idx="46">
                  <c:v>0.44</c:v>
                </c:pt>
                <c:pt idx="47">
                  <c:v>0.44</c:v>
                </c:pt>
                <c:pt idx="48">
                  <c:v>0.44</c:v>
                </c:pt>
                <c:pt idx="49">
                  <c:v>0.44</c:v>
                </c:pt>
                <c:pt idx="50">
                  <c:v>0.44</c:v>
                </c:pt>
                <c:pt idx="51">
                  <c:v>0.44</c:v>
                </c:pt>
                <c:pt idx="52">
                  <c:v>0.44</c:v>
                </c:pt>
                <c:pt idx="53">
                  <c:v>0.44</c:v>
                </c:pt>
                <c:pt idx="54">
                  <c:v>0.44</c:v>
                </c:pt>
                <c:pt idx="55">
                  <c:v>0.44</c:v>
                </c:pt>
                <c:pt idx="56">
                  <c:v>0.44</c:v>
                </c:pt>
                <c:pt idx="57">
                  <c:v>0.44</c:v>
                </c:pt>
                <c:pt idx="58">
                  <c:v>0.44</c:v>
                </c:pt>
                <c:pt idx="59">
                  <c:v>0.44</c:v>
                </c:pt>
                <c:pt idx="60">
                  <c:v>0.44</c:v>
                </c:pt>
                <c:pt idx="61">
                  <c:v>0.44</c:v>
                </c:pt>
                <c:pt idx="62">
                  <c:v>0.44</c:v>
                </c:pt>
                <c:pt idx="63">
                  <c:v>0.44</c:v>
                </c:pt>
                <c:pt idx="64">
                  <c:v>0.44</c:v>
                </c:pt>
                <c:pt idx="65">
                  <c:v>0.44</c:v>
                </c:pt>
                <c:pt idx="66">
                  <c:v>0.44</c:v>
                </c:pt>
                <c:pt idx="67">
                  <c:v>0.44</c:v>
                </c:pt>
                <c:pt idx="68">
                  <c:v>0.44</c:v>
                </c:pt>
                <c:pt idx="69">
                  <c:v>0.44</c:v>
                </c:pt>
                <c:pt idx="70">
                  <c:v>0.44</c:v>
                </c:pt>
                <c:pt idx="71">
                  <c:v>0.44</c:v>
                </c:pt>
                <c:pt idx="72">
                  <c:v>0.44</c:v>
                </c:pt>
                <c:pt idx="73">
                  <c:v>0.44</c:v>
                </c:pt>
                <c:pt idx="74">
                  <c:v>0.44</c:v>
                </c:pt>
                <c:pt idx="75">
                  <c:v>0.44</c:v>
                </c:pt>
                <c:pt idx="76">
                  <c:v>0.44</c:v>
                </c:pt>
                <c:pt idx="77">
                  <c:v>0.44</c:v>
                </c:pt>
                <c:pt idx="78">
                  <c:v>0.44</c:v>
                </c:pt>
                <c:pt idx="79">
                  <c:v>0.44</c:v>
                </c:pt>
                <c:pt idx="80">
                  <c:v>0.44</c:v>
                </c:pt>
                <c:pt idx="81">
                  <c:v>0.44</c:v>
                </c:pt>
                <c:pt idx="82">
                  <c:v>0.44</c:v>
                </c:pt>
                <c:pt idx="83">
                  <c:v>0.44</c:v>
                </c:pt>
                <c:pt idx="84">
                  <c:v>0.44</c:v>
                </c:pt>
                <c:pt idx="85">
                  <c:v>0.44</c:v>
                </c:pt>
                <c:pt idx="86">
                  <c:v>0.44</c:v>
                </c:pt>
                <c:pt idx="87">
                  <c:v>0.44</c:v>
                </c:pt>
                <c:pt idx="88">
                  <c:v>0.44</c:v>
                </c:pt>
                <c:pt idx="89">
                  <c:v>0.44</c:v>
                </c:pt>
                <c:pt idx="90">
                  <c:v>0.44</c:v>
                </c:pt>
                <c:pt idx="91">
                  <c:v>0.44</c:v>
                </c:pt>
                <c:pt idx="92">
                  <c:v>0.44</c:v>
                </c:pt>
                <c:pt idx="93">
                  <c:v>0.44</c:v>
                </c:pt>
                <c:pt idx="94">
                  <c:v>0.44</c:v>
                </c:pt>
                <c:pt idx="95">
                  <c:v>0.44</c:v>
                </c:pt>
                <c:pt idx="96">
                  <c:v>0.44</c:v>
                </c:pt>
                <c:pt idx="97">
                  <c:v>0.44</c:v>
                </c:pt>
                <c:pt idx="98">
                  <c:v>0.44</c:v>
                </c:pt>
                <c:pt idx="99">
                  <c:v>0.44</c:v>
                </c:pt>
                <c:pt idx="100">
                  <c:v>0.44</c:v>
                </c:pt>
                <c:pt idx="101">
                  <c:v>0.44</c:v>
                </c:pt>
                <c:pt idx="102">
                  <c:v>0.44</c:v>
                </c:pt>
                <c:pt idx="103">
                  <c:v>0.44</c:v>
                </c:pt>
                <c:pt idx="104">
                  <c:v>0.44</c:v>
                </c:pt>
                <c:pt idx="105">
                  <c:v>0.44</c:v>
                </c:pt>
                <c:pt idx="106">
                  <c:v>0.44</c:v>
                </c:pt>
                <c:pt idx="107">
                  <c:v>0.44</c:v>
                </c:pt>
                <c:pt idx="108">
                  <c:v>0.44</c:v>
                </c:pt>
                <c:pt idx="109">
                  <c:v>0.44</c:v>
                </c:pt>
                <c:pt idx="110">
                  <c:v>0.44</c:v>
                </c:pt>
                <c:pt idx="111">
                  <c:v>0.44</c:v>
                </c:pt>
                <c:pt idx="112">
                  <c:v>0.44</c:v>
                </c:pt>
                <c:pt idx="113">
                  <c:v>0.44</c:v>
                </c:pt>
                <c:pt idx="114">
                  <c:v>0.44</c:v>
                </c:pt>
                <c:pt idx="115">
                  <c:v>0.44</c:v>
                </c:pt>
                <c:pt idx="116">
                  <c:v>0.44</c:v>
                </c:pt>
                <c:pt idx="117">
                  <c:v>0.44</c:v>
                </c:pt>
                <c:pt idx="118">
                  <c:v>0.44</c:v>
                </c:pt>
                <c:pt idx="119">
                  <c:v>0.44</c:v>
                </c:pt>
                <c:pt idx="120">
                  <c:v>0.44</c:v>
                </c:pt>
                <c:pt idx="121">
                  <c:v>0.44</c:v>
                </c:pt>
                <c:pt idx="122">
                  <c:v>0.44</c:v>
                </c:pt>
                <c:pt idx="123">
                  <c:v>0.44</c:v>
                </c:pt>
                <c:pt idx="124">
                  <c:v>0.44</c:v>
                </c:pt>
                <c:pt idx="125">
                  <c:v>0.44</c:v>
                </c:pt>
                <c:pt idx="126">
                  <c:v>0.44</c:v>
                </c:pt>
                <c:pt idx="127">
                  <c:v>0.44</c:v>
                </c:pt>
                <c:pt idx="128">
                  <c:v>0.44</c:v>
                </c:pt>
                <c:pt idx="129">
                  <c:v>0.44</c:v>
                </c:pt>
                <c:pt idx="130">
                  <c:v>0.44</c:v>
                </c:pt>
                <c:pt idx="131">
                  <c:v>0.44</c:v>
                </c:pt>
                <c:pt idx="132">
                  <c:v>0.44</c:v>
                </c:pt>
                <c:pt idx="133">
                  <c:v>0.44</c:v>
                </c:pt>
                <c:pt idx="134">
                  <c:v>0.44</c:v>
                </c:pt>
                <c:pt idx="135">
                  <c:v>0.44</c:v>
                </c:pt>
                <c:pt idx="136">
                  <c:v>0.44</c:v>
                </c:pt>
                <c:pt idx="137">
                  <c:v>0.44</c:v>
                </c:pt>
                <c:pt idx="138">
                  <c:v>0.44</c:v>
                </c:pt>
                <c:pt idx="139">
                  <c:v>0.44</c:v>
                </c:pt>
                <c:pt idx="140">
                  <c:v>0.44</c:v>
                </c:pt>
                <c:pt idx="141">
                  <c:v>0.44</c:v>
                </c:pt>
                <c:pt idx="142">
                  <c:v>0.44</c:v>
                </c:pt>
                <c:pt idx="143">
                  <c:v>0.44</c:v>
                </c:pt>
                <c:pt idx="144">
                  <c:v>0.44</c:v>
                </c:pt>
                <c:pt idx="145">
                  <c:v>0.44</c:v>
                </c:pt>
                <c:pt idx="146">
                  <c:v>0.44</c:v>
                </c:pt>
                <c:pt idx="147">
                  <c:v>0.44</c:v>
                </c:pt>
                <c:pt idx="148">
                  <c:v>0.44</c:v>
                </c:pt>
                <c:pt idx="149">
                  <c:v>0.44</c:v>
                </c:pt>
                <c:pt idx="150">
                  <c:v>0.44</c:v>
                </c:pt>
                <c:pt idx="151">
                  <c:v>0.44</c:v>
                </c:pt>
                <c:pt idx="152">
                  <c:v>0.44</c:v>
                </c:pt>
                <c:pt idx="153">
                  <c:v>0.44</c:v>
                </c:pt>
                <c:pt idx="154">
                  <c:v>0.44</c:v>
                </c:pt>
                <c:pt idx="155">
                  <c:v>0.44</c:v>
                </c:pt>
                <c:pt idx="156">
                  <c:v>0.44</c:v>
                </c:pt>
                <c:pt idx="157">
                  <c:v>0.44</c:v>
                </c:pt>
                <c:pt idx="158">
                  <c:v>0.44</c:v>
                </c:pt>
                <c:pt idx="159">
                  <c:v>0.44</c:v>
                </c:pt>
                <c:pt idx="160">
                  <c:v>0.44</c:v>
                </c:pt>
                <c:pt idx="161">
                  <c:v>0.44</c:v>
                </c:pt>
                <c:pt idx="162">
                  <c:v>0.44</c:v>
                </c:pt>
                <c:pt idx="163">
                  <c:v>0.44</c:v>
                </c:pt>
                <c:pt idx="164">
                  <c:v>0.44</c:v>
                </c:pt>
                <c:pt idx="165">
                  <c:v>0.44</c:v>
                </c:pt>
                <c:pt idx="166">
                  <c:v>0.44</c:v>
                </c:pt>
                <c:pt idx="167">
                  <c:v>0.44</c:v>
                </c:pt>
                <c:pt idx="168">
                  <c:v>0.44</c:v>
                </c:pt>
                <c:pt idx="169">
                  <c:v>0.44</c:v>
                </c:pt>
                <c:pt idx="170">
                  <c:v>0.44</c:v>
                </c:pt>
                <c:pt idx="171">
                  <c:v>0.44</c:v>
                </c:pt>
                <c:pt idx="172">
                  <c:v>0.44</c:v>
                </c:pt>
                <c:pt idx="173">
                  <c:v>0.44</c:v>
                </c:pt>
                <c:pt idx="174">
                  <c:v>0.44</c:v>
                </c:pt>
                <c:pt idx="175">
                  <c:v>0.44</c:v>
                </c:pt>
                <c:pt idx="176">
                  <c:v>0.44</c:v>
                </c:pt>
                <c:pt idx="177">
                  <c:v>0.44</c:v>
                </c:pt>
                <c:pt idx="178">
                  <c:v>0.44</c:v>
                </c:pt>
                <c:pt idx="179">
                  <c:v>0.44</c:v>
                </c:pt>
                <c:pt idx="180">
                  <c:v>0.44</c:v>
                </c:pt>
                <c:pt idx="181">
                  <c:v>0.44</c:v>
                </c:pt>
                <c:pt idx="182">
                  <c:v>0.44</c:v>
                </c:pt>
                <c:pt idx="183">
                  <c:v>0.44</c:v>
                </c:pt>
                <c:pt idx="184">
                  <c:v>0.44</c:v>
                </c:pt>
                <c:pt idx="185">
                  <c:v>0.44</c:v>
                </c:pt>
                <c:pt idx="186">
                  <c:v>0.44</c:v>
                </c:pt>
                <c:pt idx="187">
                  <c:v>0.44</c:v>
                </c:pt>
                <c:pt idx="188">
                  <c:v>0.44</c:v>
                </c:pt>
                <c:pt idx="189">
                  <c:v>0.44</c:v>
                </c:pt>
                <c:pt idx="190">
                  <c:v>0.44</c:v>
                </c:pt>
                <c:pt idx="191">
                  <c:v>0.44</c:v>
                </c:pt>
                <c:pt idx="192">
                  <c:v>0.44</c:v>
                </c:pt>
                <c:pt idx="193">
                  <c:v>0.44</c:v>
                </c:pt>
                <c:pt idx="194">
                  <c:v>0.44</c:v>
                </c:pt>
                <c:pt idx="195">
                  <c:v>0.44</c:v>
                </c:pt>
                <c:pt idx="196">
                  <c:v>0.44</c:v>
                </c:pt>
                <c:pt idx="197">
                  <c:v>0.44</c:v>
                </c:pt>
                <c:pt idx="198">
                  <c:v>0.44</c:v>
                </c:pt>
                <c:pt idx="199">
                  <c:v>0.44</c:v>
                </c:pt>
                <c:pt idx="200">
                  <c:v>0.44</c:v>
                </c:pt>
                <c:pt idx="201">
                  <c:v>0.44</c:v>
                </c:pt>
                <c:pt idx="202">
                  <c:v>0.44</c:v>
                </c:pt>
                <c:pt idx="203">
                  <c:v>0.44</c:v>
                </c:pt>
                <c:pt idx="204">
                  <c:v>0.44</c:v>
                </c:pt>
                <c:pt idx="205">
                  <c:v>0.44</c:v>
                </c:pt>
                <c:pt idx="206">
                  <c:v>0.44</c:v>
                </c:pt>
                <c:pt idx="207">
                  <c:v>0.44</c:v>
                </c:pt>
                <c:pt idx="208">
                  <c:v>0.44</c:v>
                </c:pt>
                <c:pt idx="209">
                  <c:v>0.44</c:v>
                </c:pt>
                <c:pt idx="210">
                  <c:v>0.44</c:v>
                </c:pt>
                <c:pt idx="211">
                  <c:v>0.44</c:v>
                </c:pt>
                <c:pt idx="212">
                  <c:v>0.44</c:v>
                </c:pt>
                <c:pt idx="213">
                  <c:v>0.44</c:v>
                </c:pt>
                <c:pt idx="214">
                  <c:v>0.44</c:v>
                </c:pt>
                <c:pt idx="215">
                  <c:v>0.44</c:v>
                </c:pt>
                <c:pt idx="216">
                  <c:v>0.44</c:v>
                </c:pt>
                <c:pt idx="217">
                  <c:v>0.44</c:v>
                </c:pt>
                <c:pt idx="218">
                  <c:v>0.44</c:v>
                </c:pt>
                <c:pt idx="219">
                  <c:v>0.44</c:v>
                </c:pt>
                <c:pt idx="220">
                  <c:v>0.44</c:v>
                </c:pt>
                <c:pt idx="221">
                  <c:v>0.44</c:v>
                </c:pt>
                <c:pt idx="222">
                  <c:v>0.44</c:v>
                </c:pt>
                <c:pt idx="223">
                  <c:v>0.44</c:v>
                </c:pt>
                <c:pt idx="224">
                  <c:v>0.44</c:v>
                </c:pt>
                <c:pt idx="225">
                  <c:v>0.44</c:v>
                </c:pt>
                <c:pt idx="226">
                  <c:v>0.44</c:v>
                </c:pt>
                <c:pt idx="227">
                  <c:v>0.44</c:v>
                </c:pt>
                <c:pt idx="228">
                  <c:v>0.44</c:v>
                </c:pt>
                <c:pt idx="229">
                  <c:v>0.44</c:v>
                </c:pt>
                <c:pt idx="230">
                  <c:v>0.44</c:v>
                </c:pt>
                <c:pt idx="231">
                  <c:v>0.44</c:v>
                </c:pt>
                <c:pt idx="232">
                  <c:v>0.44</c:v>
                </c:pt>
                <c:pt idx="233">
                  <c:v>0.44</c:v>
                </c:pt>
                <c:pt idx="234">
                  <c:v>0.44</c:v>
                </c:pt>
                <c:pt idx="235">
                  <c:v>0.44</c:v>
                </c:pt>
                <c:pt idx="236">
                  <c:v>0.44</c:v>
                </c:pt>
                <c:pt idx="237">
                  <c:v>0.44</c:v>
                </c:pt>
                <c:pt idx="238">
                  <c:v>0.44</c:v>
                </c:pt>
                <c:pt idx="239">
                  <c:v>0.44</c:v>
                </c:pt>
                <c:pt idx="240">
                  <c:v>0.44</c:v>
                </c:pt>
                <c:pt idx="241">
                  <c:v>0.44</c:v>
                </c:pt>
                <c:pt idx="242">
                  <c:v>0.44</c:v>
                </c:pt>
                <c:pt idx="243">
                  <c:v>0.44</c:v>
                </c:pt>
                <c:pt idx="244">
                  <c:v>0.44</c:v>
                </c:pt>
                <c:pt idx="245">
                  <c:v>0.44</c:v>
                </c:pt>
                <c:pt idx="246">
                  <c:v>0.44</c:v>
                </c:pt>
                <c:pt idx="247">
                  <c:v>0.44</c:v>
                </c:pt>
                <c:pt idx="248">
                  <c:v>0.44</c:v>
                </c:pt>
                <c:pt idx="249">
                  <c:v>0.44</c:v>
                </c:pt>
                <c:pt idx="250">
                  <c:v>0.44</c:v>
                </c:pt>
                <c:pt idx="251">
                  <c:v>0.44</c:v>
                </c:pt>
                <c:pt idx="252">
                  <c:v>0.44</c:v>
                </c:pt>
                <c:pt idx="253">
                  <c:v>0.44</c:v>
                </c:pt>
                <c:pt idx="254">
                  <c:v>0.44</c:v>
                </c:pt>
                <c:pt idx="255">
                  <c:v>0.44</c:v>
                </c:pt>
                <c:pt idx="256">
                  <c:v>0.44</c:v>
                </c:pt>
                <c:pt idx="257">
                  <c:v>0.44</c:v>
                </c:pt>
                <c:pt idx="258">
                  <c:v>0.44</c:v>
                </c:pt>
                <c:pt idx="259">
                  <c:v>0.44</c:v>
                </c:pt>
                <c:pt idx="260">
                  <c:v>0.44</c:v>
                </c:pt>
                <c:pt idx="261">
                  <c:v>0.44</c:v>
                </c:pt>
                <c:pt idx="262">
                  <c:v>0.44</c:v>
                </c:pt>
                <c:pt idx="263">
                  <c:v>0.44</c:v>
                </c:pt>
                <c:pt idx="264">
                  <c:v>0.44</c:v>
                </c:pt>
                <c:pt idx="265">
                  <c:v>0.44</c:v>
                </c:pt>
                <c:pt idx="266">
                  <c:v>0.44</c:v>
                </c:pt>
                <c:pt idx="267">
                  <c:v>0.44</c:v>
                </c:pt>
                <c:pt idx="268">
                  <c:v>0.44</c:v>
                </c:pt>
                <c:pt idx="269">
                  <c:v>0.44</c:v>
                </c:pt>
                <c:pt idx="270">
                  <c:v>0.44</c:v>
                </c:pt>
                <c:pt idx="271">
                  <c:v>0.44</c:v>
                </c:pt>
                <c:pt idx="272">
                  <c:v>0.44</c:v>
                </c:pt>
                <c:pt idx="273">
                  <c:v>0.44</c:v>
                </c:pt>
                <c:pt idx="274">
                  <c:v>0.44</c:v>
                </c:pt>
                <c:pt idx="275">
                  <c:v>0.44</c:v>
                </c:pt>
                <c:pt idx="276">
                  <c:v>0.44</c:v>
                </c:pt>
                <c:pt idx="277">
                  <c:v>0.44</c:v>
                </c:pt>
                <c:pt idx="278">
                  <c:v>0.44</c:v>
                </c:pt>
                <c:pt idx="279">
                  <c:v>0.44</c:v>
                </c:pt>
                <c:pt idx="280">
                  <c:v>0.44</c:v>
                </c:pt>
                <c:pt idx="281">
                  <c:v>0.44</c:v>
                </c:pt>
                <c:pt idx="282">
                  <c:v>0.44</c:v>
                </c:pt>
                <c:pt idx="283">
                  <c:v>0.44</c:v>
                </c:pt>
                <c:pt idx="284">
                  <c:v>0.44</c:v>
                </c:pt>
                <c:pt idx="285">
                  <c:v>0.44</c:v>
                </c:pt>
                <c:pt idx="286">
                  <c:v>0.44</c:v>
                </c:pt>
                <c:pt idx="287">
                  <c:v>0.44</c:v>
                </c:pt>
                <c:pt idx="288">
                  <c:v>0.44</c:v>
                </c:pt>
                <c:pt idx="289">
                  <c:v>0.44</c:v>
                </c:pt>
                <c:pt idx="290">
                  <c:v>0.44</c:v>
                </c:pt>
                <c:pt idx="291">
                  <c:v>0.44</c:v>
                </c:pt>
                <c:pt idx="292">
                  <c:v>0.44</c:v>
                </c:pt>
                <c:pt idx="293">
                  <c:v>0.44</c:v>
                </c:pt>
                <c:pt idx="294">
                  <c:v>0.44</c:v>
                </c:pt>
                <c:pt idx="295">
                  <c:v>0.44</c:v>
                </c:pt>
                <c:pt idx="296">
                  <c:v>0.44</c:v>
                </c:pt>
                <c:pt idx="297">
                  <c:v>0.44</c:v>
                </c:pt>
                <c:pt idx="298">
                  <c:v>0.44</c:v>
                </c:pt>
                <c:pt idx="299">
                  <c:v>0.44</c:v>
                </c:pt>
                <c:pt idx="300">
                  <c:v>0.44</c:v>
                </c:pt>
                <c:pt idx="301">
                  <c:v>0.44</c:v>
                </c:pt>
                <c:pt idx="302">
                  <c:v>0.44</c:v>
                </c:pt>
                <c:pt idx="303">
                  <c:v>0.44</c:v>
                </c:pt>
                <c:pt idx="304">
                  <c:v>0.44</c:v>
                </c:pt>
                <c:pt idx="305">
                  <c:v>0.44</c:v>
                </c:pt>
                <c:pt idx="306">
                  <c:v>0.44</c:v>
                </c:pt>
                <c:pt idx="307">
                  <c:v>0.44</c:v>
                </c:pt>
                <c:pt idx="308">
                  <c:v>0.44</c:v>
                </c:pt>
                <c:pt idx="309">
                  <c:v>0.44</c:v>
                </c:pt>
                <c:pt idx="310">
                  <c:v>0.44</c:v>
                </c:pt>
                <c:pt idx="311">
                  <c:v>0.44</c:v>
                </c:pt>
                <c:pt idx="312">
                  <c:v>0.44</c:v>
                </c:pt>
                <c:pt idx="313">
                  <c:v>0.44</c:v>
                </c:pt>
                <c:pt idx="314">
                  <c:v>0.44</c:v>
                </c:pt>
                <c:pt idx="315">
                  <c:v>0.44</c:v>
                </c:pt>
                <c:pt idx="316">
                  <c:v>0.44</c:v>
                </c:pt>
                <c:pt idx="317">
                  <c:v>0.44</c:v>
                </c:pt>
                <c:pt idx="318">
                  <c:v>0.44</c:v>
                </c:pt>
                <c:pt idx="319">
                  <c:v>0.44</c:v>
                </c:pt>
                <c:pt idx="320">
                  <c:v>0.44</c:v>
                </c:pt>
                <c:pt idx="321">
                  <c:v>0.44</c:v>
                </c:pt>
                <c:pt idx="322">
                  <c:v>0.44</c:v>
                </c:pt>
                <c:pt idx="323">
                  <c:v>0.44</c:v>
                </c:pt>
                <c:pt idx="324">
                  <c:v>0.44</c:v>
                </c:pt>
                <c:pt idx="325">
                  <c:v>0.44</c:v>
                </c:pt>
                <c:pt idx="326">
                  <c:v>0.44</c:v>
                </c:pt>
                <c:pt idx="327">
                  <c:v>0.44</c:v>
                </c:pt>
                <c:pt idx="328">
                  <c:v>0.44</c:v>
                </c:pt>
                <c:pt idx="329">
                  <c:v>0.44</c:v>
                </c:pt>
                <c:pt idx="330">
                  <c:v>0.44</c:v>
                </c:pt>
                <c:pt idx="331">
                  <c:v>0.44</c:v>
                </c:pt>
                <c:pt idx="332">
                  <c:v>0.44</c:v>
                </c:pt>
                <c:pt idx="333">
                  <c:v>0.44</c:v>
                </c:pt>
                <c:pt idx="334">
                  <c:v>0.44</c:v>
                </c:pt>
                <c:pt idx="335">
                  <c:v>0.44</c:v>
                </c:pt>
                <c:pt idx="336">
                  <c:v>0.44</c:v>
                </c:pt>
                <c:pt idx="337">
                  <c:v>0.44</c:v>
                </c:pt>
                <c:pt idx="338">
                  <c:v>0.44</c:v>
                </c:pt>
                <c:pt idx="339">
                  <c:v>0.44</c:v>
                </c:pt>
                <c:pt idx="340">
                  <c:v>0.44</c:v>
                </c:pt>
                <c:pt idx="341">
                  <c:v>0.44</c:v>
                </c:pt>
                <c:pt idx="342">
                  <c:v>0.44</c:v>
                </c:pt>
                <c:pt idx="343">
                  <c:v>0.44</c:v>
                </c:pt>
                <c:pt idx="344">
                  <c:v>0.44</c:v>
                </c:pt>
                <c:pt idx="345">
                  <c:v>0.44</c:v>
                </c:pt>
                <c:pt idx="346">
                  <c:v>0.44</c:v>
                </c:pt>
                <c:pt idx="347">
                  <c:v>0.44</c:v>
                </c:pt>
                <c:pt idx="348">
                  <c:v>0.44</c:v>
                </c:pt>
                <c:pt idx="349">
                  <c:v>0.44</c:v>
                </c:pt>
                <c:pt idx="350">
                  <c:v>0.44</c:v>
                </c:pt>
                <c:pt idx="351">
                  <c:v>0.44</c:v>
                </c:pt>
                <c:pt idx="352">
                  <c:v>0.44</c:v>
                </c:pt>
                <c:pt idx="353">
                  <c:v>0.44</c:v>
                </c:pt>
                <c:pt idx="354">
                  <c:v>0.44</c:v>
                </c:pt>
                <c:pt idx="355">
                  <c:v>0.44</c:v>
                </c:pt>
                <c:pt idx="356">
                  <c:v>0.44</c:v>
                </c:pt>
                <c:pt idx="357">
                  <c:v>0.44</c:v>
                </c:pt>
                <c:pt idx="358">
                  <c:v>0.44</c:v>
                </c:pt>
                <c:pt idx="359">
                  <c:v>0.44</c:v>
                </c:pt>
                <c:pt idx="360">
                  <c:v>0.44</c:v>
                </c:pt>
                <c:pt idx="361">
                  <c:v>0.44</c:v>
                </c:pt>
                <c:pt idx="362">
                  <c:v>0.44</c:v>
                </c:pt>
                <c:pt idx="363">
                  <c:v>0.44</c:v>
                </c:pt>
                <c:pt idx="364">
                  <c:v>0.44</c:v>
                </c:pt>
                <c:pt idx="365">
                  <c:v>0.44</c:v>
                </c:pt>
                <c:pt idx="366">
                  <c:v>0.44</c:v>
                </c:pt>
                <c:pt idx="367">
                  <c:v>0.44</c:v>
                </c:pt>
                <c:pt idx="368">
                  <c:v>0.44</c:v>
                </c:pt>
                <c:pt idx="369">
                  <c:v>0.44</c:v>
                </c:pt>
                <c:pt idx="370">
                  <c:v>0.44</c:v>
                </c:pt>
                <c:pt idx="371">
                  <c:v>0.44</c:v>
                </c:pt>
                <c:pt idx="372">
                  <c:v>0.44</c:v>
                </c:pt>
                <c:pt idx="373">
                  <c:v>0.44</c:v>
                </c:pt>
                <c:pt idx="374">
                  <c:v>0.44</c:v>
                </c:pt>
                <c:pt idx="375">
                  <c:v>0.44</c:v>
                </c:pt>
                <c:pt idx="376">
                  <c:v>0.44</c:v>
                </c:pt>
                <c:pt idx="377">
                  <c:v>0.44</c:v>
                </c:pt>
                <c:pt idx="378">
                  <c:v>0.44</c:v>
                </c:pt>
                <c:pt idx="379">
                  <c:v>0.44</c:v>
                </c:pt>
                <c:pt idx="380">
                  <c:v>0.44</c:v>
                </c:pt>
                <c:pt idx="381">
                  <c:v>0.44</c:v>
                </c:pt>
                <c:pt idx="382">
                  <c:v>0.44</c:v>
                </c:pt>
                <c:pt idx="383">
                  <c:v>0.44</c:v>
                </c:pt>
                <c:pt idx="384">
                  <c:v>0.44</c:v>
                </c:pt>
                <c:pt idx="385">
                  <c:v>0.44</c:v>
                </c:pt>
                <c:pt idx="386">
                  <c:v>0.44</c:v>
                </c:pt>
                <c:pt idx="387">
                  <c:v>0.44</c:v>
                </c:pt>
                <c:pt idx="388">
                  <c:v>0.44</c:v>
                </c:pt>
                <c:pt idx="389">
                  <c:v>0.44</c:v>
                </c:pt>
                <c:pt idx="390">
                  <c:v>0.44</c:v>
                </c:pt>
                <c:pt idx="391">
                  <c:v>0.44</c:v>
                </c:pt>
                <c:pt idx="392">
                  <c:v>0.44</c:v>
                </c:pt>
                <c:pt idx="393">
                  <c:v>0.44</c:v>
                </c:pt>
                <c:pt idx="394">
                  <c:v>0.44</c:v>
                </c:pt>
                <c:pt idx="395">
                  <c:v>0.44</c:v>
                </c:pt>
                <c:pt idx="396">
                  <c:v>0.44</c:v>
                </c:pt>
                <c:pt idx="397">
                  <c:v>0.44</c:v>
                </c:pt>
                <c:pt idx="398">
                  <c:v>0.44</c:v>
                </c:pt>
                <c:pt idx="399">
                  <c:v>0.44</c:v>
                </c:pt>
                <c:pt idx="400">
                  <c:v>0.44</c:v>
                </c:pt>
                <c:pt idx="401">
                  <c:v>0.44</c:v>
                </c:pt>
                <c:pt idx="402">
                  <c:v>0.44</c:v>
                </c:pt>
                <c:pt idx="403">
                  <c:v>0.44</c:v>
                </c:pt>
                <c:pt idx="404">
                  <c:v>0.44</c:v>
                </c:pt>
                <c:pt idx="405">
                  <c:v>0.44</c:v>
                </c:pt>
                <c:pt idx="406">
                  <c:v>0.44</c:v>
                </c:pt>
                <c:pt idx="407">
                  <c:v>0.44</c:v>
                </c:pt>
                <c:pt idx="408">
                  <c:v>0.44</c:v>
                </c:pt>
                <c:pt idx="409">
                  <c:v>0.44</c:v>
                </c:pt>
                <c:pt idx="410">
                  <c:v>0.44</c:v>
                </c:pt>
                <c:pt idx="411">
                  <c:v>0.44</c:v>
                </c:pt>
                <c:pt idx="412">
                  <c:v>0.44</c:v>
                </c:pt>
                <c:pt idx="413">
                  <c:v>0.44</c:v>
                </c:pt>
                <c:pt idx="414">
                  <c:v>0.44</c:v>
                </c:pt>
                <c:pt idx="415">
                  <c:v>0.44</c:v>
                </c:pt>
                <c:pt idx="416">
                  <c:v>0.44</c:v>
                </c:pt>
                <c:pt idx="417">
                  <c:v>0.44</c:v>
                </c:pt>
                <c:pt idx="418">
                  <c:v>0.44</c:v>
                </c:pt>
                <c:pt idx="419">
                  <c:v>0.44</c:v>
                </c:pt>
                <c:pt idx="420">
                  <c:v>0.44</c:v>
                </c:pt>
                <c:pt idx="421">
                  <c:v>0.44</c:v>
                </c:pt>
                <c:pt idx="422">
                  <c:v>0.44</c:v>
                </c:pt>
                <c:pt idx="423">
                  <c:v>0.44</c:v>
                </c:pt>
                <c:pt idx="424">
                  <c:v>0.44</c:v>
                </c:pt>
                <c:pt idx="425">
                  <c:v>0.44</c:v>
                </c:pt>
                <c:pt idx="426">
                  <c:v>0.44</c:v>
                </c:pt>
                <c:pt idx="427">
                  <c:v>0.44</c:v>
                </c:pt>
                <c:pt idx="428">
                  <c:v>0.44</c:v>
                </c:pt>
                <c:pt idx="429">
                  <c:v>0.44</c:v>
                </c:pt>
                <c:pt idx="430">
                  <c:v>0.44</c:v>
                </c:pt>
                <c:pt idx="431">
                  <c:v>0.44</c:v>
                </c:pt>
                <c:pt idx="432">
                  <c:v>0.44</c:v>
                </c:pt>
                <c:pt idx="433">
                  <c:v>0.44</c:v>
                </c:pt>
                <c:pt idx="434">
                  <c:v>0.44</c:v>
                </c:pt>
                <c:pt idx="435">
                  <c:v>0.44</c:v>
                </c:pt>
                <c:pt idx="436">
                  <c:v>0.44</c:v>
                </c:pt>
                <c:pt idx="437">
                  <c:v>0.44</c:v>
                </c:pt>
                <c:pt idx="438">
                  <c:v>0.44</c:v>
                </c:pt>
                <c:pt idx="439">
                  <c:v>0.44</c:v>
                </c:pt>
                <c:pt idx="440">
                  <c:v>0.44</c:v>
                </c:pt>
                <c:pt idx="441">
                  <c:v>0.44</c:v>
                </c:pt>
                <c:pt idx="442">
                  <c:v>0.44</c:v>
                </c:pt>
                <c:pt idx="443">
                  <c:v>0.44</c:v>
                </c:pt>
                <c:pt idx="444">
                  <c:v>0.44</c:v>
                </c:pt>
                <c:pt idx="445">
                  <c:v>0.44</c:v>
                </c:pt>
                <c:pt idx="446">
                  <c:v>0.44</c:v>
                </c:pt>
                <c:pt idx="447">
                  <c:v>0.44</c:v>
                </c:pt>
                <c:pt idx="448">
                  <c:v>0.44</c:v>
                </c:pt>
                <c:pt idx="449">
                  <c:v>0.44</c:v>
                </c:pt>
                <c:pt idx="450">
                  <c:v>0.44</c:v>
                </c:pt>
                <c:pt idx="451">
                  <c:v>0.44</c:v>
                </c:pt>
                <c:pt idx="452">
                  <c:v>0.44</c:v>
                </c:pt>
                <c:pt idx="453">
                  <c:v>0.44</c:v>
                </c:pt>
                <c:pt idx="454">
                  <c:v>0.44</c:v>
                </c:pt>
                <c:pt idx="455">
                  <c:v>0.44</c:v>
                </c:pt>
                <c:pt idx="456">
                  <c:v>0.44</c:v>
                </c:pt>
                <c:pt idx="457">
                  <c:v>0.44</c:v>
                </c:pt>
                <c:pt idx="458">
                  <c:v>0.44</c:v>
                </c:pt>
                <c:pt idx="459">
                  <c:v>0.44</c:v>
                </c:pt>
                <c:pt idx="460">
                  <c:v>0.44</c:v>
                </c:pt>
                <c:pt idx="461">
                  <c:v>0.44</c:v>
                </c:pt>
                <c:pt idx="462">
                  <c:v>0.44</c:v>
                </c:pt>
                <c:pt idx="463">
                  <c:v>0.44</c:v>
                </c:pt>
                <c:pt idx="464">
                  <c:v>0.44</c:v>
                </c:pt>
                <c:pt idx="465">
                  <c:v>0.44</c:v>
                </c:pt>
                <c:pt idx="466">
                  <c:v>0.44</c:v>
                </c:pt>
                <c:pt idx="467">
                  <c:v>0.44</c:v>
                </c:pt>
                <c:pt idx="468">
                  <c:v>0.44</c:v>
                </c:pt>
                <c:pt idx="469">
                  <c:v>0.44</c:v>
                </c:pt>
                <c:pt idx="470">
                  <c:v>0.44</c:v>
                </c:pt>
                <c:pt idx="471">
                  <c:v>0.44</c:v>
                </c:pt>
                <c:pt idx="472">
                  <c:v>0.44</c:v>
                </c:pt>
                <c:pt idx="473">
                  <c:v>0.44</c:v>
                </c:pt>
                <c:pt idx="474">
                  <c:v>0.44</c:v>
                </c:pt>
                <c:pt idx="475">
                  <c:v>0.44</c:v>
                </c:pt>
                <c:pt idx="476">
                  <c:v>0.44</c:v>
                </c:pt>
                <c:pt idx="477">
                  <c:v>0.44</c:v>
                </c:pt>
                <c:pt idx="478">
                  <c:v>0.44</c:v>
                </c:pt>
                <c:pt idx="479">
                  <c:v>0.44</c:v>
                </c:pt>
                <c:pt idx="480">
                  <c:v>0.44</c:v>
                </c:pt>
                <c:pt idx="481">
                  <c:v>0.44</c:v>
                </c:pt>
                <c:pt idx="482">
                  <c:v>0.44</c:v>
                </c:pt>
                <c:pt idx="483">
                  <c:v>0.44</c:v>
                </c:pt>
                <c:pt idx="484">
                  <c:v>0.44</c:v>
                </c:pt>
                <c:pt idx="485">
                  <c:v>0.44</c:v>
                </c:pt>
                <c:pt idx="486">
                  <c:v>0.44</c:v>
                </c:pt>
                <c:pt idx="487">
                  <c:v>0.44</c:v>
                </c:pt>
                <c:pt idx="488">
                  <c:v>0.44</c:v>
                </c:pt>
                <c:pt idx="489">
                  <c:v>0.44</c:v>
                </c:pt>
                <c:pt idx="490">
                  <c:v>0.44</c:v>
                </c:pt>
                <c:pt idx="491">
                  <c:v>0.44</c:v>
                </c:pt>
                <c:pt idx="492">
                  <c:v>0.44</c:v>
                </c:pt>
                <c:pt idx="493">
                  <c:v>0.44</c:v>
                </c:pt>
                <c:pt idx="494">
                  <c:v>0.44</c:v>
                </c:pt>
                <c:pt idx="495">
                  <c:v>0.44</c:v>
                </c:pt>
                <c:pt idx="496">
                  <c:v>0.44</c:v>
                </c:pt>
                <c:pt idx="497">
                  <c:v>0.44</c:v>
                </c:pt>
                <c:pt idx="498">
                  <c:v>0.44</c:v>
                </c:pt>
                <c:pt idx="499">
                  <c:v>0.44</c:v>
                </c:pt>
                <c:pt idx="500">
                  <c:v>0.44</c:v>
                </c:pt>
                <c:pt idx="501">
                  <c:v>0.44</c:v>
                </c:pt>
                <c:pt idx="502">
                  <c:v>0.44</c:v>
                </c:pt>
                <c:pt idx="503">
                  <c:v>0.44</c:v>
                </c:pt>
                <c:pt idx="504">
                  <c:v>0.44</c:v>
                </c:pt>
                <c:pt idx="505">
                  <c:v>0.44</c:v>
                </c:pt>
                <c:pt idx="506">
                  <c:v>0.44</c:v>
                </c:pt>
                <c:pt idx="507">
                  <c:v>0.44</c:v>
                </c:pt>
                <c:pt idx="508">
                  <c:v>0.44</c:v>
                </c:pt>
                <c:pt idx="509">
                  <c:v>0.44</c:v>
                </c:pt>
                <c:pt idx="510">
                  <c:v>0.44</c:v>
                </c:pt>
                <c:pt idx="511">
                  <c:v>0.44</c:v>
                </c:pt>
                <c:pt idx="512">
                  <c:v>0.44</c:v>
                </c:pt>
                <c:pt idx="513">
                  <c:v>0.44</c:v>
                </c:pt>
                <c:pt idx="514">
                  <c:v>0.44</c:v>
                </c:pt>
                <c:pt idx="515">
                  <c:v>0.44</c:v>
                </c:pt>
                <c:pt idx="516">
                  <c:v>0.44</c:v>
                </c:pt>
                <c:pt idx="517">
                  <c:v>0.44</c:v>
                </c:pt>
                <c:pt idx="518">
                  <c:v>0.44</c:v>
                </c:pt>
                <c:pt idx="519">
                  <c:v>0.44</c:v>
                </c:pt>
                <c:pt idx="520">
                  <c:v>0.44</c:v>
                </c:pt>
                <c:pt idx="521">
                  <c:v>0.44</c:v>
                </c:pt>
                <c:pt idx="522">
                  <c:v>0.44</c:v>
                </c:pt>
                <c:pt idx="523">
                  <c:v>0.44</c:v>
                </c:pt>
                <c:pt idx="524">
                  <c:v>0.44</c:v>
                </c:pt>
                <c:pt idx="525">
                  <c:v>0.44</c:v>
                </c:pt>
                <c:pt idx="526">
                  <c:v>0.44</c:v>
                </c:pt>
                <c:pt idx="527">
                  <c:v>0.44</c:v>
                </c:pt>
                <c:pt idx="528">
                  <c:v>0.44</c:v>
                </c:pt>
                <c:pt idx="529">
                  <c:v>0.44</c:v>
                </c:pt>
                <c:pt idx="530">
                  <c:v>0.44</c:v>
                </c:pt>
                <c:pt idx="531">
                  <c:v>0.44</c:v>
                </c:pt>
                <c:pt idx="532">
                  <c:v>0.44</c:v>
                </c:pt>
                <c:pt idx="533">
                  <c:v>0.44</c:v>
                </c:pt>
                <c:pt idx="534">
                  <c:v>0.44</c:v>
                </c:pt>
                <c:pt idx="535">
                  <c:v>0.44</c:v>
                </c:pt>
                <c:pt idx="536">
                  <c:v>0.44</c:v>
                </c:pt>
                <c:pt idx="537">
                  <c:v>0.44</c:v>
                </c:pt>
                <c:pt idx="538">
                  <c:v>0.44</c:v>
                </c:pt>
                <c:pt idx="539">
                  <c:v>0.44</c:v>
                </c:pt>
                <c:pt idx="540">
                  <c:v>0.44</c:v>
                </c:pt>
                <c:pt idx="541">
                  <c:v>0.44</c:v>
                </c:pt>
                <c:pt idx="542">
                  <c:v>0.44</c:v>
                </c:pt>
                <c:pt idx="543">
                  <c:v>0.44</c:v>
                </c:pt>
                <c:pt idx="544">
                  <c:v>0.44</c:v>
                </c:pt>
                <c:pt idx="545">
                  <c:v>0.44</c:v>
                </c:pt>
                <c:pt idx="546">
                  <c:v>0.44</c:v>
                </c:pt>
                <c:pt idx="547">
                  <c:v>0.44</c:v>
                </c:pt>
                <c:pt idx="548">
                  <c:v>0.44</c:v>
                </c:pt>
                <c:pt idx="549">
                  <c:v>0.44</c:v>
                </c:pt>
                <c:pt idx="550">
                  <c:v>0.44</c:v>
                </c:pt>
                <c:pt idx="551">
                  <c:v>0.44</c:v>
                </c:pt>
                <c:pt idx="552">
                  <c:v>0.44</c:v>
                </c:pt>
                <c:pt idx="553">
                  <c:v>0.44</c:v>
                </c:pt>
                <c:pt idx="554">
                  <c:v>0.44</c:v>
                </c:pt>
                <c:pt idx="555">
                  <c:v>0.44</c:v>
                </c:pt>
                <c:pt idx="556">
                  <c:v>0.44</c:v>
                </c:pt>
                <c:pt idx="557">
                  <c:v>0.44</c:v>
                </c:pt>
                <c:pt idx="558">
                  <c:v>0.44</c:v>
                </c:pt>
                <c:pt idx="559">
                  <c:v>0.44</c:v>
                </c:pt>
                <c:pt idx="560">
                  <c:v>0.44</c:v>
                </c:pt>
                <c:pt idx="561">
                  <c:v>0.44</c:v>
                </c:pt>
                <c:pt idx="562">
                  <c:v>0.44</c:v>
                </c:pt>
                <c:pt idx="563">
                  <c:v>0.44</c:v>
                </c:pt>
                <c:pt idx="564">
                  <c:v>0.44</c:v>
                </c:pt>
                <c:pt idx="565">
                  <c:v>0.44</c:v>
                </c:pt>
                <c:pt idx="566">
                  <c:v>0.44</c:v>
                </c:pt>
                <c:pt idx="567">
                  <c:v>0.44</c:v>
                </c:pt>
                <c:pt idx="568">
                  <c:v>0.44</c:v>
                </c:pt>
                <c:pt idx="569">
                  <c:v>0.44</c:v>
                </c:pt>
                <c:pt idx="570">
                  <c:v>0.44</c:v>
                </c:pt>
                <c:pt idx="571">
                  <c:v>0.44</c:v>
                </c:pt>
                <c:pt idx="572">
                  <c:v>0.44</c:v>
                </c:pt>
                <c:pt idx="573">
                  <c:v>0.44</c:v>
                </c:pt>
                <c:pt idx="574">
                  <c:v>0.44</c:v>
                </c:pt>
                <c:pt idx="575">
                  <c:v>0.44</c:v>
                </c:pt>
                <c:pt idx="576">
                  <c:v>0.44</c:v>
                </c:pt>
                <c:pt idx="577">
                  <c:v>0.44</c:v>
                </c:pt>
                <c:pt idx="578">
                  <c:v>0.44</c:v>
                </c:pt>
                <c:pt idx="579">
                  <c:v>0.44</c:v>
                </c:pt>
                <c:pt idx="580">
                  <c:v>0.44</c:v>
                </c:pt>
                <c:pt idx="581">
                  <c:v>0.44</c:v>
                </c:pt>
                <c:pt idx="582">
                  <c:v>0.44</c:v>
                </c:pt>
                <c:pt idx="583">
                  <c:v>0.44</c:v>
                </c:pt>
                <c:pt idx="584">
                  <c:v>0.44</c:v>
                </c:pt>
                <c:pt idx="585">
                  <c:v>0.44</c:v>
                </c:pt>
                <c:pt idx="586">
                  <c:v>0.44</c:v>
                </c:pt>
                <c:pt idx="587">
                  <c:v>0.44</c:v>
                </c:pt>
                <c:pt idx="588">
                  <c:v>0.44</c:v>
                </c:pt>
                <c:pt idx="589">
                  <c:v>0.44</c:v>
                </c:pt>
                <c:pt idx="590">
                  <c:v>0.44</c:v>
                </c:pt>
                <c:pt idx="591">
                  <c:v>0.44</c:v>
                </c:pt>
                <c:pt idx="592">
                  <c:v>0.44</c:v>
                </c:pt>
                <c:pt idx="593">
                  <c:v>0.44</c:v>
                </c:pt>
                <c:pt idx="594">
                  <c:v>0.44</c:v>
                </c:pt>
                <c:pt idx="595">
                  <c:v>0.44</c:v>
                </c:pt>
                <c:pt idx="596">
                  <c:v>0.44</c:v>
                </c:pt>
                <c:pt idx="597">
                  <c:v>0.44</c:v>
                </c:pt>
                <c:pt idx="598">
                  <c:v>0.44</c:v>
                </c:pt>
                <c:pt idx="599">
                  <c:v>0.44</c:v>
                </c:pt>
                <c:pt idx="600">
                  <c:v>0.44</c:v>
                </c:pt>
                <c:pt idx="601">
                  <c:v>0.44</c:v>
                </c:pt>
                <c:pt idx="602">
                  <c:v>0.44</c:v>
                </c:pt>
                <c:pt idx="603">
                  <c:v>0.44</c:v>
                </c:pt>
                <c:pt idx="604">
                  <c:v>0.44</c:v>
                </c:pt>
                <c:pt idx="605">
                  <c:v>0.44</c:v>
                </c:pt>
                <c:pt idx="606">
                  <c:v>0.44</c:v>
                </c:pt>
                <c:pt idx="607">
                  <c:v>0.44</c:v>
                </c:pt>
                <c:pt idx="608">
                  <c:v>0.44</c:v>
                </c:pt>
                <c:pt idx="609">
                  <c:v>0.44</c:v>
                </c:pt>
                <c:pt idx="610">
                  <c:v>0.44</c:v>
                </c:pt>
                <c:pt idx="611">
                  <c:v>0.44</c:v>
                </c:pt>
                <c:pt idx="612">
                  <c:v>0.44</c:v>
                </c:pt>
                <c:pt idx="613">
                  <c:v>0.44</c:v>
                </c:pt>
                <c:pt idx="614">
                  <c:v>0.44</c:v>
                </c:pt>
                <c:pt idx="615">
                  <c:v>0.44</c:v>
                </c:pt>
                <c:pt idx="616">
                  <c:v>0.44</c:v>
                </c:pt>
                <c:pt idx="617">
                  <c:v>0.44</c:v>
                </c:pt>
                <c:pt idx="618">
                  <c:v>0.44</c:v>
                </c:pt>
                <c:pt idx="619">
                  <c:v>0.44</c:v>
                </c:pt>
                <c:pt idx="620">
                  <c:v>0.44</c:v>
                </c:pt>
                <c:pt idx="621">
                  <c:v>0.44</c:v>
                </c:pt>
                <c:pt idx="622">
                  <c:v>0.44</c:v>
                </c:pt>
                <c:pt idx="623">
                  <c:v>0.44</c:v>
                </c:pt>
                <c:pt idx="624">
                  <c:v>0.44</c:v>
                </c:pt>
                <c:pt idx="625">
                  <c:v>0.44</c:v>
                </c:pt>
                <c:pt idx="626">
                  <c:v>0.44</c:v>
                </c:pt>
                <c:pt idx="627">
                  <c:v>0.44</c:v>
                </c:pt>
                <c:pt idx="628">
                  <c:v>0.44</c:v>
                </c:pt>
                <c:pt idx="629">
                  <c:v>0.44</c:v>
                </c:pt>
                <c:pt idx="630">
                  <c:v>0.44</c:v>
                </c:pt>
                <c:pt idx="631">
                  <c:v>0.44</c:v>
                </c:pt>
                <c:pt idx="632">
                  <c:v>0.44</c:v>
                </c:pt>
                <c:pt idx="633">
                  <c:v>0.44</c:v>
                </c:pt>
                <c:pt idx="634">
                  <c:v>0.44</c:v>
                </c:pt>
                <c:pt idx="635">
                  <c:v>0.44</c:v>
                </c:pt>
                <c:pt idx="636">
                  <c:v>0.44</c:v>
                </c:pt>
                <c:pt idx="637">
                  <c:v>0.44</c:v>
                </c:pt>
                <c:pt idx="638">
                  <c:v>0.44</c:v>
                </c:pt>
                <c:pt idx="639">
                  <c:v>0.44</c:v>
                </c:pt>
                <c:pt idx="640">
                  <c:v>0.44</c:v>
                </c:pt>
                <c:pt idx="641">
                  <c:v>0.44</c:v>
                </c:pt>
                <c:pt idx="642">
                  <c:v>0.44</c:v>
                </c:pt>
                <c:pt idx="643">
                  <c:v>0.44</c:v>
                </c:pt>
                <c:pt idx="644">
                  <c:v>0.44</c:v>
                </c:pt>
                <c:pt idx="645">
                  <c:v>0.44</c:v>
                </c:pt>
                <c:pt idx="646">
                  <c:v>0.44</c:v>
                </c:pt>
                <c:pt idx="647">
                  <c:v>0.44</c:v>
                </c:pt>
                <c:pt idx="648">
                  <c:v>0.44</c:v>
                </c:pt>
                <c:pt idx="649">
                  <c:v>0.44</c:v>
                </c:pt>
                <c:pt idx="650">
                  <c:v>0.44</c:v>
                </c:pt>
                <c:pt idx="651">
                  <c:v>0.44</c:v>
                </c:pt>
                <c:pt idx="652">
                  <c:v>0.44</c:v>
                </c:pt>
                <c:pt idx="653">
                  <c:v>0.44</c:v>
                </c:pt>
                <c:pt idx="654">
                  <c:v>0.44</c:v>
                </c:pt>
                <c:pt idx="655">
                  <c:v>0.44</c:v>
                </c:pt>
                <c:pt idx="656">
                  <c:v>0.44</c:v>
                </c:pt>
                <c:pt idx="657">
                  <c:v>0.44</c:v>
                </c:pt>
                <c:pt idx="658">
                  <c:v>0.44</c:v>
                </c:pt>
                <c:pt idx="659">
                  <c:v>0.44</c:v>
                </c:pt>
                <c:pt idx="660">
                  <c:v>0.44</c:v>
                </c:pt>
                <c:pt idx="661">
                  <c:v>0.44</c:v>
                </c:pt>
                <c:pt idx="662">
                  <c:v>0.44</c:v>
                </c:pt>
                <c:pt idx="663">
                  <c:v>0.44</c:v>
                </c:pt>
                <c:pt idx="664">
                  <c:v>0.44</c:v>
                </c:pt>
                <c:pt idx="665">
                  <c:v>0.44</c:v>
                </c:pt>
                <c:pt idx="666">
                  <c:v>0.44</c:v>
                </c:pt>
                <c:pt idx="667">
                  <c:v>0.44</c:v>
                </c:pt>
                <c:pt idx="668">
                  <c:v>0.44</c:v>
                </c:pt>
                <c:pt idx="669">
                  <c:v>0.44</c:v>
                </c:pt>
                <c:pt idx="670">
                  <c:v>0.44</c:v>
                </c:pt>
                <c:pt idx="671">
                  <c:v>0.44</c:v>
                </c:pt>
                <c:pt idx="672">
                  <c:v>0.44</c:v>
                </c:pt>
                <c:pt idx="673">
                  <c:v>0.44</c:v>
                </c:pt>
                <c:pt idx="674">
                  <c:v>0.44</c:v>
                </c:pt>
                <c:pt idx="675">
                  <c:v>0.44</c:v>
                </c:pt>
                <c:pt idx="676">
                  <c:v>0.44</c:v>
                </c:pt>
                <c:pt idx="677">
                  <c:v>0.44</c:v>
                </c:pt>
                <c:pt idx="678">
                  <c:v>0.44</c:v>
                </c:pt>
                <c:pt idx="679">
                  <c:v>0.44</c:v>
                </c:pt>
                <c:pt idx="680">
                  <c:v>0.44</c:v>
                </c:pt>
                <c:pt idx="681">
                  <c:v>0.44</c:v>
                </c:pt>
                <c:pt idx="682">
                  <c:v>0.44</c:v>
                </c:pt>
                <c:pt idx="683">
                  <c:v>0.44</c:v>
                </c:pt>
                <c:pt idx="684">
                  <c:v>0.44</c:v>
                </c:pt>
                <c:pt idx="685">
                  <c:v>0.44</c:v>
                </c:pt>
                <c:pt idx="686">
                  <c:v>0.44</c:v>
                </c:pt>
                <c:pt idx="687">
                  <c:v>0.44</c:v>
                </c:pt>
                <c:pt idx="688">
                  <c:v>0.44</c:v>
                </c:pt>
                <c:pt idx="689">
                  <c:v>0.44</c:v>
                </c:pt>
                <c:pt idx="690">
                  <c:v>0.44</c:v>
                </c:pt>
                <c:pt idx="691">
                  <c:v>0.44</c:v>
                </c:pt>
                <c:pt idx="692">
                  <c:v>0.44</c:v>
                </c:pt>
                <c:pt idx="693">
                  <c:v>0.44</c:v>
                </c:pt>
                <c:pt idx="694">
                  <c:v>0.44</c:v>
                </c:pt>
                <c:pt idx="695">
                  <c:v>0.44</c:v>
                </c:pt>
                <c:pt idx="696">
                  <c:v>0.44</c:v>
                </c:pt>
                <c:pt idx="697">
                  <c:v>0.44</c:v>
                </c:pt>
                <c:pt idx="698">
                  <c:v>0.44</c:v>
                </c:pt>
                <c:pt idx="699">
                  <c:v>0.44</c:v>
                </c:pt>
                <c:pt idx="700">
                  <c:v>0.44</c:v>
                </c:pt>
                <c:pt idx="701">
                  <c:v>0.44</c:v>
                </c:pt>
                <c:pt idx="702">
                  <c:v>0.44</c:v>
                </c:pt>
                <c:pt idx="703">
                  <c:v>0.44</c:v>
                </c:pt>
                <c:pt idx="704">
                  <c:v>0.44</c:v>
                </c:pt>
                <c:pt idx="705">
                  <c:v>0.44</c:v>
                </c:pt>
                <c:pt idx="706">
                  <c:v>0.44</c:v>
                </c:pt>
                <c:pt idx="707">
                  <c:v>0.44</c:v>
                </c:pt>
                <c:pt idx="708">
                  <c:v>0.44</c:v>
                </c:pt>
                <c:pt idx="709">
                  <c:v>0.44</c:v>
                </c:pt>
                <c:pt idx="710">
                  <c:v>0.44</c:v>
                </c:pt>
                <c:pt idx="711">
                  <c:v>0.44</c:v>
                </c:pt>
                <c:pt idx="712">
                  <c:v>0.44</c:v>
                </c:pt>
                <c:pt idx="713">
                  <c:v>0.44</c:v>
                </c:pt>
                <c:pt idx="714">
                  <c:v>0.44</c:v>
                </c:pt>
                <c:pt idx="715">
                  <c:v>0.44</c:v>
                </c:pt>
                <c:pt idx="716">
                  <c:v>0.44</c:v>
                </c:pt>
                <c:pt idx="717">
                  <c:v>0.44</c:v>
                </c:pt>
                <c:pt idx="718">
                  <c:v>0.44</c:v>
                </c:pt>
                <c:pt idx="719">
                  <c:v>0.44</c:v>
                </c:pt>
                <c:pt idx="720">
                  <c:v>0.44</c:v>
                </c:pt>
                <c:pt idx="721">
                  <c:v>0.44</c:v>
                </c:pt>
                <c:pt idx="722">
                  <c:v>0.44</c:v>
                </c:pt>
                <c:pt idx="723">
                  <c:v>0.44</c:v>
                </c:pt>
                <c:pt idx="724">
                  <c:v>0.44</c:v>
                </c:pt>
                <c:pt idx="725">
                  <c:v>0.44</c:v>
                </c:pt>
                <c:pt idx="726">
                  <c:v>0.44</c:v>
                </c:pt>
                <c:pt idx="727">
                  <c:v>0.44</c:v>
                </c:pt>
                <c:pt idx="728">
                  <c:v>0.44</c:v>
                </c:pt>
                <c:pt idx="729">
                  <c:v>0.44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A-2419-4569-9280-2ABC6563F4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8677752"/>
        <c:axId val="318678144"/>
      </c:lineChart>
      <c:dateAx>
        <c:axId val="318677752"/>
        <c:scaling>
          <c:orientation val="minMax"/>
          <c:min val="42370"/>
        </c:scaling>
        <c:delete val="0"/>
        <c:axPos val="b"/>
        <c:numFmt formatCode="mmm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baseline="0">
                <a:latin typeface="+mn-lt"/>
              </a:defRPr>
            </a:pPr>
            <a:endParaRPr lang="es-CO"/>
          </a:p>
        </c:txPr>
        <c:crossAx val="318678144"/>
        <c:crossesAt val="0"/>
        <c:auto val="0"/>
        <c:lblOffset val="100"/>
        <c:baseTimeUnit val="days"/>
        <c:majorUnit val="1"/>
        <c:majorTimeUnit val="months"/>
        <c:minorUnit val="1"/>
        <c:minorTimeUnit val="months"/>
      </c:dateAx>
      <c:valAx>
        <c:axId val="318678144"/>
        <c:scaling>
          <c:orientation val="minMax"/>
          <c:max val="6.5"/>
          <c:min val="0"/>
        </c:scaling>
        <c:delete val="0"/>
        <c:axPos val="l"/>
        <c:majorGridlines>
          <c:spPr>
            <a:ln w="3175">
              <a:solidFill>
                <a:schemeClr val="bg1">
                  <a:lumMod val="65000"/>
                </a:schemeClr>
              </a:solidFill>
              <a:prstDash val="solid"/>
            </a:ln>
          </c:spPr>
        </c:majorGridlines>
        <c:title>
          <c:tx>
            <c:rich>
              <a:bodyPr rot="0" vert="horz"/>
              <a:lstStyle/>
              <a:p>
                <a:pPr algn="ctr">
                  <a:defRPr b="1">
                    <a:solidFill>
                      <a:schemeClr val="accent5">
                        <a:lumMod val="75000"/>
                      </a:schemeClr>
                    </a:solidFill>
                  </a:defRPr>
                </a:pPr>
                <a:r>
                  <a:rPr lang="es-CO" b="1">
                    <a:solidFill>
                      <a:schemeClr val="accent5">
                        <a:lumMod val="75000"/>
                      </a:schemeClr>
                    </a:solidFill>
                  </a:rPr>
                  <a:t>NIVEL (mts)</a:t>
                </a:r>
              </a:p>
            </c:rich>
          </c:tx>
          <c:layout>
            <c:manualLayout>
              <c:xMode val="edge"/>
              <c:yMode val="edge"/>
              <c:x val="6.9434198542805067E-3"/>
              <c:y val="4.6193663543061134E-2"/>
            </c:manualLayout>
          </c:layout>
          <c:overlay val="0"/>
          <c:spPr>
            <a:noFill/>
            <a:ln w="25400">
              <a:noFill/>
            </a:ln>
          </c:spPr>
        </c:title>
        <c:numFmt formatCode="0.0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aseline="0">
                <a:latin typeface="+mn-lt"/>
              </a:defRPr>
            </a:pPr>
            <a:endParaRPr lang="es-CO"/>
          </a:p>
        </c:txPr>
        <c:crossAx val="318677752"/>
        <c:crosses val="autoZero"/>
        <c:crossBetween val="between"/>
        <c:majorUnit val="0.5"/>
      </c:valAx>
      <c:spPr>
        <a:blipFill>
          <a:blip xmlns:r="http://schemas.openxmlformats.org/officeDocument/2006/relationships" r:embed="rId1"/>
          <a:stretch>
            <a:fillRect/>
          </a:stretch>
        </a:blipFill>
        <a:ln w="25400">
          <a:solidFill>
            <a:srgbClr val="000000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4.933982240437159E-2"/>
          <c:y val="0.94551863130176383"/>
          <c:w val="0.93194307832422596"/>
          <c:h val="5.4481368698236166E-2"/>
        </c:manualLayout>
      </c:layout>
      <c:overlay val="0"/>
      <c:spPr>
        <a:solidFill>
          <a:schemeClr val="bg1">
            <a:lumMod val="85000"/>
          </a:schemeClr>
        </a:solidFill>
        <a:ln w="25400">
          <a:solidFill>
            <a:srgbClr val="000000"/>
          </a:solidFill>
          <a:prstDash val="solid"/>
        </a:ln>
      </c:spPr>
      <c:txPr>
        <a:bodyPr/>
        <a:lstStyle/>
        <a:p>
          <a:pPr>
            <a:defRPr sz="900" b="1" baseline="0">
              <a:solidFill>
                <a:schemeClr val="accent5">
                  <a:lumMod val="75000"/>
                </a:schemeClr>
              </a:solidFill>
            </a:defRPr>
          </a:pPr>
          <a:endParaRPr lang="es-CO"/>
        </a:p>
      </c:txPr>
    </c:legend>
    <c:plotVisOnly val="1"/>
    <c:dispBlanksAs val="gap"/>
    <c:showDLblsOverMax val="0"/>
  </c:chart>
  <c:spPr>
    <a:solidFill>
      <a:schemeClr val="accent1">
        <a:lumMod val="20000"/>
        <a:lumOff val="80000"/>
      </a:schemeClr>
    </a:solidFill>
    <a:ln w="3175">
      <a:solidFill>
        <a:srgbClr val="000000"/>
      </a:solidFill>
      <a:prstDash val="solid"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 Narrow" pitchFamily="34" charset="0"/>
          <a:ea typeface="Arial"/>
          <a:cs typeface="Arial"/>
        </a:defRPr>
      </a:pPr>
      <a:endParaRPr lang="es-CO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s-CO" sz="14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IDEAM</a:t>
            </a:r>
            <a:r>
              <a:rPr lang="es-CO" sz="14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Oficina del Servicio de Pronósticos y Alertas </a:t>
            </a:r>
          </a:p>
          <a:p>
            <a:pPr>
              <a:defRPr sz="14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s-CO" sz="1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PROFUNDO - RIO SUMAPAZ</a:t>
            </a:r>
            <a:r>
              <a:rPr lang="es-CO" sz="1400" b="1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400" b="0" i="1" baseline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CO" sz="1400" b="0" i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Municipio de CABRERA - Cundinamarca)</a:t>
            </a:r>
            <a:r>
              <a:rPr lang="es-CO" sz="14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c:rich>
      </c:tx>
      <c:layout>
        <c:manualLayout>
          <c:xMode val="edge"/>
          <c:yMode val="edge"/>
          <c:x val="0.16234073315118394"/>
          <c:y val="8.8280840088068996E-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4.7014799635701272E-2"/>
          <c:y val="0.10415738656702513"/>
          <c:w val="0.938120218579235"/>
          <c:h val="0.78990227086612619"/>
        </c:manualLayout>
      </c:layout>
      <c:lineChart>
        <c:grouping val="standard"/>
        <c:varyColors val="0"/>
        <c:ser>
          <c:idx val="12"/>
          <c:order val="0"/>
          <c:tx>
            <c:v>2010</c:v>
          </c:tx>
          <c:spPr>
            <a:ln w="12700">
              <a:solidFill>
                <a:schemeClr val="accent3">
                  <a:lumMod val="75000"/>
                </a:schemeClr>
              </a:solidFill>
              <a:prstDash val="solid"/>
            </a:ln>
          </c:spPr>
          <c:marker>
            <c:symbol val="dash"/>
            <c:size val="3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DATOS!$AI$3:$AI$734</c:f>
              <c:numCache>
                <c:formatCode>0.00</c:formatCode>
                <c:ptCount val="732"/>
                <c:pt idx="0">
                  <c:v>1.34</c:v>
                </c:pt>
                <c:pt idx="1">
                  <c:v>1.32</c:v>
                </c:pt>
                <c:pt idx="2">
                  <c:v>1.3</c:v>
                </c:pt>
                <c:pt idx="3">
                  <c:v>1.28</c:v>
                </c:pt>
                <c:pt idx="4">
                  <c:v>1.27</c:v>
                </c:pt>
                <c:pt idx="5">
                  <c:v>1.26</c:v>
                </c:pt>
                <c:pt idx="6">
                  <c:v>1.24</c:v>
                </c:pt>
                <c:pt idx="7">
                  <c:v>1.22</c:v>
                </c:pt>
                <c:pt idx="8">
                  <c:v>1.21</c:v>
                </c:pt>
                <c:pt idx="9">
                  <c:v>1.2</c:v>
                </c:pt>
                <c:pt idx="10">
                  <c:v>1.19</c:v>
                </c:pt>
                <c:pt idx="11">
                  <c:v>1.18</c:v>
                </c:pt>
                <c:pt idx="12">
                  <c:v>1.18</c:v>
                </c:pt>
                <c:pt idx="13">
                  <c:v>1.18</c:v>
                </c:pt>
                <c:pt idx="14">
                  <c:v>1.18</c:v>
                </c:pt>
                <c:pt idx="15">
                  <c:v>1.18</c:v>
                </c:pt>
                <c:pt idx="16">
                  <c:v>1.17</c:v>
                </c:pt>
                <c:pt idx="17">
                  <c:v>1.1599999999999999</c:v>
                </c:pt>
                <c:pt idx="18">
                  <c:v>1.1599999999999999</c:v>
                </c:pt>
                <c:pt idx="19">
                  <c:v>1.1599999999999999</c:v>
                </c:pt>
                <c:pt idx="20">
                  <c:v>1.1599999999999999</c:v>
                </c:pt>
                <c:pt idx="21">
                  <c:v>1.1499999999999999</c:v>
                </c:pt>
                <c:pt idx="22">
                  <c:v>1.1399999999999999</c:v>
                </c:pt>
                <c:pt idx="23">
                  <c:v>1.1399999999999999</c:v>
                </c:pt>
                <c:pt idx="24">
                  <c:v>1.1399999999999999</c:v>
                </c:pt>
                <c:pt idx="25">
                  <c:v>1.1299999999999999</c:v>
                </c:pt>
                <c:pt idx="26">
                  <c:v>1.1200000000000001</c:v>
                </c:pt>
                <c:pt idx="27">
                  <c:v>1.1200000000000001</c:v>
                </c:pt>
                <c:pt idx="28">
                  <c:v>1.1200000000000001</c:v>
                </c:pt>
                <c:pt idx="29">
                  <c:v>1.1000000000000001</c:v>
                </c:pt>
                <c:pt idx="30">
                  <c:v>1.1000000000000001</c:v>
                </c:pt>
                <c:pt idx="31">
                  <c:v>1.1000000000000001</c:v>
                </c:pt>
                <c:pt idx="32">
                  <c:v>1.1000000000000001</c:v>
                </c:pt>
                <c:pt idx="33">
                  <c:v>1.1000000000000001</c:v>
                </c:pt>
                <c:pt idx="34">
                  <c:v>1.1000000000000001</c:v>
                </c:pt>
                <c:pt idx="35">
                  <c:v>1.0900000000000001</c:v>
                </c:pt>
                <c:pt idx="36">
                  <c:v>1.0900000000000001</c:v>
                </c:pt>
                <c:pt idx="37">
                  <c:v>1.0900000000000001</c:v>
                </c:pt>
                <c:pt idx="38">
                  <c:v>1.0900000000000001</c:v>
                </c:pt>
                <c:pt idx="39">
                  <c:v>1.0900000000000001</c:v>
                </c:pt>
                <c:pt idx="40">
                  <c:v>1.08</c:v>
                </c:pt>
                <c:pt idx="41">
                  <c:v>1.08</c:v>
                </c:pt>
                <c:pt idx="42">
                  <c:v>1.07</c:v>
                </c:pt>
                <c:pt idx="43">
                  <c:v>1.06</c:v>
                </c:pt>
                <c:pt idx="44">
                  <c:v>1.06</c:v>
                </c:pt>
                <c:pt idx="45">
                  <c:v>1.08</c:v>
                </c:pt>
                <c:pt idx="46">
                  <c:v>1.26</c:v>
                </c:pt>
                <c:pt idx="47">
                  <c:v>1.2</c:v>
                </c:pt>
                <c:pt idx="48">
                  <c:v>1.4</c:v>
                </c:pt>
                <c:pt idx="49">
                  <c:v>1.32</c:v>
                </c:pt>
                <c:pt idx="50">
                  <c:v>1.26</c:v>
                </c:pt>
                <c:pt idx="51">
                  <c:v>1.22</c:v>
                </c:pt>
                <c:pt idx="52">
                  <c:v>1.24</c:v>
                </c:pt>
                <c:pt idx="53">
                  <c:v>1.3</c:v>
                </c:pt>
                <c:pt idx="54">
                  <c:v>1.68</c:v>
                </c:pt>
                <c:pt idx="55">
                  <c:v>1.64</c:v>
                </c:pt>
                <c:pt idx="56">
                  <c:v>1.48</c:v>
                </c:pt>
                <c:pt idx="57">
                  <c:v>1.37</c:v>
                </c:pt>
                <c:pt idx="58">
                  <c:v>1.3</c:v>
                </c:pt>
                <c:pt idx="59">
                  <c:v>1.24</c:v>
                </c:pt>
                <c:pt idx="60">
                  <c:v>1.2</c:v>
                </c:pt>
                <c:pt idx="61">
                  <c:v>1.1599999999999999</c:v>
                </c:pt>
                <c:pt idx="62">
                  <c:v>1.1499999999999999</c:v>
                </c:pt>
                <c:pt idx="63">
                  <c:v>1.1200000000000001</c:v>
                </c:pt>
                <c:pt idx="64">
                  <c:v>1.1100000000000001</c:v>
                </c:pt>
                <c:pt idx="65">
                  <c:v>1.0900000000000001</c:v>
                </c:pt>
                <c:pt idx="66">
                  <c:v>1.0900000000000001</c:v>
                </c:pt>
                <c:pt idx="67">
                  <c:v>1.08</c:v>
                </c:pt>
                <c:pt idx="68">
                  <c:v>1.08</c:v>
                </c:pt>
                <c:pt idx="69">
                  <c:v>1.07</c:v>
                </c:pt>
                <c:pt idx="70">
                  <c:v>1.06</c:v>
                </c:pt>
                <c:pt idx="71">
                  <c:v>1.06</c:v>
                </c:pt>
                <c:pt idx="72">
                  <c:v>1.05</c:v>
                </c:pt>
                <c:pt idx="73">
                  <c:v>1.05</c:v>
                </c:pt>
                <c:pt idx="74">
                  <c:v>1.05</c:v>
                </c:pt>
                <c:pt idx="75">
                  <c:v>1.05</c:v>
                </c:pt>
                <c:pt idx="76">
                  <c:v>1.05</c:v>
                </c:pt>
                <c:pt idx="77">
                  <c:v>1.04</c:v>
                </c:pt>
                <c:pt idx="78">
                  <c:v>1.04</c:v>
                </c:pt>
                <c:pt idx="79">
                  <c:v>1.04</c:v>
                </c:pt>
                <c:pt idx="80">
                  <c:v>1.05</c:v>
                </c:pt>
                <c:pt idx="81">
                  <c:v>1.06</c:v>
                </c:pt>
                <c:pt idx="82">
                  <c:v>1.2</c:v>
                </c:pt>
                <c:pt idx="83">
                  <c:v>1.1000000000000001</c:v>
                </c:pt>
                <c:pt idx="84">
                  <c:v>1.08</c:v>
                </c:pt>
                <c:pt idx="85">
                  <c:v>1.06</c:v>
                </c:pt>
                <c:pt idx="86">
                  <c:v>1.04</c:v>
                </c:pt>
                <c:pt idx="87">
                  <c:v>1.04</c:v>
                </c:pt>
                <c:pt idx="88">
                  <c:v>1.03</c:v>
                </c:pt>
                <c:pt idx="89">
                  <c:v>1.02</c:v>
                </c:pt>
                <c:pt idx="90">
                  <c:v>1.02</c:v>
                </c:pt>
                <c:pt idx="91">
                  <c:v>1.02</c:v>
                </c:pt>
                <c:pt idx="92">
                  <c:v>1.02</c:v>
                </c:pt>
                <c:pt idx="93">
                  <c:v>1.02</c:v>
                </c:pt>
                <c:pt idx="94">
                  <c:v>1.02</c:v>
                </c:pt>
                <c:pt idx="95">
                  <c:v>1.02</c:v>
                </c:pt>
                <c:pt idx="96">
                  <c:v>1.02</c:v>
                </c:pt>
                <c:pt idx="97">
                  <c:v>1.01</c:v>
                </c:pt>
                <c:pt idx="98">
                  <c:v>1.01</c:v>
                </c:pt>
                <c:pt idx="99">
                  <c:v>1.01</c:v>
                </c:pt>
                <c:pt idx="100">
                  <c:v>1.01</c:v>
                </c:pt>
                <c:pt idx="101">
                  <c:v>1.03</c:v>
                </c:pt>
                <c:pt idx="102">
                  <c:v>1.06</c:v>
                </c:pt>
                <c:pt idx="103">
                  <c:v>1.1200000000000001</c:v>
                </c:pt>
                <c:pt idx="104">
                  <c:v>1.28</c:v>
                </c:pt>
                <c:pt idx="105">
                  <c:v>1.24</c:v>
                </c:pt>
                <c:pt idx="106">
                  <c:v>1.17</c:v>
                </c:pt>
                <c:pt idx="107">
                  <c:v>1.1399999999999999</c:v>
                </c:pt>
                <c:pt idx="108">
                  <c:v>1.1000000000000001</c:v>
                </c:pt>
                <c:pt idx="109">
                  <c:v>1.1299999999999999</c:v>
                </c:pt>
                <c:pt idx="110">
                  <c:v>1.24</c:v>
                </c:pt>
                <c:pt idx="111">
                  <c:v>1.22</c:v>
                </c:pt>
                <c:pt idx="112">
                  <c:v>1.2</c:v>
                </c:pt>
                <c:pt idx="113">
                  <c:v>1.22</c:v>
                </c:pt>
                <c:pt idx="114">
                  <c:v>1.2</c:v>
                </c:pt>
                <c:pt idx="115">
                  <c:v>1.22</c:v>
                </c:pt>
                <c:pt idx="116">
                  <c:v>1.54</c:v>
                </c:pt>
                <c:pt idx="117">
                  <c:v>1.4</c:v>
                </c:pt>
                <c:pt idx="118" formatCode="General">
                  <c:v>1.32</c:v>
                </c:pt>
                <c:pt idx="119" formatCode="General">
                  <c:v>1.26</c:v>
                </c:pt>
                <c:pt idx="120">
                  <c:v>1.18</c:v>
                </c:pt>
                <c:pt idx="121">
                  <c:v>1.1599999999999999</c:v>
                </c:pt>
                <c:pt idx="122">
                  <c:v>1.1399999999999999</c:v>
                </c:pt>
                <c:pt idx="123">
                  <c:v>1.1399999999999999</c:v>
                </c:pt>
                <c:pt idx="124">
                  <c:v>1.1399999999999999</c:v>
                </c:pt>
                <c:pt idx="125">
                  <c:v>1.1299999999999999</c:v>
                </c:pt>
                <c:pt idx="126">
                  <c:v>1.1200000000000001</c:v>
                </c:pt>
                <c:pt idx="127">
                  <c:v>1.1200000000000001</c:v>
                </c:pt>
                <c:pt idx="128">
                  <c:v>1.1200000000000001</c:v>
                </c:pt>
                <c:pt idx="129">
                  <c:v>1.1200000000000001</c:v>
                </c:pt>
                <c:pt idx="130">
                  <c:v>1.1200000000000001</c:v>
                </c:pt>
                <c:pt idx="131">
                  <c:v>1.1100000000000001</c:v>
                </c:pt>
                <c:pt idx="132">
                  <c:v>1.1000000000000001</c:v>
                </c:pt>
                <c:pt idx="133">
                  <c:v>1.1399999999999999</c:v>
                </c:pt>
                <c:pt idx="134">
                  <c:v>1.25</c:v>
                </c:pt>
                <c:pt idx="135">
                  <c:v>1.24</c:v>
                </c:pt>
                <c:pt idx="136">
                  <c:v>1.2</c:v>
                </c:pt>
                <c:pt idx="137">
                  <c:v>1.1599999999999999</c:v>
                </c:pt>
                <c:pt idx="138">
                  <c:v>1.1499999999999999</c:v>
                </c:pt>
                <c:pt idx="139">
                  <c:v>1.19</c:v>
                </c:pt>
                <c:pt idx="140">
                  <c:v>1.25</c:v>
                </c:pt>
                <c:pt idx="141">
                  <c:v>1.24</c:v>
                </c:pt>
                <c:pt idx="142">
                  <c:v>1.22</c:v>
                </c:pt>
                <c:pt idx="143">
                  <c:v>1.19</c:v>
                </c:pt>
                <c:pt idx="144">
                  <c:v>1.17</c:v>
                </c:pt>
                <c:pt idx="145">
                  <c:v>1.1599999999999999</c:v>
                </c:pt>
                <c:pt idx="146">
                  <c:v>1.1299999999999999</c:v>
                </c:pt>
                <c:pt idx="147">
                  <c:v>1.1200000000000001</c:v>
                </c:pt>
                <c:pt idx="148">
                  <c:v>1.1000000000000001</c:v>
                </c:pt>
                <c:pt idx="149">
                  <c:v>1.1000000000000001</c:v>
                </c:pt>
                <c:pt idx="150">
                  <c:v>1.08</c:v>
                </c:pt>
                <c:pt idx="151">
                  <c:v>1.08</c:v>
                </c:pt>
                <c:pt idx="152">
                  <c:v>1.0900000000000001</c:v>
                </c:pt>
                <c:pt idx="153">
                  <c:v>1.08</c:v>
                </c:pt>
                <c:pt idx="154">
                  <c:v>1.1000000000000001</c:v>
                </c:pt>
                <c:pt idx="155">
                  <c:v>1.1200000000000001</c:v>
                </c:pt>
                <c:pt idx="156">
                  <c:v>1.1399999999999999</c:v>
                </c:pt>
                <c:pt idx="157">
                  <c:v>1.1299999999999999</c:v>
                </c:pt>
                <c:pt idx="158">
                  <c:v>1.5</c:v>
                </c:pt>
                <c:pt idx="159">
                  <c:v>1.48</c:v>
                </c:pt>
                <c:pt idx="160">
                  <c:v>1.4</c:v>
                </c:pt>
                <c:pt idx="161">
                  <c:v>1.34</c:v>
                </c:pt>
                <c:pt idx="162">
                  <c:v>1.28</c:v>
                </c:pt>
                <c:pt idx="163">
                  <c:v>1.22</c:v>
                </c:pt>
                <c:pt idx="164">
                  <c:v>1.21</c:v>
                </c:pt>
                <c:pt idx="165">
                  <c:v>1.18</c:v>
                </c:pt>
                <c:pt idx="166">
                  <c:v>1.1499999999999999</c:v>
                </c:pt>
                <c:pt idx="167">
                  <c:v>1.1200000000000001</c:v>
                </c:pt>
                <c:pt idx="168">
                  <c:v>1.1000000000000001</c:v>
                </c:pt>
                <c:pt idx="169">
                  <c:v>1.1000000000000001</c:v>
                </c:pt>
                <c:pt idx="170">
                  <c:v>1.08</c:v>
                </c:pt>
                <c:pt idx="171">
                  <c:v>1.08</c:v>
                </c:pt>
                <c:pt idx="172">
                  <c:v>1.08</c:v>
                </c:pt>
                <c:pt idx="173">
                  <c:v>1.01</c:v>
                </c:pt>
                <c:pt idx="174">
                  <c:v>1.45</c:v>
                </c:pt>
                <c:pt idx="175">
                  <c:v>1.25</c:v>
                </c:pt>
                <c:pt idx="176">
                  <c:v>1.1599999999999999</c:v>
                </c:pt>
                <c:pt idx="177">
                  <c:v>1.1399999999999999</c:v>
                </c:pt>
                <c:pt idx="178">
                  <c:v>1.22</c:v>
                </c:pt>
                <c:pt idx="179">
                  <c:v>1.36</c:v>
                </c:pt>
                <c:pt idx="180">
                  <c:v>1.42</c:v>
                </c:pt>
                <c:pt idx="181">
                  <c:v>1.48</c:v>
                </c:pt>
                <c:pt idx="182">
                  <c:v>1.4</c:v>
                </c:pt>
                <c:pt idx="183">
                  <c:v>1.35</c:v>
                </c:pt>
                <c:pt idx="184">
                  <c:v>1.06</c:v>
                </c:pt>
                <c:pt idx="185">
                  <c:v>1.71</c:v>
                </c:pt>
                <c:pt idx="186">
                  <c:v>1.52</c:v>
                </c:pt>
                <c:pt idx="187">
                  <c:v>1.48</c:v>
                </c:pt>
                <c:pt idx="188">
                  <c:v>1.43</c:v>
                </c:pt>
                <c:pt idx="189">
                  <c:v>1.92</c:v>
                </c:pt>
                <c:pt idx="190">
                  <c:v>2.04</c:v>
                </c:pt>
                <c:pt idx="191">
                  <c:v>2.52</c:v>
                </c:pt>
                <c:pt idx="192">
                  <c:v>2.91</c:v>
                </c:pt>
                <c:pt idx="193">
                  <c:v>2.2599999999999998</c:v>
                </c:pt>
                <c:pt idx="194">
                  <c:v>2.42</c:v>
                </c:pt>
                <c:pt idx="195">
                  <c:v>2.4500000000000002</c:v>
                </c:pt>
                <c:pt idx="196">
                  <c:v>2.57</c:v>
                </c:pt>
                <c:pt idx="197">
                  <c:v>2.2799999999999998</c:v>
                </c:pt>
                <c:pt idx="198">
                  <c:v>2.2999999999999998</c:v>
                </c:pt>
                <c:pt idx="199">
                  <c:v>2.12</c:v>
                </c:pt>
                <c:pt idx="200">
                  <c:v>3.52</c:v>
                </c:pt>
                <c:pt idx="201">
                  <c:v>2.92</c:v>
                </c:pt>
                <c:pt idx="202">
                  <c:v>3.52</c:v>
                </c:pt>
                <c:pt idx="203">
                  <c:v>4.5199999999999996</c:v>
                </c:pt>
                <c:pt idx="204">
                  <c:v>3.41</c:v>
                </c:pt>
                <c:pt idx="205">
                  <c:v>3.24</c:v>
                </c:pt>
                <c:pt idx="206">
                  <c:v>3.22</c:v>
                </c:pt>
                <c:pt idx="207">
                  <c:v>3.36</c:v>
                </c:pt>
                <c:pt idx="208">
                  <c:v>2.82</c:v>
                </c:pt>
                <c:pt idx="209">
                  <c:v>3.42</c:v>
                </c:pt>
                <c:pt idx="210">
                  <c:v>3</c:v>
                </c:pt>
                <c:pt idx="211">
                  <c:v>3</c:v>
                </c:pt>
                <c:pt idx="212">
                  <c:v>3.34</c:v>
                </c:pt>
                <c:pt idx="213">
                  <c:v>2.8</c:v>
                </c:pt>
                <c:pt idx="214">
                  <c:v>2.5</c:v>
                </c:pt>
                <c:pt idx="215">
                  <c:v>2.68</c:v>
                </c:pt>
                <c:pt idx="216">
                  <c:v>2.4</c:v>
                </c:pt>
                <c:pt idx="217">
                  <c:v>2.78</c:v>
                </c:pt>
                <c:pt idx="218">
                  <c:v>2.72</c:v>
                </c:pt>
                <c:pt idx="219">
                  <c:v>2.44</c:v>
                </c:pt>
                <c:pt idx="220">
                  <c:v>2.2400000000000002</c:v>
                </c:pt>
                <c:pt idx="221">
                  <c:v>2.16</c:v>
                </c:pt>
                <c:pt idx="222">
                  <c:v>2.08</c:v>
                </c:pt>
                <c:pt idx="223">
                  <c:v>2.02</c:v>
                </c:pt>
                <c:pt idx="224">
                  <c:v>2</c:v>
                </c:pt>
                <c:pt idx="225">
                  <c:v>1.82</c:v>
                </c:pt>
                <c:pt idx="226">
                  <c:v>1.76</c:v>
                </c:pt>
                <c:pt idx="227">
                  <c:v>1.78</c:v>
                </c:pt>
                <c:pt idx="228">
                  <c:v>1.82</c:v>
                </c:pt>
                <c:pt idx="229">
                  <c:v>1.84</c:v>
                </c:pt>
                <c:pt idx="230">
                  <c:v>1.86</c:v>
                </c:pt>
                <c:pt idx="231">
                  <c:v>2.58</c:v>
                </c:pt>
                <c:pt idx="232">
                  <c:v>2.39</c:v>
                </c:pt>
                <c:pt idx="233">
                  <c:v>2.36</c:v>
                </c:pt>
                <c:pt idx="234">
                  <c:v>2.64</c:v>
                </c:pt>
                <c:pt idx="235">
                  <c:v>2.42</c:v>
                </c:pt>
                <c:pt idx="236">
                  <c:v>2.38</c:v>
                </c:pt>
                <c:pt idx="237">
                  <c:v>2.2200000000000002</c:v>
                </c:pt>
                <c:pt idx="238">
                  <c:v>2.36</c:v>
                </c:pt>
                <c:pt idx="239">
                  <c:v>2.62</c:v>
                </c:pt>
                <c:pt idx="240">
                  <c:v>2.66</c:v>
                </c:pt>
                <c:pt idx="241">
                  <c:v>2.4</c:v>
                </c:pt>
                <c:pt idx="242">
                  <c:v>2.16</c:v>
                </c:pt>
                <c:pt idx="243">
                  <c:v>2.08</c:v>
                </c:pt>
                <c:pt idx="244">
                  <c:v>2.34</c:v>
                </c:pt>
                <c:pt idx="245">
                  <c:v>2.4900000000000002</c:v>
                </c:pt>
                <c:pt idx="246">
                  <c:v>3.02</c:v>
                </c:pt>
                <c:pt idx="247">
                  <c:v>2.62</c:v>
                </c:pt>
                <c:pt idx="248">
                  <c:v>2.54</c:v>
                </c:pt>
                <c:pt idx="249">
                  <c:v>2.5299999999999998</c:v>
                </c:pt>
                <c:pt idx="250">
                  <c:v>2.5</c:v>
                </c:pt>
                <c:pt idx="251">
                  <c:v>2.4900000000000002</c:v>
                </c:pt>
                <c:pt idx="252">
                  <c:v>2.4700000000000002</c:v>
                </c:pt>
                <c:pt idx="253">
                  <c:v>2.46</c:v>
                </c:pt>
                <c:pt idx="254">
                  <c:v>2.44</c:v>
                </c:pt>
                <c:pt idx="255">
                  <c:v>2.42</c:v>
                </c:pt>
                <c:pt idx="256">
                  <c:v>2.4</c:v>
                </c:pt>
                <c:pt idx="257">
                  <c:v>2.39</c:v>
                </c:pt>
                <c:pt idx="258">
                  <c:v>2.39</c:v>
                </c:pt>
                <c:pt idx="259">
                  <c:v>2.37</c:v>
                </c:pt>
                <c:pt idx="260">
                  <c:v>2.35</c:v>
                </c:pt>
                <c:pt idx="261">
                  <c:v>2.34</c:v>
                </c:pt>
                <c:pt idx="262">
                  <c:v>2.33</c:v>
                </c:pt>
                <c:pt idx="263">
                  <c:v>2.31</c:v>
                </c:pt>
                <c:pt idx="264">
                  <c:v>2.29</c:v>
                </c:pt>
                <c:pt idx="265">
                  <c:v>2.2599999999999998</c:v>
                </c:pt>
                <c:pt idx="266">
                  <c:v>2.23</c:v>
                </c:pt>
                <c:pt idx="267">
                  <c:v>2.21</c:v>
                </c:pt>
                <c:pt idx="268">
                  <c:v>2.1800000000000002</c:v>
                </c:pt>
                <c:pt idx="269">
                  <c:v>2.15</c:v>
                </c:pt>
                <c:pt idx="270">
                  <c:v>2.12</c:v>
                </c:pt>
                <c:pt idx="271">
                  <c:v>2.1</c:v>
                </c:pt>
                <c:pt idx="272">
                  <c:v>2.09</c:v>
                </c:pt>
                <c:pt idx="273">
                  <c:v>2.0699999999999998</c:v>
                </c:pt>
                <c:pt idx="274">
                  <c:v>2.06</c:v>
                </c:pt>
                <c:pt idx="275">
                  <c:v>2.0499999999999998</c:v>
                </c:pt>
                <c:pt idx="276">
                  <c:v>2.42</c:v>
                </c:pt>
                <c:pt idx="277">
                  <c:v>2.19</c:v>
                </c:pt>
                <c:pt idx="278">
                  <c:v>2.17</c:v>
                </c:pt>
                <c:pt idx="279">
                  <c:v>2.16</c:v>
                </c:pt>
                <c:pt idx="280">
                  <c:v>3.89</c:v>
                </c:pt>
                <c:pt idx="281">
                  <c:v>2.86</c:v>
                </c:pt>
                <c:pt idx="282">
                  <c:v>2.57</c:v>
                </c:pt>
                <c:pt idx="283">
                  <c:v>2.48</c:v>
                </c:pt>
                <c:pt idx="284">
                  <c:v>2.8</c:v>
                </c:pt>
                <c:pt idx="285">
                  <c:v>3</c:v>
                </c:pt>
                <c:pt idx="286">
                  <c:v>2.97</c:v>
                </c:pt>
                <c:pt idx="287">
                  <c:v>3.52</c:v>
                </c:pt>
                <c:pt idx="288">
                  <c:v>3.29</c:v>
                </c:pt>
                <c:pt idx="289">
                  <c:v>2.92</c:v>
                </c:pt>
                <c:pt idx="290">
                  <c:v>3.4</c:v>
                </c:pt>
                <c:pt idx="291">
                  <c:v>3.63</c:v>
                </c:pt>
                <c:pt idx="292">
                  <c:v>3.93</c:v>
                </c:pt>
                <c:pt idx="293">
                  <c:v>4.2</c:v>
                </c:pt>
                <c:pt idx="294">
                  <c:v>3.6</c:v>
                </c:pt>
                <c:pt idx="295">
                  <c:v>4</c:v>
                </c:pt>
                <c:pt idx="296">
                  <c:v>3.48</c:v>
                </c:pt>
                <c:pt idx="297">
                  <c:v>2.98</c:v>
                </c:pt>
                <c:pt idx="298">
                  <c:v>2.64</c:v>
                </c:pt>
                <c:pt idx="299">
                  <c:v>2.48</c:v>
                </c:pt>
                <c:pt idx="300">
                  <c:v>2.74</c:v>
                </c:pt>
                <c:pt idx="301">
                  <c:v>2.92</c:v>
                </c:pt>
                <c:pt idx="302">
                  <c:v>2.89</c:v>
                </c:pt>
                <c:pt idx="303">
                  <c:v>2.76</c:v>
                </c:pt>
                <c:pt idx="304">
                  <c:v>2.74</c:v>
                </c:pt>
                <c:pt idx="305">
                  <c:v>2.64</c:v>
                </c:pt>
                <c:pt idx="306">
                  <c:v>2.94</c:v>
                </c:pt>
                <c:pt idx="307">
                  <c:v>3.36</c:v>
                </c:pt>
                <c:pt idx="308">
                  <c:v>2.74</c:v>
                </c:pt>
                <c:pt idx="309">
                  <c:v>2.56</c:v>
                </c:pt>
                <c:pt idx="310">
                  <c:v>2.44</c:v>
                </c:pt>
                <c:pt idx="311">
                  <c:v>2.6</c:v>
                </c:pt>
                <c:pt idx="312">
                  <c:v>2.54</c:v>
                </c:pt>
                <c:pt idx="313">
                  <c:v>3</c:v>
                </c:pt>
                <c:pt idx="314">
                  <c:v>2.6</c:v>
                </c:pt>
                <c:pt idx="315">
                  <c:v>2.4</c:v>
                </c:pt>
                <c:pt idx="316">
                  <c:v>2.2400000000000002</c:v>
                </c:pt>
                <c:pt idx="317">
                  <c:v>2.36</c:v>
                </c:pt>
                <c:pt idx="318">
                  <c:v>2.2000000000000002</c:v>
                </c:pt>
                <c:pt idx="319">
                  <c:v>2.2200000000000002</c:v>
                </c:pt>
                <c:pt idx="320">
                  <c:v>2.1800000000000002</c:v>
                </c:pt>
                <c:pt idx="321">
                  <c:v>2.16</c:v>
                </c:pt>
                <c:pt idx="322">
                  <c:v>2.12</c:v>
                </c:pt>
                <c:pt idx="323">
                  <c:v>2.16</c:v>
                </c:pt>
                <c:pt idx="324">
                  <c:v>2.37</c:v>
                </c:pt>
                <c:pt idx="325">
                  <c:v>2.3199999999999998</c:v>
                </c:pt>
                <c:pt idx="326">
                  <c:v>2.58</c:v>
                </c:pt>
                <c:pt idx="327">
                  <c:v>2.2799999999999998</c:v>
                </c:pt>
                <c:pt idx="328">
                  <c:v>2.2400000000000002</c:v>
                </c:pt>
                <c:pt idx="329">
                  <c:v>2.16</c:v>
                </c:pt>
                <c:pt idx="330">
                  <c:v>2.38</c:v>
                </c:pt>
                <c:pt idx="331">
                  <c:v>2.17</c:v>
                </c:pt>
                <c:pt idx="332">
                  <c:v>2.08</c:v>
                </c:pt>
                <c:pt idx="333">
                  <c:v>2.12</c:v>
                </c:pt>
                <c:pt idx="334">
                  <c:v>2.36</c:v>
                </c:pt>
                <c:pt idx="335">
                  <c:v>2.2400000000000002</c:v>
                </c:pt>
                <c:pt idx="336">
                  <c:v>2.11</c:v>
                </c:pt>
                <c:pt idx="337">
                  <c:v>2.06</c:v>
                </c:pt>
                <c:pt idx="338">
                  <c:v>2.92</c:v>
                </c:pt>
                <c:pt idx="339">
                  <c:v>2.2400000000000002</c:v>
                </c:pt>
                <c:pt idx="340">
                  <c:v>2.48</c:v>
                </c:pt>
                <c:pt idx="341">
                  <c:v>3.88</c:v>
                </c:pt>
                <c:pt idx="342">
                  <c:v>4.32</c:v>
                </c:pt>
                <c:pt idx="343">
                  <c:v>4.16</c:v>
                </c:pt>
                <c:pt idx="344">
                  <c:v>3.22</c:v>
                </c:pt>
                <c:pt idx="345">
                  <c:v>3</c:v>
                </c:pt>
                <c:pt idx="346">
                  <c:v>2.9</c:v>
                </c:pt>
                <c:pt idx="347">
                  <c:v>2.72</c:v>
                </c:pt>
                <c:pt idx="348">
                  <c:v>2.4</c:v>
                </c:pt>
                <c:pt idx="349">
                  <c:v>2.2999999999999998</c:v>
                </c:pt>
                <c:pt idx="350">
                  <c:v>2.2400000000000002</c:v>
                </c:pt>
                <c:pt idx="351">
                  <c:v>2.84</c:v>
                </c:pt>
                <c:pt idx="352">
                  <c:v>2.52</c:v>
                </c:pt>
                <c:pt idx="353">
                  <c:v>2.36</c:v>
                </c:pt>
                <c:pt idx="354">
                  <c:v>2.27</c:v>
                </c:pt>
                <c:pt idx="355">
                  <c:v>2.27</c:v>
                </c:pt>
                <c:pt idx="356">
                  <c:v>2.2799999999999998</c:v>
                </c:pt>
                <c:pt idx="357">
                  <c:v>2.17</c:v>
                </c:pt>
                <c:pt idx="358">
                  <c:v>2.2799999999999998</c:v>
                </c:pt>
                <c:pt idx="359">
                  <c:v>3.88</c:v>
                </c:pt>
                <c:pt idx="360">
                  <c:v>2.71</c:v>
                </c:pt>
                <c:pt idx="361">
                  <c:v>2.44</c:v>
                </c:pt>
                <c:pt idx="362">
                  <c:v>2.34</c:v>
                </c:pt>
                <c:pt idx="363">
                  <c:v>2.2400000000000002</c:v>
                </c:pt>
                <c:pt idx="364">
                  <c:v>2.38</c:v>
                </c:pt>
                <c:pt idx="365">
                  <c:v>2.62</c:v>
                </c:pt>
                <c:pt idx="366">
                  <c:v>2.38</c:v>
                </c:pt>
                <c:pt idx="367">
                  <c:v>2.2200000000000002</c:v>
                </c:pt>
                <c:pt idx="368">
                  <c:v>2.16</c:v>
                </c:pt>
                <c:pt idx="369">
                  <c:v>2.66</c:v>
                </c:pt>
                <c:pt idx="370">
                  <c:v>2.36</c:v>
                </c:pt>
                <c:pt idx="371">
                  <c:v>2.3199999999999998</c:v>
                </c:pt>
                <c:pt idx="372">
                  <c:v>2.8</c:v>
                </c:pt>
                <c:pt idx="373">
                  <c:v>2.64</c:v>
                </c:pt>
                <c:pt idx="374">
                  <c:v>3.42</c:v>
                </c:pt>
                <c:pt idx="375">
                  <c:v>3</c:v>
                </c:pt>
                <c:pt idx="376">
                  <c:v>3.24</c:v>
                </c:pt>
                <c:pt idx="377">
                  <c:v>3.76</c:v>
                </c:pt>
                <c:pt idx="378">
                  <c:v>3.32</c:v>
                </c:pt>
                <c:pt idx="379">
                  <c:v>2.96</c:v>
                </c:pt>
                <c:pt idx="380">
                  <c:v>2.68</c:v>
                </c:pt>
                <c:pt idx="381">
                  <c:v>2.56</c:v>
                </c:pt>
                <c:pt idx="382">
                  <c:v>2.5299999999999998</c:v>
                </c:pt>
                <c:pt idx="383">
                  <c:v>2.4</c:v>
                </c:pt>
                <c:pt idx="384">
                  <c:v>2.66</c:v>
                </c:pt>
                <c:pt idx="385">
                  <c:v>2.46</c:v>
                </c:pt>
                <c:pt idx="386">
                  <c:v>2.63</c:v>
                </c:pt>
                <c:pt idx="387">
                  <c:v>2.44</c:v>
                </c:pt>
                <c:pt idx="388">
                  <c:v>2.6</c:v>
                </c:pt>
                <c:pt idx="389">
                  <c:v>2.5</c:v>
                </c:pt>
                <c:pt idx="390">
                  <c:v>2.44</c:v>
                </c:pt>
                <c:pt idx="391">
                  <c:v>2.64</c:v>
                </c:pt>
                <c:pt idx="392">
                  <c:v>3.6</c:v>
                </c:pt>
                <c:pt idx="393">
                  <c:v>4.3600000000000003</c:v>
                </c:pt>
                <c:pt idx="394">
                  <c:v>4.5199999999999996</c:v>
                </c:pt>
                <c:pt idx="395">
                  <c:v>3.64</c:v>
                </c:pt>
                <c:pt idx="396">
                  <c:v>3.46</c:v>
                </c:pt>
                <c:pt idx="397">
                  <c:v>3.4</c:v>
                </c:pt>
                <c:pt idx="398">
                  <c:v>3.04</c:v>
                </c:pt>
                <c:pt idx="399">
                  <c:v>2.88</c:v>
                </c:pt>
                <c:pt idx="400">
                  <c:v>2.65</c:v>
                </c:pt>
                <c:pt idx="401">
                  <c:v>2.4</c:v>
                </c:pt>
                <c:pt idx="402">
                  <c:v>2.2400000000000002</c:v>
                </c:pt>
                <c:pt idx="403">
                  <c:v>2.2200000000000002</c:v>
                </c:pt>
                <c:pt idx="404">
                  <c:v>2.1</c:v>
                </c:pt>
                <c:pt idx="405">
                  <c:v>2.08</c:v>
                </c:pt>
                <c:pt idx="406">
                  <c:v>2</c:v>
                </c:pt>
                <c:pt idx="407">
                  <c:v>1.98</c:v>
                </c:pt>
                <c:pt idx="408">
                  <c:v>2</c:v>
                </c:pt>
                <c:pt idx="409">
                  <c:v>1.96</c:v>
                </c:pt>
                <c:pt idx="410">
                  <c:v>1.96</c:v>
                </c:pt>
                <c:pt idx="411">
                  <c:v>1.86</c:v>
                </c:pt>
                <c:pt idx="412">
                  <c:v>1.86</c:v>
                </c:pt>
                <c:pt idx="413">
                  <c:v>3</c:v>
                </c:pt>
                <c:pt idx="414">
                  <c:v>2.42</c:v>
                </c:pt>
                <c:pt idx="415">
                  <c:v>2.4500000000000002</c:v>
                </c:pt>
                <c:pt idx="416">
                  <c:v>2.64</c:v>
                </c:pt>
                <c:pt idx="417">
                  <c:v>2.46</c:v>
                </c:pt>
                <c:pt idx="418">
                  <c:v>2.2400000000000002</c:v>
                </c:pt>
                <c:pt idx="419">
                  <c:v>2.16</c:v>
                </c:pt>
                <c:pt idx="420">
                  <c:v>2.25</c:v>
                </c:pt>
                <c:pt idx="421">
                  <c:v>2.16</c:v>
                </c:pt>
                <c:pt idx="422">
                  <c:v>2.2000000000000002</c:v>
                </c:pt>
                <c:pt idx="423">
                  <c:v>3.13</c:v>
                </c:pt>
                <c:pt idx="424">
                  <c:v>2.44</c:v>
                </c:pt>
                <c:pt idx="425">
                  <c:v>2.36</c:v>
                </c:pt>
                <c:pt idx="426">
                  <c:v>2.29</c:v>
                </c:pt>
                <c:pt idx="427">
                  <c:v>2.14</c:v>
                </c:pt>
                <c:pt idx="428">
                  <c:v>2.08</c:v>
                </c:pt>
                <c:pt idx="429">
                  <c:v>2.12</c:v>
                </c:pt>
                <c:pt idx="430">
                  <c:v>2.52</c:v>
                </c:pt>
                <c:pt idx="431">
                  <c:v>2.2400000000000002</c:v>
                </c:pt>
                <c:pt idx="432">
                  <c:v>2.08</c:v>
                </c:pt>
                <c:pt idx="433">
                  <c:v>2.06</c:v>
                </c:pt>
                <c:pt idx="434">
                  <c:v>2</c:v>
                </c:pt>
                <c:pt idx="435">
                  <c:v>2</c:v>
                </c:pt>
                <c:pt idx="436">
                  <c:v>2.3199999999999998</c:v>
                </c:pt>
                <c:pt idx="437">
                  <c:v>2.2599999999999998</c:v>
                </c:pt>
                <c:pt idx="438">
                  <c:v>2.2400000000000002</c:v>
                </c:pt>
                <c:pt idx="439">
                  <c:v>2.15</c:v>
                </c:pt>
                <c:pt idx="440">
                  <c:v>2.16</c:v>
                </c:pt>
                <c:pt idx="441">
                  <c:v>2.15</c:v>
                </c:pt>
                <c:pt idx="442">
                  <c:v>2</c:v>
                </c:pt>
                <c:pt idx="443">
                  <c:v>1.94</c:v>
                </c:pt>
                <c:pt idx="444">
                  <c:v>1.88</c:v>
                </c:pt>
                <c:pt idx="445">
                  <c:v>1.88</c:v>
                </c:pt>
                <c:pt idx="446">
                  <c:v>1.86</c:v>
                </c:pt>
                <c:pt idx="447">
                  <c:v>1.86</c:v>
                </c:pt>
                <c:pt idx="448">
                  <c:v>1.87</c:v>
                </c:pt>
                <c:pt idx="449">
                  <c:v>1.81</c:v>
                </c:pt>
                <c:pt idx="450">
                  <c:v>1.82</c:v>
                </c:pt>
                <c:pt idx="451">
                  <c:v>1.88</c:v>
                </c:pt>
                <c:pt idx="452">
                  <c:v>2.36</c:v>
                </c:pt>
                <c:pt idx="453">
                  <c:v>2.2000000000000002</c:v>
                </c:pt>
                <c:pt idx="454">
                  <c:v>2.42</c:v>
                </c:pt>
                <c:pt idx="455">
                  <c:v>2.21</c:v>
                </c:pt>
                <c:pt idx="456">
                  <c:v>2.0499999999999998</c:v>
                </c:pt>
                <c:pt idx="457">
                  <c:v>2</c:v>
                </c:pt>
                <c:pt idx="458">
                  <c:v>1.89</c:v>
                </c:pt>
                <c:pt idx="459">
                  <c:v>1.9</c:v>
                </c:pt>
                <c:pt idx="460">
                  <c:v>1.92</c:v>
                </c:pt>
                <c:pt idx="461">
                  <c:v>1.94</c:v>
                </c:pt>
                <c:pt idx="462">
                  <c:v>2.5</c:v>
                </c:pt>
                <c:pt idx="463">
                  <c:v>2.4</c:v>
                </c:pt>
                <c:pt idx="464">
                  <c:v>2.23</c:v>
                </c:pt>
                <c:pt idx="465">
                  <c:v>2.12</c:v>
                </c:pt>
                <c:pt idx="466">
                  <c:v>2</c:v>
                </c:pt>
                <c:pt idx="467">
                  <c:v>1.89</c:v>
                </c:pt>
                <c:pt idx="468">
                  <c:v>2.9</c:v>
                </c:pt>
                <c:pt idx="469">
                  <c:v>1.88</c:v>
                </c:pt>
                <c:pt idx="470">
                  <c:v>1.82</c:v>
                </c:pt>
                <c:pt idx="471">
                  <c:v>1.8</c:v>
                </c:pt>
                <c:pt idx="472">
                  <c:v>1.76</c:v>
                </c:pt>
                <c:pt idx="473">
                  <c:v>2</c:v>
                </c:pt>
                <c:pt idx="474">
                  <c:v>2.1800000000000002</c:v>
                </c:pt>
                <c:pt idx="475">
                  <c:v>2.1800000000000002</c:v>
                </c:pt>
                <c:pt idx="476">
                  <c:v>2.02</c:v>
                </c:pt>
                <c:pt idx="477">
                  <c:v>2.04</c:v>
                </c:pt>
                <c:pt idx="478">
                  <c:v>2</c:v>
                </c:pt>
                <c:pt idx="479">
                  <c:v>2.04</c:v>
                </c:pt>
                <c:pt idx="480">
                  <c:v>1.94</c:v>
                </c:pt>
                <c:pt idx="481">
                  <c:v>2.12</c:v>
                </c:pt>
                <c:pt idx="482">
                  <c:v>2.2400000000000002</c:v>
                </c:pt>
                <c:pt idx="483">
                  <c:v>2.08</c:v>
                </c:pt>
                <c:pt idx="484">
                  <c:v>1.82</c:v>
                </c:pt>
                <c:pt idx="485">
                  <c:v>1.96</c:v>
                </c:pt>
                <c:pt idx="486">
                  <c:v>1.96</c:v>
                </c:pt>
                <c:pt idx="487">
                  <c:v>2</c:v>
                </c:pt>
                <c:pt idx="488">
                  <c:v>2.76</c:v>
                </c:pt>
                <c:pt idx="489">
                  <c:v>2</c:v>
                </c:pt>
                <c:pt idx="490">
                  <c:v>2.38</c:v>
                </c:pt>
                <c:pt idx="491">
                  <c:v>2.64</c:v>
                </c:pt>
                <c:pt idx="492">
                  <c:v>2.98</c:v>
                </c:pt>
                <c:pt idx="493">
                  <c:v>2.46</c:v>
                </c:pt>
                <c:pt idx="494">
                  <c:v>2.2599999999999998</c:v>
                </c:pt>
                <c:pt idx="495">
                  <c:v>2.14</c:v>
                </c:pt>
                <c:pt idx="496">
                  <c:v>2.06</c:v>
                </c:pt>
                <c:pt idx="497">
                  <c:v>2.04</c:v>
                </c:pt>
                <c:pt idx="498">
                  <c:v>2</c:v>
                </c:pt>
                <c:pt idx="499">
                  <c:v>2.2599999999999998</c:v>
                </c:pt>
                <c:pt idx="500">
                  <c:v>2.37</c:v>
                </c:pt>
                <c:pt idx="501">
                  <c:v>3.3</c:v>
                </c:pt>
                <c:pt idx="502">
                  <c:v>2.7</c:v>
                </c:pt>
                <c:pt idx="503">
                  <c:v>2.36</c:v>
                </c:pt>
                <c:pt idx="504">
                  <c:v>2.3199999999999998</c:v>
                </c:pt>
                <c:pt idx="505">
                  <c:v>2.3199999999999998</c:v>
                </c:pt>
                <c:pt idx="506">
                  <c:v>2.1800000000000002</c:v>
                </c:pt>
                <c:pt idx="507">
                  <c:v>2.14</c:v>
                </c:pt>
                <c:pt idx="508">
                  <c:v>2.12</c:v>
                </c:pt>
                <c:pt idx="509">
                  <c:v>2.02</c:v>
                </c:pt>
                <c:pt idx="510">
                  <c:v>1.93</c:v>
                </c:pt>
                <c:pt idx="511">
                  <c:v>1.9</c:v>
                </c:pt>
                <c:pt idx="512">
                  <c:v>1.84</c:v>
                </c:pt>
                <c:pt idx="513">
                  <c:v>1.83</c:v>
                </c:pt>
                <c:pt idx="514">
                  <c:v>1.8</c:v>
                </c:pt>
                <c:pt idx="515">
                  <c:v>1.76</c:v>
                </c:pt>
                <c:pt idx="516">
                  <c:v>1.72</c:v>
                </c:pt>
                <c:pt idx="517">
                  <c:v>1.74</c:v>
                </c:pt>
                <c:pt idx="518">
                  <c:v>1.76</c:v>
                </c:pt>
                <c:pt idx="519">
                  <c:v>1.76</c:v>
                </c:pt>
                <c:pt idx="520">
                  <c:v>1.8</c:v>
                </c:pt>
                <c:pt idx="521">
                  <c:v>1.73</c:v>
                </c:pt>
                <c:pt idx="522">
                  <c:v>1.68</c:v>
                </c:pt>
                <c:pt idx="523">
                  <c:v>1.64</c:v>
                </c:pt>
                <c:pt idx="524">
                  <c:v>1.86</c:v>
                </c:pt>
                <c:pt idx="525">
                  <c:v>1.84</c:v>
                </c:pt>
                <c:pt idx="526">
                  <c:v>2.64</c:v>
                </c:pt>
                <c:pt idx="527">
                  <c:v>2.36</c:v>
                </c:pt>
                <c:pt idx="528">
                  <c:v>2.36</c:v>
                </c:pt>
                <c:pt idx="529">
                  <c:v>2.16</c:v>
                </c:pt>
                <c:pt idx="530">
                  <c:v>1.75</c:v>
                </c:pt>
                <c:pt idx="531">
                  <c:v>1.81</c:v>
                </c:pt>
                <c:pt idx="532">
                  <c:v>1.86</c:v>
                </c:pt>
                <c:pt idx="533">
                  <c:v>1.99</c:v>
                </c:pt>
                <c:pt idx="534">
                  <c:v>2.13</c:v>
                </c:pt>
                <c:pt idx="535">
                  <c:v>1.93</c:v>
                </c:pt>
                <c:pt idx="536">
                  <c:v>1.98</c:v>
                </c:pt>
                <c:pt idx="537">
                  <c:v>1.93</c:v>
                </c:pt>
                <c:pt idx="538">
                  <c:v>2.2599999999999998</c:v>
                </c:pt>
                <c:pt idx="539">
                  <c:v>2.2999999999999998</c:v>
                </c:pt>
                <c:pt idx="540">
                  <c:v>2.54</c:v>
                </c:pt>
                <c:pt idx="541">
                  <c:v>2.25</c:v>
                </c:pt>
                <c:pt idx="542">
                  <c:v>2.56</c:v>
                </c:pt>
                <c:pt idx="543">
                  <c:v>2.29</c:v>
                </c:pt>
                <c:pt idx="544">
                  <c:v>2.33</c:v>
                </c:pt>
                <c:pt idx="545">
                  <c:v>2.2799999999999998</c:v>
                </c:pt>
                <c:pt idx="546">
                  <c:v>2.27</c:v>
                </c:pt>
                <c:pt idx="547">
                  <c:v>2.2599999999999998</c:v>
                </c:pt>
                <c:pt idx="548">
                  <c:v>2.52</c:v>
                </c:pt>
                <c:pt idx="549">
                  <c:v>2.2799999999999998</c:v>
                </c:pt>
                <c:pt idx="550">
                  <c:v>2.2000000000000002</c:v>
                </c:pt>
                <c:pt idx="551">
                  <c:v>2.12</c:v>
                </c:pt>
                <c:pt idx="552">
                  <c:v>2.33</c:v>
                </c:pt>
                <c:pt idx="553">
                  <c:v>2.16</c:v>
                </c:pt>
                <c:pt idx="554">
                  <c:v>2.66</c:v>
                </c:pt>
                <c:pt idx="555">
                  <c:v>2.36</c:v>
                </c:pt>
                <c:pt idx="556">
                  <c:v>2.46</c:v>
                </c:pt>
                <c:pt idx="557">
                  <c:v>2.36</c:v>
                </c:pt>
                <c:pt idx="558">
                  <c:v>2.46</c:v>
                </c:pt>
                <c:pt idx="559">
                  <c:v>3.12</c:v>
                </c:pt>
                <c:pt idx="560">
                  <c:v>2.56</c:v>
                </c:pt>
                <c:pt idx="561">
                  <c:v>2.08</c:v>
                </c:pt>
                <c:pt idx="562">
                  <c:v>2</c:v>
                </c:pt>
                <c:pt idx="563">
                  <c:v>1.96</c:v>
                </c:pt>
                <c:pt idx="564">
                  <c:v>1.9</c:v>
                </c:pt>
                <c:pt idx="565">
                  <c:v>1.86</c:v>
                </c:pt>
                <c:pt idx="566">
                  <c:v>1.84</c:v>
                </c:pt>
                <c:pt idx="567">
                  <c:v>1.84</c:v>
                </c:pt>
                <c:pt idx="568">
                  <c:v>1.8</c:v>
                </c:pt>
                <c:pt idx="569">
                  <c:v>1.73</c:v>
                </c:pt>
                <c:pt idx="570">
                  <c:v>1.72</c:v>
                </c:pt>
                <c:pt idx="571">
                  <c:v>1.69</c:v>
                </c:pt>
                <c:pt idx="572">
                  <c:v>1.68</c:v>
                </c:pt>
                <c:pt idx="573">
                  <c:v>1.66</c:v>
                </c:pt>
                <c:pt idx="574">
                  <c:v>1.65</c:v>
                </c:pt>
                <c:pt idx="575">
                  <c:v>1.64</c:v>
                </c:pt>
                <c:pt idx="576">
                  <c:v>1.68</c:v>
                </c:pt>
                <c:pt idx="577">
                  <c:v>1.64</c:v>
                </c:pt>
                <c:pt idx="578">
                  <c:v>1.66</c:v>
                </c:pt>
                <c:pt idx="579">
                  <c:v>1.64</c:v>
                </c:pt>
                <c:pt idx="580">
                  <c:v>1.72</c:v>
                </c:pt>
                <c:pt idx="581">
                  <c:v>1.64</c:v>
                </c:pt>
                <c:pt idx="582">
                  <c:v>2.02</c:v>
                </c:pt>
                <c:pt idx="583">
                  <c:v>2.62</c:v>
                </c:pt>
                <c:pt idx="584">
                  <c:v>2.54</c:v>
                </c:pt>
                <c:pt idx="585">
                  <c:v>2.48</c:v>
                </c:pt>
                <c:pt idx="586">
                  <c:v>2.4900000000000002</c:v>
                </c:pt>
                <c:pt idx="587">
                  <c:v>2.5</c:v>
                </c:pt>
                <c:pt idx="588">
                  <c:v>2.44</c:v>
                </c:pt>
                <c:pt idx="589">
                  <c:v>2.23</c:v>
                </c:pt>
                <c:pt idx="590">
                  <c:v>2.1800000000000002</c:v>
                </c:pt>
                <c:pt idx="591">
                  <c:v>2.06</c:v>
                </c:pt>
                <c:pt idx="592">
                  <c:v>2.02</c:v>
                </c:pt>
                <c:pt idx="593">
                  <c:v>1.96</c:v>
                </c:pt>
                <c:pt idx="594">
                  <c:v>2.08</c:v>
                </c:pt>
                <c:pt idx="595">
                  <c:v>2.02</c:v>
                </c:pt>
                <c:pt idx="596">
                  <c:v>2.17</c:v>
                </c:pt>
                <c:pt idx="597">
                  <c:v>2.16</c:v>
                </c:pt>
                <c:pt idx="598">
                  <c:v>2.2000000000000002</c:v>
                </c:pt>
                <c:pt idx="599">
                  <c:v>2.06</c:v>
                </c:pt>
                <c:pt idx="600">
                  <c:v>2.84</c:v>
                </c:pt>
                <c:pt idx="601">
                  <c:v>2.5299999999999998</c:v>
                </c:pt>
                <c:pt idx="602">
                  <c:v>2.2599999999999998</c:v>
                </c:pt>
                <c:pt idx="603">
                  <c:v>2.38</c:v>
                </c:pt>
                <c:pt idx="604">
                  <c:v>2.54</c:v>
                </c:pt>
                <c:pt idx="605">
                  <c:v>2.52</c:v>
                </c:pt>
                <c:pt idx="606">
                  <c:v>2.48</c:v>
                </c:pt>
                <c:pt idx="607">
                  <c:v>2.36</c:v>
                </c:pt>
                <c:pt idx="608">
                  <c:v>2.34</c:v>
                </c:pt>
                <c:pt idx="609">
                  <c:v>2.2000000000000002</c:v>
                </c:pt>
                <c:pt idx="610">
                  <c:v>2.1</c:v>
                </c:pt>
                <c:pt idx="611">
                  <c:v>2.06</c:v>
                </c:pt>
                <c:pt idx="612">
                  <c:v>2.46</c:v>
                </c:pt>
                <c:pt idx="613">
                  <c:v>2.2200000000000002</c:v>
                </c:pt>
                <c:pt idx="614">
                  <c:v>2.48</c:v>
                </c:pt>
                <c:pt idx="615">
                  <c:v>2.33</c:v>
                </c:pt>
                <c:pt idx="616">
                  <c:v>2.19</c:v>
                </c:pt>
                <c:pt idx="617">
                  <c:v>2.02</c:v>
                </c:pt>
                <c:pt idx="618">
                  <c:v>2.08</c:v>
                </c:pt>
                <c:pt idx="619">
                  <c:v>2.7</c:v>
                </c:pt>
                <c:pt idx="620">
                  <c:v>3.08</c:v>
                </c:pt>
                <c:pt idx="621">
                  <c:v>3.12</c:v>
                </c:pt>
                <c:pt idx="622">
                  <c:v>3.34</c:v>
                </c:pt>
                <c:pt idx="623">
                  <c:v>2.92</c:v>
                </c:pt>
                <c:pt idx="624">
                  <c:v>2.81</c:v>
                </c:pt>
                <c:pt idx="625">
                  <c:v>2.62</c:v>
                </c:pt>
                <c:pt idx="626">
                  <c:v>4.04</c:v>
                </c:pt>
                <c:pt idx="627">
                  <c:v>3.84</c:v>
                </c:pt>
                <c:pt idx="628">
                  <c:v>3.1</c:v>
                </c:pt>
                <c:pt idx="629">
                  <c:v>2.64</c:v>
                </c:pt>
                <c:pt idx="630">
                  <c:v>2.62</c:v>
                </c:pt>
                <c:pt idx="631">
                  <c:v>2.72</c:v>
                </c:pt>
                <c:pt idx="632">
                  <c:v>2.98</c:v>
                </c:pt>
                <c:pt idx="633">
                  <c:v>3</c:v>
                </c:pt>
                <c:pt idx="634">
                  <c:v>3.12</c:v>
                </c:pt>
                <c:pt idx="635">
                  <c:v>3.62</c:v>
                </c:pt>
                <c:pt idx="636">
                  <c:v>3</c:v>
                </c:pt>
                <c:pt idx="637">
                  <c:v>2.76</c:v>
                </c:pt>
                <c:pt idx="638">
                  <c:v>2.9</c:v>
                </c:pt>
                <c:pt idx="639">
                  <c:v>2.86</c:v>
                </c:pt>
                <c:pt idx="640">
                  <c:v>5.4</c:v>
                </c:pt>
                <c:pt idx="641">
                  <c:v>3.64</c:v>
                </c:pt>
                <c:pt idx="642">
                  <c:v>3.08</c:v>
                </c:pt>
                <c:pt idx="643">
                  <c:v>2.8</c:v>
                </c:pt>
                <c:pt idx="644">
                  <c:v>2.72</c:v>
                </c:pt>
                <c:pt idx="645">
                  <c:v>3</c:v>
                </c:pt>
                <c:pt idx="646">
                  <c:v>2.84</c:v>
                </c:pt>
                <c:pt idx="647">
                  <c:v>2.82</c:v>
                </c:pt>
                <c:pt idx="648">
                  <c:v>2.79</c:v>
                </c:pt>
                <c:pt idx="649">
                  <c:v>2.74</c:v>
                </c:pt>
                <c:pt idx="650">
                  <c:v>2.5</c:v>
                </c:pt>
                <c:pt idx="651">
                  <c:v>2.46</c:v>
                </c:pt>
                <c:pt idx="652">
                  <c:v>2.72</c:v>
                </c:pt>
                <c:pt idx="653">
                  <c:v>2.78</c:v>
                </c:pt>
                <c:pt idx="654">
                  <c:v>3.08</c:v>
                </c:pt>
                <c:pt idx="655">
                  <c:v>3.12</c:v>
                </c:pt>
                <c:pt idx="656">
                  <c:v>3.04</c:v>
                </c:pt>
                <c:pt idx="657">
                  <c:v>2.84</c:v>
                </c:pt>
                <c:pt idx="658">
                  <c:v>2.64</c:v>
                </c:pt>
                <c:pt idx="659">
                  <c:v>2.4700000000000002</c:v>
                </c:pt>
                <c:pt idx="660">
                  <c:v>2.5</c:v>
                </c:pt>
                <c:pt idx="661">
                  <c:v>2</c:v>
                </c:pt>
                <c:pt idx="662">
                  <c:v>2.88</c:v>
                </c:pt>
                <c:pt idx="663">
                  <c:v>2.6</c:v>
                </c:pt>
                <c:pt idx="664">
                  <c:v>3.02</c:v>
                </c:pt>
                <c:pt idx="665">
                  <c:v>2.68</c:v>
                </c:pt>
                <c:pt idx="666">
                  <c:v>2.86</c:v>
                </c:pt>
                <c:pt idx="667">
                  <c:v>2.82</c:v>
                </c:pt>
                <c:pt idx="668">
                  <c:v>2.66</c:v>
                </c:pt>
                <c:pt idx="669">
                  <c:v>2.6</c:v>
                </c:pt>
                <c:pt idx="670">
                  <c:v>2.86</c:v>
                </c:pt>
                <c:pt idx="671">
                  <c:v>3.36</c:v>
                </c:pt>
                <c:pt idx="672">
                  <c:v>3.02</c:v>
                </c:pt>
                <c:pt idx="673">
                  <c:v>3.7</c:v>
                </c:pt>
                <c:pt idx="674">
                  <c:v>3.02</c:v>
                </c:pt>
                <c:pt idx="675">
                  <c:v>3.34</c:v>
                </c:pt>
                <c:pt idx="676">
                  <c:v>3.49</c:v>
                </c:pt>
                <c:pt idx="677">
                  <c:v>3.08</c:v>
                </c:pt>
                <c:pt idx="678">
                  <c:v>2.68</c:v>
                </c:pt>
                <c:pt idx="679">
                  <c:v>2.52</c:v>
                </c:pt>
                <c:pt idx="680">
                  <c:v>2.64</c:v>
                </c:pt>
                <c:pt idx="681">
                  <c:v>2.48</c:v>
                </c:pt>
                <c:pt idx="682">
                  <c:v>2.3199999999999998</c:v>
                </c:pt>
                <c:pt idx="683">
                  <c:v>2.2799999999999998</c:v>
                </c:pt>
                <c:pt idx="684">
                  <c:v>2.25</c:v>
                </c:pt>
                <c:pt idx="685">
                  <c:v>2.3199999999999998</c:v>
                </c:pt>
                <c:pt idx="686">
                  <c:v>2.16</c:v>
                </c:pt>
                <c:pt idx="687">
                  <c:v>2.1</c:v>
                </c:pt>
                <c:pt idx="688">
                  <c:v>2.0699999999999998</c:v>
                </c:pt>
                <c:pt idx="689">
                  <c:v>2.06</c:v>
                </c:pt>
                <c:pt idx="690">
                  <c:v>2.0499999999999998</c:v>
                </c:pt>
                <c:pt idx="691">
                  <c:v>2.04</c:v>
                </c:pt>
                <c:pt idx="692">
                  <c:v>2.02</c:v>
                </c:pt>
                <c:pt idx="693">
                  <c:v>2</c:v>
                </c:pt>
                <c:pt idx="694">
                  <c:v>2.38</c:v>
                </c:pt>
                <c:pt idx="695">
                  <c:v>2.12</c:v>
                </c:pt>
                <c:pt idx="696">
                  <c:v>2.16</c:v>
                </c:pt>
                <c:pt idx="697">
                  <c:v>2.08</c:v>
                </c:pt>
                <c:pt idx="698">
                  <c:v>2.3199999999999998</c:v>
                </c:pt>
                <c:pt idx="699">
                  <c:v>2.71</c:v>
                </c:pt>
                <c:pt idx="700">
                  <c:v>2.2400000000000002</c:v>
                </c:pt>
                <c:pt idx="701">
                  <c:v>2.1</c:v>
                </c:pt>
                <c:pt idx="702">
                  <c:v>2.04</c:v>
                </c:pt>
                <c:pt idx="703">
                  <c:v>2.12</c:v>
                </c:pt>
                <c:pt idx="704">
                  <c:v>2.08</c:v>
                </c:pt>
                <c:pt idx="705">
                  <c:v>2</c:v>
                </c:pt>
                <c:pt idx="706">
                  <c:v>2.4</c:v>
                </c:pt>
                <c:pt idx="707">
                  <c:v>2.14</c:v>
                </c:pt>
                <c:pt idx="708">
                  <c:v>2.46</c:v>
                </c:pt>
                <c:pt idx="709">
                  <c:v>2.1800000000000002</c:v>
                </c:pt>
                <c:pt idx="710">
                  <c:v>2.4</c:v>
                </c:pt>
                <c:pt idx="711">
                  <c:v>1.96</c:v>
                </c:pt>
                <c:pt idx="712">
                  <c:v>1.94</c:v>
                </c:pt>
                <c:pt idx="713">
                  <c:v>2</c:v>
                </c:pt>
                <c:pt idx="714">
                  <c:v>1.96</c:v>
                </c:pt>
                <c:pt idx="715">
                  <c:v>1.96</c:v>
                </c:pt>
                <c:pt idx="716">
                  <c:v>1.97</c:v>
                </c:pt>
                <c:pt idx="717">
                  <c:v>1.97</c:v>
                </c:pt>
                <c:pt idx="718">
                  <c:v>1.96</c:v>
                </c:pt>
                <c:pt idx="719">
                  <c:v>2.14</c:v>
                </c:pt>
                <c:pt idx="720">
                  <c:v>2.52</c:v>
                </c:pt>
                <c:pt idx="721">
                  <c:v>2.2799999999999998</c:v>
                </c:pt>
                <c:pt idx="722">
                  <c:v>2.15</c:v>
                </c:pt>
                <c:pt idx="723">
                  <c:v>1.02</c:v>
                </c:pt>
                <c:pt idx="724">
                  <c:v>2.04</c:v>
                </c:pt>
                <c:pt idx="725">
                  <c:v>2.08</c:v>
                </c:pt>
                <c:pt idx="726">
                  <c:v>2.04</c:v>
                </c:pt>
                <c:pt idx="727">
                  <c:v>2.02</c:v>
                </c:pt>
                <c:pt idx="728">
                  <c:v>1.96</c:v>
                </c:pt>
                <c:pt idx="729">
                  <c:v>1.85</c:v>
                </c:pt>
                <c:pt idx="730">
                  <c:v>1.8</c:v>
                </c:pt>
                <c:pt idx="731">
                  <c:v>1.74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2419-4569-9280-2ABC6563F4C1}"/>
            </c:ext>
          </c:extLst>
        </c:ser>
        <c:ser>
          <c:idx val="13"/>
          <c:order val="1"/>
          <c:tx>
            <c:v>2011</c:v>
          </c:tx>
          <c:spPr>
            <a:ln w="6350">
              <a:solidFill>
                <a:srgbClr val="C00000"/>
              </a:solidFill>
              <a:prstDash val="sysDot"/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DATOS!$AJ$3:$AJ$734</c:f>
              <c:numCache>
                <c:formatCode>0.00</c:formatCode>
                <c:ptCount val="732"/>
                <c:pt idx="0">
                  <c:v>1.74</c:v>
                </c:pt>
                <c:pt idx="1">
                  <c:v>1.72</c:v>
                </c:pt>
                <c:pt idx="2">
                  <c:v>1.7</c:v>
                </c:pt>
                <c:pt idx="3">
                  <c:v>1.68</c:v>
                </c:pt>
                <c:pt idx="4">
                  <c:v>1.67</c:v>
                </c:pt>
                <c:pt idx="5">
                  <c:v>1.67</c:v>
                </c:pt>
                <c:pt idx="6">
                  <c:v>1.88</c:v>
                </c:pt>
                <c:pt idx="7">
                  <c:v>1.77</c:v>
                </c:pt>
                <c:pt idx="8">
                  <c:v>2.36</c:v>
                </c:pt>
                <c:pt idx="9">
                  <c:v>2.04</c:v>
                </c:pt>
                <c:pt idx="10">
                  <c:v>2</c:v>
                </c:pt>
                <c:pt idx="11">
                  <c:v>1.26</c:v>
                </c:pt>
                <c:pt idx="12">
                  <c:v>1.18</c:v>
                </c:pt>
                <c:pt idx="13">
                  <c:v>1.76</c:v>
                </c:pt>
                <c:pt idx="14">
                  <c:v>2.4</c:v>
                </c:pt>
                <c:pt idx="15">
                  <c:v>2.06</c:v>
                </c:pt>
                <c:pt idx="16">
                  <c:v>1.98</c:v>
                </c:pt>
                <c:pt idx="17">
                  <c:v>1.96</c:v>
                </c:pt>
                <c:pt idx="18">
                  <c:v>2.08</c:v>
                </c:pt>
                <c:pt idx="19">
                  <c:v>1.94</c:v>
                </c:pt>
                <c:pt idx="20">
                  <c:v>1.9</c:v>
                </c:pt>
                <c:pt idx="21">
                  <c:v>1.84</c:v>
                </c:pt>
                <c:pt idx="22">
                  <c:v>1.8</c:v>
                </c:pt>
                <c:pt idx="23">
                  <c:v>1.76</c:v>
                </c:pt>
                <c:pt idx="24">
                  <c:v>1.7</c:v>
                </c:pt>
                <c:pt idx="25">
                  <c:v>1.68</c:v>
                </c:pt>
                <c:pt idx="26">
                  <c:v>1.66</c:v>
                </c:pt>
                <c:pt idx="27">
                  <c:v>1.64</c:v>
                </c:pt>
                <c:pt idx="28">
                  <c:v>1.6</c:v>
                </c:pt>
                <c:pt idx="29">
                  <c:v>1.58</c:v>
                </c:pt>
                <c:pt idx="30">
                  <c:v>1.56</c:v>
                </c:pt>
                <c:pt idx="31">
                  <c:v>1.56</c:v>
                </c:pt>
                <c:pt idx="32">
                  <c:v>1.57</c:v>
                </c:pt>
                <c:pt idx="33">
                  <c:v>1.54</c:v>
                </c:pt>
                <c:pt idx="34">
                  <c:v>1.52</c:v>
                </c:pt>
                <c:pt idx="35">
                  <c:v>1.5</c:v>
                </c:pt>
                <c:pt idx="36">
                  <c:v>1.48</c:v>
                </c:pt>
                <c:pt idx="37">
                  <c:v>1.46</c:v>
                </c:pt>
                <c:pt idx="38">
                  <c:v>1.46</c:v>
                </c:pt>
                <c:pt idx="39">
                  <c:v>1.46</c:v>
                </c:pt>
                <c:pt idx="40">
                  <c:v>1.46</c:v>
                </c:pt>
                <c:pt idx="41">
                  <c:v>1.46</c:v>
                </c:pt>
                <c:pt idx="42">
                  <c:v>1.46</c:v>
                </c:pt>
                <c:pt idx="43">
                  <c:v>1.45</c:v>
                </c:pt>
                <c:pt idx="44">
                  <c:v>1.44</c:v>
                </c:pt>
                <c:pt idx="45">
                  <c:v>1.42</c:v>
                </c:pt>
                <c:pt idx="46">
                  <c:v>1.41</c:v>
                </c:pt>
                <c:pt idx="47">
                  <c:v>1.4</c:v>
                </c:pt>
                <c:pt idx="48">
                  <c:v>1.4</c:v>
                </c:pt>
                <c:pt idx="49">
                  <c:v>1.38</c:v>
                </c:pt>
                <c:pt idx="50">
                  <c:v>1.37</c:v>
                </c:pt>
                <c:pt idx="51">
                  <c:v>1.4</c:v>
                </c:pt>
                <c:pt idx="52">
                  <c:v>1.5</c:v>
                </c:pt>
                <c:pt idx="53">
                  <c:v>1.49</c:v>
                </c:pt>
                <c:pt idx="54">
                  <c:v>1.49</c:v>
                </c:pt>
                <c:pt idx="55">
                  <c:v>1.53</c:v>
                </c:pt>
                <c:pt idx="56">
                  <c:v>1.53</c:v>
                </c:pt>
                <c:pt idx="57">
                  <c:v>1.52</c:v>
                </c:pt>
                <c:pt idx="58">
                  <c:v>1.48</c:v>
                </c:pt>
                <c:pt idx="59">
                  <c:v>1.44</c:v>
                </c:pt>
                <c:pt idx="60">
                  <c:v>1.42</c:v>
                </c:pt>
                <c:pt idx="61">
                  <c:v>1.6</c:v>
                </c:pt>
                <c:pt idx="62">
                  <c:v>1.55</c:v>
                </c:pt>
                <c:pt idx="63">
                  <c:v>1.48</c:v>
                </c:pt>
                <c:pt idx="64">
                  <c:v>1.46</c:v>
                </c:pt>
                <c:pt idx="65">
                  <c:v>1.42</c:v>
                </c:pt>
                <c:pt idx="66">
                  <c:v>1.4</c:v>
                </c:pt>
                <c:pt idx="67">
                  <c:v>1.36</c:v>
                </c:pt>
                <c:pt idx="68">
                  <c:v>1.38</c:v>
                </c:pt>
                <c:pt idx="69">
                  <c:v>1.35</c:v>
                </c:pt>
                <c:pt idx="70">
                  <c:v>1.4</c:v>
                </c:pt>
                <c:pt idx="71">
                  <c:v>1.44</c:v>
                </c:pt>
                <c:pt idx="72">
                  <c:v>1.75</c:v>
                </c:pt>
                <c:pt idx="73">
                  <c:v>1.56</c:v>
                </c:pt>
                <c:pt idx="74">
                  <c:v>1.68</c:v>
                </c:pt>
                <c:pt idx="75">
                  <c:v>1.56</c:v>
                </c:pt>
                <c:pt idx="76">
                  <c:v>1.9</c:v>
                </c:pt>
                <c:pt idx="77">
                  <c:v>1.86</c:v>
                </c:pt>
                <c:pt idx="78">
                  <c:v>1.82</c:v>
                </c:pt>
                <c:pt idx="79">
                  <c:v>1.9</c:v>
                </c:pt>
                <c:pt idx="80">
                  <c:v>2.3199999999999998</c:v>
                </c:pt>
                <c:pt idx="81">
                  <c:v>1.98</c:v>
                </c:pt>
                <c:pt idx="82">
                  <c:v>1.88</c:v>
                </c:pt>
                <c:pt idx="83">
                  <c:v>1.85</c:v>
                </c:pt>
                <c:pt idx="84">
                  <c:v>2.84</c:v>
                </c:pt>
                <c:pt idx="85">
                  <c:v>2.92</c:v>
                </c:pt>
                <c:pt idx="86">
                  <c:v>2.5299999999999998</c:v>
                </c:pt>
                <c:pt idx="87">
                  <c:v>2.44</c:v>
                </c:pt>
                <c:pt idx="88">
                  <c:v>2.4</c:v>
                </c:pt>
                <c:pt idx="89">
                  <c:v>2.3199999999999998</c:v>
                </c:pt>
                <c:pt idx="90">
                  <c:v>2.2799999999999998</c:v>
                </c:pt>
                <c:pt idx="91">
                  <c:v>2.0499999999999998</c:v>
                </c:pt>
                <c:pt idx="92">
                  <c:v>2.04</c:v>
                </c:pt>
                <c:pt idx="93">
                  <c:v>2.04</c:v>
                </c:pt>
                <c:pt idx="94">
                  <c:v>2.02</c:v>
                </c:pt>
                <c:pt idx="95">
                  <c:v>1.96</c:v>
                </c:pt>
                <c:pt idx="96">
                  <c:v>2.38</c:v>
                </c:pt>
                <c:pt idx="97">
                  <c:v>2.35</c:v>
                </c:pt>
                <c:pt idx="98">
                  <c:v>2.3199999999999998</c:v>
                </c:pt>
                <c:pt idx="99">
                  <c:v>2.2999999999999998</c:v>
                </c:pt>
                <c:pt idx="100">
                  <c:v>2.2200000000000002</c:v>
                </c:pt>
                <c:pt idx="101">
                  <c:v>2.16</c:v>
                </c:pt>
                <c:pt idx="102">
                  <c:v>2.11</c:v>
                </c:pt>
                <c:pt idx="103">
                  <c:v>2.08</c:v>
                </c:pt>
                <c:pt idx="104">
                  <c:v>2.2200000000000002</c:v>
                </c:pt>
                <c:pt idx="105">
                  <c:v>1.7</c:v>
                </c:pt>
                <c:pt idx="106">
                  <c:v>1.94</c:v>
                </c:pt>
                <c:pt idx="107">
                  <c:v>1.91</c:v>
                </c:pt>
                <c:pt idx="108">
                  <c:v>3.28</c:v>
                </c:pt>
                <c:pt idx="109">
                  <c:v>3.72</c:v>
                </c:pt>
                <c:pt idx="110">
                  <c:v>3.08</c:v>
                </c:pt>
                <c:pt idx="111">
                  <c:v>3.64</c:v>
                </c:pt>
                <c:pt idx="112">
                  <c:v>3</c:v>
                </c:pt>
                <c:pt idx="113">
                  <c:v>2.5299999999999998</c:v>
                </c:pt>
                <c:pt idx="114">
                  <c:v>2.38</c:v>
                </c:pt>
                <c:pt idx="115">
                  <c:v>2.2599999999999998</c:v>
                </c:pt>
                <c:pt idx="116">
                  <c:v>2.14</c:v>
                </c:pt>
                <c:pt idx="117">
                  <c:v>2.2400000000000002</c:v>
                </c:pt>
                <c:pt idx="118" formatCode="General">
                  <c:v>2.52</c:v>
                </c:pt>
                <c:pt idx="119" formatCode="General">
                  <c:v>2.39</c:v>
                </c:pt>
                <c:pt idx="120">
                  <c:v>2.99</c:v>
                </c:pt>
                <c:pt idx="121">
                  <c:v>2.99</c:v>
                </c:pt>
                <c:pt idx="122">
                  <c:v>3.02</c:v>
                </c:pt>
                <c:pt idx="123">
                  <c:v>2.82</c:v>
                </c:pt>
                <c:pt idx="124">
                  <c:v>2.7</c:v>
                </c:pt>
                <c:pt idx="125">
                  <c:v>3.2</c:v>
                </c:pt>
                <c:pt idx="126">
                  <c:v>2.73</c:v>
                </c:pt>
                <c:pt idx="127">
                  <c:v>2.96</c:v>
                </c:pt>
                <c:pt idx="128">
                  <c:v>2.87</c:v>
                </c:pt>
                <c:pt idx="129">
                  <c:v>3.4</c:v>
                </c:pt>
                <c:pt idx="130">
                  <c:v>3.11</c:v>
                </c:pt>
                <c:pt idx="131">
                  <c:v>3.28</c:v>
                </c:pt>
                <c:pt idx="132">
                  <c:v>3.02</c:v>
                </c:pt>
                <c:pt idx="133">
                  <c:v>3.18</c:v>
                </c:pt>
                <c:pt idx="134">
                  <c:v>3.32</c:v>
                </c:pt>
                <c:pt idx="135">
                  <c:v>3.2</c:v>
                </c:pt>
                <c:pt idx="136">
                  <c:v>5.7</c:v>
                </c:pt>
                <c:pt idx="137">
                  <c:v>3.91</c:v>
                </c:pt>
                <c:pt idx="138">
                  <c:v>3.08</c:v>
                </c:pt>
                <c:pt idx="139">
                  <c:v>2.74</c:v>
                </c:pt>
                <c:pt idx="140">
                  <c:v>2.71</c:v>
                </c:pt>
                <c:pt idx="141">
                  <c:v>2.5299999999999998</c:v>
                </c:pt>
                <c:pt idx="142">
                  <c:v>2.34</c:v>
                </c:pt>
                <c:pt idx="143">
                  <c:v>2.3199999999999998</c:v>
                </c:pt>
                <c:pt idx="144">
                  <c:v>2.19</c:v>
                </c:pt>
                <c:pt idx="145">
                  <c:v>2.23</c:v>
                </c:pt>
                <c:pt idx="146">
                  <c:v>2.1</c:v>
                </c:pt>
                <c:pt idx="147">
                  <c:v>2.0499999999999998</c:v>
                </c:pt>
                <c:pt idx="148">
                  <c:v>2.0099999999999998</c:v>
                </c:pt>
                <c:pt idx="149">
                  <c:v>1.97</c:v>
                </c:pt>
                <c:pt idx="150">
                  <c:v>1.91</c:v>
                </c:pt>
                <c:pt idx="151">
                  <c:v>1.88</c:v>
                </c:pt>
                <c:pt idx="152">
                  <c:v>1.85</c:v>
                </c:pt>
                <c:pt idx="153">
                  <c:v>1.86</c:v>
                </c:pt>
                <c:pt idx="154">
                  <c:v>2.08</c:v>
                </c:pt>
                <c:pt idx="155">
                  <c:v>2</c:v>
                </c:pt>
                <c:pt idx="156">
                  <c:v>2.08</c:v>
                </c:pt>
                <c:pt idx="157">
                  <c:v>2.09</c:v>
                </c:pt>
                <c:pt idx="158">
                  <c:v>2.57</c:v>
                </c:pt>
                <c:pt idx="159">
                  <c:v>2.5</c:v>
                </c:pt>
                <c:pt idx="160">
                  <c:v>2.8</c:v>
                </c:pt>
                <c:pt idx="161">
                  <c:v>2.69</c:v>
                </c:pt>
                <c:pt idx="162">
                  <c:v>3.36</c:v>
                </c:pt>
                <c:pt idx="163">
                  <c:v>3.32</c:v>
                </c:pt>
                <c:pt idx="164">
                  <c:v>2.75</c:v>
                </c:pt>
                <c:pt idx="165">
                  <c:v>2.5</c:v>
                </c:pt>
                <c:pt idx="166">
                  <c:v>2.4900000000000002</c:v>
                </c:pt>
                <c:pt idx="167">
                  <c:v>2.4300000000000002</c:v>
                </c:pt>
                <c:pt idx="168">
                  <c:v>2.4500000000000002</c:v>
                </c:pt>
                <c:pt idx="169">
                  <c:v>2.36</c:v>
                </c:pt>
                <c:pt idx="170">
                  <c:v>2.23</c:v>
                </c:pt>
                <c:pt idx="171">
                  <c:v>2.14</c:v>
                </c:pt>
                <c:pt idx="172">
                  <c:v>2.04</c:v>
                </c:pt>
                <c:pt idx="173">
                  <c:v>1.98</c:v>
                </c:pt>
                <c:pt idx="174">
                  <c:v>1.93</c:v>
                </c:pt>
                <c:pt idx="175">
                  <c:v>1.9</c:v>
                </c:pt>
                <c:pt idx="176">
                  <c:v>1.85</c:v>
                </c:pt>
                <c:pt idx="177">
                  <c:v>1.81</c:v>
                </c:pt>
                <c:pt idx="178">
                  <c:v>1.78</c:v>
                </c:pt>
                <c:pt idx="179">
                  <c:v>1.77</c:v>
                </c:pt>
                <c:pt idx="180">
                  <c:v>1.76</c:v>
                </c:pt>
                <c:pt idx="181">
                  <c:v>1.73</c:v>
                </c:pt>
                <c:pt idx="182">
                  <c:v>1.8</c:v>
                </c:pt>
                <c:pt idx="183">
                  <c:v>1.77</c:v>
                </c:pt>
                <c:pt idx="184">
                  <c:v>1.73</c:v>
                </c:pt>
                <c:pt idx="185">
                  <c:v>1.7</c:v>
                </c:pt>
                <c:pt idx="186">
                  <c:v>1.68</c:v>
                </c:pt>
                <c:pt idx="187">
                  <c:v>1.73</c:v>
                </c:pt>
                <c:pt idx="188">
                  <c:v>1.85</c:v>
                </c:pt>
                <c:pt idx="189">
                  <c:v>1.77</c:v>
                </c:pt>
                <c:pt idx="190">
                  <c:v>1.92</c:v>
                </c:pt>
                <c:pt idx="191">
                  <c:v>1.81</c:v>
                </c:pt>
                <c:pt idx="192">
                  <c:v>1.93</c:v>
                </c:pt>
                <c:pt idx="193">
                  <c:v>1.85</c:v>
                </c:pt>
                <c:pt idx="194">
                  <c:v>2.14</c:v>
                </c:pt>
                <c:pt idx="195">
                  <c:v>2.08</c:v>
                </c:pt>
                <c:pt idx="196">
                  <c:v>2.57</c:v>
                </c:pt>
                <c:pt idx="197">
                  <c:v>2.4500000000000002</c:v>
                </c:pt>
                <c:pt idx="198">
                  <c:v>2.65</c:v>
                </c:pt>
                <c:pt idx="199">
                  <c:v>3.32</c:v>
                </c:pt>
                <c:pt idx="200">
                  <c:v>2.76</c:v>
                </c:pt>
                <c:pt idx="201">
                  <c:v>2.4500000000000002</c:v>
                </c:pt>
                <c:pt idx="202">
                  <c:v>3.4</c:v>
                </c:pt>
                <c:pt idx="203">
                  <c:v>4.4000000000000004</c:v>
                </c:pt>
                <c:pt idx="204">
                  <c:v>3.5</c:v>
                </c:pt>
                <c:pt idx="205">
                  <c:v>3.92</c:v>
                </c:pt>
                <c:pt idx="206">
                  <c:v>3.24</c:v>
                </c:pt>
                <c:pt idx="207">
                  <c:v>3.95</c:v>
                </c:pt>
                <c:pt idx="208">
                  <c:v>3.52</c:v>
                </c:pt>
                <c:pt idx="209">
                  <c:v>3.1</c:v>
                </c:pt>
                <c:pt idx="210">
                  <c:v>2.83</c:v>
                </c:pt>
                <c:pt idx="211">
                  <c:v>2.73</c:v>
                </c:pt>
                <c:pt idx="212">
                  <c:v>5.48</c:v>
                </c:pt>
                <c:pt idx="213">
                  <c:v>4.33</c:v>
                </c:pt>
                <c:pt idx="214">
                  <c:v>3.39</c:v>
                </c:pt>
                <c:pt idx="215">
                  <c:v>4.3</c:v>
                </c:pt>
                <c:pt idx="216">
                  <c:v>3.7</c:v>
                </c:pt>
                <c:pt idx="217">
                  <c:v>4.25</c:v>
                </c:pt>
                <c:pt idx="218">
                  <c:v>4.4800000000000004</c:v>
                </c:pt>
                <c:pt idx="219">
                  <c:v>3.7</c:v>
                </c:pt>
                <c:pt idx="220">
                  <c:v>3.15</c:v>
                </c:pt>
                <c:pt idx="221">
                  <c:v>3.24</c:v>
                </c:pt>
                <c:pt idx="222">
                  <c:v>3.93</c:v>
                </c:pt>
                <c:pt idx="223">
                  <c:v>4</c:v>
                </c:pt>
                <c:pt idx="224">
                  <c:v>4.05</c:v>
                </c:pt>
                <c:pt idx="225">
                  <c:v>5.6</c:v>
                </c:pt>
                <c:pt idx="226">
                  <c:v>3.32</c:v>
                </c:pt>
                <c:pt idx="227">
                  <c:v>2.62</c:v>
                </c:pt>
                <c:pt idx="228">
                  <c:v>2.89</c:v>
                </c:pt>
                <c:pt idx="229">
                  <c:v>2.91</c:v>
                </c:pt>
                <c:pt idx="230">
                  <c:v>2.76</c:v>
                </c:pt>
                <c:pt idx="231">
                  <c:v>3.16</c:v>
                </c:pt>
                <c:pt idx="232">
                  <c:v>2.62</c:v>
                </c:pt>
                <c:pt idx="233">
                  <c:v>2.42</c:v>
                </c:pt>
                <c:pt idx="234">
                  <c:v>2.41</c:v>
                </c:pt>
                <c:pt idx="235">
                  <c:v>2.54</c:v>
                </c:pt>
                <c:pt idx="236">
                  <c:v>2.82</c:v>
                </c:pt>
                <c:pt idx="237">
                  <c:v>2.54</c:v>
                </c:pt>
                <c:pt idx="238">
                  <c:v>3.05</c:v>
                </c:pt>
                <c:pt idx="239">
                  <c:v>2.59</c:v>
                </c:pt>
                <c:pt idx="240">
                  <c:v>5.0999999999999996</c:v>
                </c:pt>
                <c:pt idx="241">
                  <c:v>3.54</c:v>
                </c:pt>
                <c:pt idx="242">
                  <c:v>3.67</c:v>
                </c:pt>
                <c:pt idx="243">
                  <c:v>3.58</c:v>
                </c:pt>
                <c:pt idx="244">
                  <c:v>2.82</c:v>
                </c:pt>
                <c:pt idx="245">
                  <c:v>3.55</c:v>
                </c:pt>
                <c:pt idx="246">
                  <c:v>3.24</c:v>
                </c:pt>
                <c:pt idx="247">
                  <c:v>2.94</c:v>
                </c:pt>
                <c:pt idx="248">
                  <c:v>2.82</c:v>
                </c:pt>
                <c:pt idx="249">
                  <c:v>3.68</c:v>
                </c:pt>
                <c:pt idx="250">
                  <c:v>2.71</c:v>
                </c:pt>
                <c:pt idx="251">
                  <c:v>2.4300000000000002</c:v>
                </c:pt>
                <c:pt idx="252">
                  <c:v>2.36</c:v>
                </c:pt>
                <c:pt idx="253">
                  <c:v>2.3199999999999998</c:v>
                </c:pt>
                <c:pt idx="254">
                  <c:v>2.29</c:v>
                </c:pt>
                <c:pt idx="255">
                  <c:v>2.36</c:v>
                </c:pt>
                <c:pt idx="256">
                  <c:v>2.34</c:v>
                </c:pt>
                <c:pt idx="257">
                  <c:v>2.2999999999999998</c:v>
                </c:pt>
                <c:pt idx="258">
                  <c:v>2.2200000000000002</c:v>
                </c:pt>
                <c:pt idx="259">
                  <c:v>2.25</c:v>
                </c:pt>
                <c:pt idx="260">
                  <c:v>2.4</c:v>
                </c:pt>
                <c:pt idx="261">
                  <c:v>2.4500000000000002</c:v>
                </c:pt>
                <c:pt idx="262">
                  <c:v>2.39</c:v>
                </c:pt>
                <c:pt idx="263">
                  <c:v>2.35</c:v>
                </c:pt>
                <c:pt idx="264">
                  <c:v>2.4</c:v>
                </c:pt>
                <c:pt idx="265">
                  <c:v>3.32</c:v>
                </c:pt>
                <c:pt idx="266">
                  <c:v>3.24</c:v>
                </c:pt>
                <c:pt idx="267">
                  <c:v>3.2</c:v>
                </c:pt>
                <c:pt idx="268">
                  <c:v>3.12</c:v>
                </c:pt>
                <c:pt idx="269">
                  <c:v>4.24</c:v>
                </c:pt>
                <c:pt idx="270">
                  <c:v>3.2</c:v>
                </c:pt>
                <c:pt idx="271">
                  <c:v>2.27</c:v>
                </c:pt>
                <c:pt idx="272">
                  <c:v>3.19</c:v>
                </c:pt>
                <c:pt idx="273">
                  <c:v>2.97</c:v>
                </c:pt>
                <c:pt idx="274">
                  <c:v>2.89</c:v>
                </c:pt>
                <c:pt idx="275">
                  <c:v>2.85</c:v>
                </c:pt>
                <c:pt idx="276">
                  <c:v>2.93</c:v>
                </c:pt>
                <c:pt idx="277">
                  <c:v>3.19</c:v>
                </c:pt>
                <c:pt idx="278">
                  <c:v>2.98</c:v>
                </c:pt>
                <c:pt idx="279">
                  <c:v>2.68</c:v>
                </c:pt>
                <c:pt idx="280">
                  <c:v>2.62</c:v>
                </c:pt>
                <c:pt idx="281">
                  <c:v>2.74</c:v>
                </c:pt>
                <c:pt idx="282">
                  <c:v>2.69</c:v>
                </c:pt>
                <c:pt idx="283">
                  <c:v>2.5</c:v>
                </c:pt>
                <c:pt idx="284">
                  <c:v>2.36</c:v>
                </c:pt>
                <c:pt idx="285">
                  <c:v>2.25</c:v>
                </c:pt>
                <c:pt idx="286">
                  <c:v>2.17</c:v>
                </c:pt>
                <c:pt idx="287">
                  <c:v>2.1</c:v>
                </c:pt>
                <c:pt idx="288">
                  <c:v>2.35</c:v>
                </c:pt>
                <c:pt idx="289">
                  <c:v>2.75</c:v>
                </c:pt>
                <c:pt idx="290">
                  <c:v>2.52</c:v>
                </c:pt>
                <c:pt idx="291">
                  <c:v>3.3</c:v>
                </c:pt>
                <c:pt idx="292">
                  <c:v>2.7</c:v>
                </c:pt>
                <c:pt idx="293">
                  <c:v>2.8</c:v>
                </c:pt>
                <c:pt idx="294">
                  <c:v>2.75</c:v>
                </c:pt>
                <c:pt idx="295">
                  <c:v>3.04</c:v>
                </c:pt>
                <c:pt idx="296">
                  <c:v>2.52</c:v>
                </c:pt>
                <c:pt idx="297">
                  <c:v>2.48</c:v>
                </c:pt>
                <c:pt idx="298">
                  <c:v>2.67</c:v>
                </c:pt>
                <c:pt idx="299">
                  <c:v>2.6</c:v>
                </c:pt>
                <c:pt idx="300">
                  <c:v>2.5499999999999998</c:v>
                </c:pt>
                <c:pt idx="301">
                  <c:v>2.38</c:v>
                </c:pt>
                <c:pt idx="302">
                  <c:v>2.37</c:v>
                </c:pt>
                <c:pt idx="303">
                  <c:v>2.4</c:v>
                </c:pt>
                <c:pt idx="304">
                  <c:v>2.36</c:v>
                </c:pt>
                <c:pt idx="305">
                  <c:v>2.3199999999999998</c:v>
                </c:pt>
                <c:pt idx="306">
                  <c:v>3.06</c:v>
                </c:pt>
                <c:pt idx="307">
                  <c:v>2.6</c:v>
                </c:pt>
                <c:pt idx="308">
                  <c:v>2.52</c:v>
                </c:pt>
                <c:pt idx="309">
                  <c:v>4.9000000000000004</c:v>
                </c:pt>
                <c:pt idx="310">
                  <c:v>3.26</c:v>
                </c:pt>
                <c:pt idx="311">
                  <c:v>2.77</c:v>
                </c:pt>
                <c:pt idx="312">
                  <c:v>2.52</c:v>
                </c:pt>
                <c:pt idx="313">
                  <c:v>2.4500000000000002</c:v>
                </c:pt>
                <c:pt idx="314">
                  <c:v>2.4300000000000002</c:v>
                </c:pt>
                <c:pt idx="315">
                  <c:v>2.2799999999999998</c:v>
                </c:pt>
                <c:pt idx="316">
                  <c:v>2.16</c:v>
                </c:pt>
                <c:pt idx="317">
                  <c:v>2.13</c:v>
                </c:pt>
                <c:pt idx="318">
                  <c:v>2.1</c:v>
                </c:pt>
                <c:pt idx="319">
                  <c:v>2.04</c:v>
                </c:pt>
                <c:pt idx="320">
                  <c:v>1.97</c:v>
                </c:pt>
                <c:pt idx="321">
                  <c:v>1.95</c:v>
                </c:pt>
                <c:pt idx="322">
                  <c:v>1.92</c:v>
                </c:pt>
                <c:pt idx="323">
                  <c:v>1.89</c:v>
                </c:pt>
                <c:pt idx="324">
                  <c:v>1.87</c:v>
                </c:pt>
                <c:pt idx="325">
                  <c:v>1.85</c:v>
                </c:pt>
                <c:pt idx="326">
                  <c:v>1.88</c:v>
                </c:pt>
                <c:pt idx="327">
                  <c:v>1.84</c:v>
                </c:pt>
                <c:pt idx="328">
                  <c:v>3.77</c:v>
                </c:pt>
                <c:pt idx="329">
                  <c:v>3.48</c:v>
                </c:pt>
                <c:pt idx="330">
                  <c:v>2.5099999999999998</c:v>
                </c:pt>
                <c:pt idx="331">
                  <c:v>2.27</c:v>
                </c:pt>
                <c:pt idx="332">
                  <c:v>2.06</c:v>
                </c:pt>
                <c:pt idx="333">
                  <c:v>1.95</c:v>
                </c:pt>
                <c:pt idx="334">
                  <c:v>1.91</c:v>
                </c:pt>
                <c:pt idx="335">
                  <c:v>1.87</c:v>
                </c:pt>
                <c:pt idx="336">
                  <c:v>1.85</c:v>
                </c:pt>
                <c:pt idx="337">
                  <c:v>1.83</c:v>
                </c:pt>
                <c:pt idx="338">
                  <c:v>1.8</c:v>
                </c:pt>
                <c:pt idx="339">
                  <c:v>1.8</c:v>
                </c:pt>
                <c:pt idx="340">
                  <c:v>1.78</c:v>
                </c:pt>
                <c:pt idx="341">
                  <c:v>1.77</c:v>
                </c:pt>
                <c:pt idx="342">
                  <c:v>1.72</c:v>
                </c:pt>
                <c:pt idx="343">
                  <c:v>1.7</c:v>
                </c:pt>
                <c:pt idx="344">
                  <c:v>1.68</c:v>
                </c:pt>
                <c:pt idx="345">
                  <c:v>1.66</c:v>
                </c:pt>
                <c:pt idx="346">
                  <c:v>1.64</c:v>
                </c:pt>
                <c:pt idx="347">
                  <c:v>1.65</c:v>
                </c:pt>
                <c:pt idx="348">
                  <c:v>1.74</c:v>
                </c:pt>
                <c:pt idx="349">
                  <c:v>1.73</c:v>
                </c:pt>
                <c:pt idx="350">
                  <c:v>2.12</c:v>
                </c:pt>
                <c:pt idx="351">
                  <c:v>2.0499999999999998</c:v>
                </c:pt>
                <c:pt idx="352">
                  <c:v>2</c:v>
                </c:pt>
                <c:pt idx="353">
                  <c:v>1.97</c:v>
                </c:pt>
                <c:pt idx="354">
                  <c:v>3.3</c:v>
                </c:pt>
                <c:pt idx="355">
                  <c:v>2.56</c:v>
                </c:pt>
                <c:pt idx="356">
                  <c:v>2.23</c:v>
                </c:pt>
                <c:pt idx="357">
                  <c:v>2.1</c:v>
                </c:pt>
                <c:pt idx="358">
                  <c:v>1.94</c:v>
                </c:pt>
                <c:pt idx="359">
                  <c:v>1.87</c:v>
                </c:pt>
                <c:pt idx="360">
                  <c:v>1.8</c:v>
                </c:pt>
                <c:pt idx="361">
                  <c:v>2.0499999999999998</c:v>
                </c:pt>
                <c:pt idx="362">
                  <c:v>2.0699999999999998</c:v>
                </c:pt>
                <c:pt idx="363">
                  <c:v>1.92</c:v>
                </c:pt>
                <c:pt idx="364">
                  <c:v>1.9</c:v>
                </c:pt>
                <c:pt idx="365">
                  <c:v>1.87</c:v>
                </c:pt>
                <c:pt idx="366">
                  <c:v>1.85</c:v>
                </c:pt>
                <c:pt idx="367">
                  <c:v>1.8</c:v>
                </c:pt>
                <c:pt idx="368">
                  <c:v>1.78</c:v>
                </c:pt>
                <c:pt idx="369">
                  <c:v>2.1</c:v>
                </c:pt>
                <c:pt idx="370">
                  <c:v>2.04</c:v>
                </c:pt>
                <c:pt idx="371">
                  <c:v>1.98</c:v>
                </c:pt>
                <c:pt idx="372">
                  <c:v>1.95</c:v>
                </c:pt>
                <c:pt idx="373">
                  <c:v>1.75</c:v>
                </c:pt>
                <c:pt idx="374">
                  <c:v>1.95</c:v>
                </c:pt>
                <c:pt idx="375">
                  <c:v>2.09</c:v>
                </c:pt>
                <c:pt idx="376">
                  <c:v>1.94</c:v>
                </c:pt>
                <c:pt idx="377">
                  <c:v>1.85</c:v>
                </c:pt>
                <c:pt idx="378">
                  <c:v>1.82</c:v>
                </c:pt>
                <c:pt idx="379">
                  <c:v>1.77</c:v>
                </c:pt>
                <c:pt idx="380">
                  <c:v>1.74</c:v>
                </c:pt>
                <c:pt idx="381">
                  <c:v>1.7</c:v>
                </c:pt>
                <c:pt idx="382">
                  <c:v>2.25</c:v>
                </c:pt>
                <c:pt idx="383">
                  <c:v>1.98</c:v>
                </c:pt>
                <c:pt idx="384">
                  <c:v>1.99</c:v>
                </c:pt>
                <c:pt idx="385">
                  <c:v>1.93</c:v>
                </c:pt>
                <c:pt idx="386">
                  <c:v>2.68</c:v>
                </c:pt>
                <c:pt idx="387">
                  <c:v>2.27</c:v>
                </c:pt>
                <c:pt idx="388">
                  <c:v>2.21</c:v>
                </c:pt>
                <c:pt idx="389">
                  <c:v>2.04</c:v>
                </c:pt>
                <c:pt idx="390">
                  <c:v>2.27</c:v>
                </c:pt>
                <c:pt idx="391">
                  <c:v>2.2999999999999998</c:v>
                </c:pt>
                <c:pt idx="392">
                  <c:v>2.25</c:v>
                </c:pt>
                <c:pt idx="393">
                  <c:v>2.1800000000000002</c:v>
                </c:pt>
                <c:pt idx="394">
                  <c:v>2.1</c:v>
                </c:pt>
                <c:pt idx="395">
                  <c:v>1.95</c:v>
                </c:pt>
                <c:pt idx="396">
                  <c:v>1.93</c:v>
                </c:pt>
                <c:pt idx="397">
                  <c:v>2.2000000000000002</c:v>
                </c:pt>
                <c:pt idx="398">
                  <c:v>2.08</c:v>
                </c:pt>
                <c:pt idx="399">
                  <c:v>2</c:v>
                </c:pt>
                <c:pt idx="400">
                  <c:v>1.9</c:v>
                </c:pt>
                <c:pt idx="401">
                  <c:v>1.87</c:v>
                </c:pt>
                <c:pt idx="402">
                  <c:v>1.93</c:v>
                </c:pt>
                <c:pt idx="403">
                  <c:v>1.88</c:v>
                </c:pt>
                <c:pt idx="404">
                  <c:v>1.84</c:v>
                </c:pt>
                <c:pt idx="405">
                  <c:v>1.8</c:v>
                </c:pt>
                <c:pt idx="406">
                  <c:v>1.93</c:v>
                </c:pt>
                <c:pt idx="407">
                  <c:v>2.95</c:v>
                </c:pt>
                <c:pt idx="408">
                  <c:v>2.9</c:v>
                </c:pt>
                <c:pt idx="409">
                  <c:v>2.84</c:v>
                </c:pt>
                <c:pt idx="410">
                  <c:v>2.75</c:v>
                </c:pt>
                <c:pt idx="411">
                  <c:v>2.68</c:v>
                </c:pt>
                <c:pt idx="412">
                  <c:v>2.6</c:v>
                </c:pt>
                <c:pt idx="413">
                  <c:v>2.1</c:v>
                </c:pt>
                <c:pt idx="414">
                  <c:v>1.96</c:v>
                </c:pt>
                <c:pt idx="415">
                  <c:v>1.9</c:v>
                </c:pt>
                <c:pt idx="416">
                  <c:v>2.08</c:v>
                </c:pt>
                <c:pt idx="417">
                  <c:v>2</c:v>
                </c:pt>
                <c:pt idx="418">
                  <c:v>1.87</c:v>
                </c:pt>
                <c:pt idx="419">
                  <c:v>2.1</c:v>
                </c:pt>
                <c:pt idx="420">
                  <c:v>2.71</c:v>
                </c:pt>
                <c:pt idx="421">
                  <c:v>2.65</c:v>
                </c:pt>
                <c:pt idx="422">
                  <c:v>2.5</c:v>
                </c:pt>
                <c:pt idx="423">
                  <c:v>2.4700000000000002</c:v>
                </c:pt>
                <c:pt idx="424">
                  <c:v>2.4</c:v>
                </c:pt>
                <c:pt idx="425">
                  <c:v>2.17</c:v>
                </c:pt>
                <c:pt idx="426">
                  <c:v>2.1</c:v>
                </c:pt>
                <c:pt idx="427">
                  <c:v>1.95</c:v>
                </c:pt>
                <c:pt idx="428">
                  <c:v>2.42</c:v>
                </c:pt>
                <c:pt idx="429">
                  <c:v>2.13</c:v>
                </c:pt>
                <c:pt idx="430">
                  <c:v>1.98</c:v>
                </c:pt>
                <c:pt idx="431">
                  <c:v>1.93</c:v>
                </c:pt>
                <c:pt idx="432">
                  <c:v>1.87</c:v>
                </c:pt>
                <c:pt idx="433">
                  <c:v>1.82</c:v>
                </c:pt>
                <c:pt idx="434">
                  <c:v>1.76</c:v>
                </c:pt>
                <c:pt idx="435">
                  <c:v>1.75</c:v>
                </c:pt>
                <c:pt idx="436">
                  <c:v>1.73</c:v>
                </c:pt>
                <c:pt idx="437">
                  <c:v>1.69</c:v>
                </c:pt>
                <c:pt idx="438">
                  <c:v>1.66</c:v>
                </c:pt>
                <c:pt idx="439">
                  <c:v>1.64</c:v>
                </c:pt>
                <c:pt idx="440">
                  <c:v>1.62</c:v>
                </c:pt>
                <c:pt idx="441">
                  <c:v>1.6</c:v>
                </c:pt>
                <c:pt idx="442">
                  <c:v>1.57</c:v>
                </c:pt>
                <c:pt idx="443">
                  <c:v>1.55</c:v>
                </c:pt>
                <c:pt idx="444">
                  <c:v>1.9</c:v>
                </c:pt>
                <c:pt idx="445">
                  <c:v>1.88</c:v>
                </c:pt>
                <c:pt idx="446">
                  <c:v>1.87</c:v>
                </c:pt>
                <c:pt idx="447">
                  <c:v>1.85</c:v>
                </c:pt>
                <c:pt idx="448">
                  <c:v>1.94</c:v>
                </c:pt>
                <c:pt idx="449">
                  <c:v>1.9</c:v>
                </c:pt>
                <c:pt idx="450">
                  <c:v>1.88</c:v>
                </c:pt>
                <c:pt idx="451">
                  <c:v>1.9</c:v>
                </c:pt>
                <c:pt idx="452">
                  <c:v>1.88</c:v>
                </c:pt>
                <c:pt idx="453">
                  <c:v>1.87</c:v>
                </c:pt>
                <c:pt idx="454">
                  <c:v>1.85</c:v>
                </c:pt>
                <c:pt idx="455">
                  <c:v>2.08</c:v>
                </c:pt>
                <c:pt idx="456">
                  <c:v>2</c:v>
                </c:pt>
                <c:pt idx="457">
                  <c:v>1.86</c:v>
                </c:pt>
                <c:pt idx="458">
                  <c:v>1.78</c:v>
                </c:pt>
                <c:pt idx="459">
                  <c:v>1.75</c:v>
                </c:pt>
                <c:pt idx="460">
                  <c:v>1.72</c:v>
                </c:pt>
                <c:pt idx="461">
                  <c:v>1.7</c:v>
                </c:pt>
                <c:pt idx="462">
                  <c:v>1.97</c:v>
                </c:pt>
                <c:pt idx="463">
                  <c:v>2.1</c:v>
                </c:pt>
                <c:pt idx="464">
                  <c:v>2</c:v>
                </c:pt>
                <c:pt idx="465">
                  <c:v>2.2400000000000002</c:v>
                </c:pt>
                <c:pt idx="466">
                  <c:v>2.12</c:v>
                </c:pt>
                <c:pt idx="467">
                  <c:v>1.94</c:v>
                </c:pt>
                <c:pt idx="468">
                  <c:v>2.02</c:v>
                </c:pt>
                <c:pt idx="469">
                  <c:v>2.1</c:v>
                </c:pt>
                <c:pt idx="470">
                  <c:v>3.32</c:v>
                </c:pt>
                <c:pt idx="471">
                  <c:v>2.2000000000000002</c:v>
                </c:pt>
                <c:pt idx="472">
                  <c:v>2.14</c:v>
                </c:pt>
                <c:pt idx="473">
                  <c:v>2</c:v>
                </c:pt>
                <c:pt idx="474">
                  <c:v>1.9</c:v>
                </c:pt>
                <c:pt idx="475">
                  <c:v>2.42</c:v>
                </c:pt>
                <c:pt idx="476">
                  <c:v>2.12</c:v>
                </c:pt>
                <c:pt idx="477">
                  <c:v>2</c:v>
                </c:pt>
                <c:pt idx="478">
                  <c:v>1.97</c:v>
                </c:pt>
                <c:pt idx="479">
                  <c:v>1.95</c:v>
                </c:pt>
                <c:pt idx="480">
                  <c:v>1.92</c:v>
                </c:pt>
                <c:pt idx="481">
                  <c:v>1.89</c:v>
                </c:pt>
                <c:pt idx="482">
                  <c:v>1.86</c:v>
                </c:pt>
                <c:pt idx="483">
                  <c:v>1.86</c:v>
                </c:pt>
                <c:pt idx="484">
                  <c:v>1.8</c:v>
                </c:pt>
                <c:pt idx="485">
                  <c:v>1.8</c:v>
                </c:pt>
                <c:pt idx="486">
                  <c:v>1.88</c:v>
                </c:pt>
                <c:pt idx="487">
                  <c:v>1.9</c:v>
                </c:pt>
                <c:pt idx="488">
                  <c:v>1.68</c:v>
                </c:pt>
                <c:pt idx="489">
                  <c:v>1.8</c:v>
                </c:pt>
                <c:pt idx="490">
                  <c:v>1.78</c:v>
                </c:pt>
                <c:pt idx="491">
                  <c:v>1.68</c:v>
                </c:pt>
                <c:pt idx="492">
                  <c:v>1.66</c:v>
                </c:pt>
                <c:pt idx="493">
                  <c:v>1.67</c:v>
                </c:pt>
                <c:pt idx="494">
                  <c:v>1.66</c:v>
                </c:pt>
                <c:pt idx="495">
                  <c:v>1.64</c:v>
                </c:pt>
                <c:pt idx="496">
                  <c:v>1.59</c:v>
                </c:pt>
                <c:pt idx="497">
                  <c:v>1.57</c:v>
                </c:pt>
                <c:pt idx="498">
                  <c:v>1.61</c:v>
                </c:pt>
                <c:pt idx="499">
                  <c:v>1.53</c:v>
                </c:pt>
                <c:pt idx="500">
                  <c:v>1.81</c:v>
                </c:pt>
                <c:pt idx="501">
                  <c:v>1.77</c:v>
                </c:pt>
                <c:pt idx="502">
                  <c:v>2.2400000000000002</c:v>
                </c:pt>
                <c:pt idx="503">
                  <c:v>2.2599999999999998</c:v>
                </c:pt>
                <c:pt idx="504">
                  <c:v>2.2799999999999998</c:v>
                </c:pt>
                <c:pt idx="505">
                  <c:v>2.08</c:v>
                </c:pt>
                <c:pt idx="506">
                  <c:v>2.2999999999999998</c:v>
                </c:pt>
                <c:pt idx="507">
                  <c:v>2.2999999999999998</c:v>
                </c:pt>
                <c:pt idx="508">
                  <c:v>2.2000000000000002</c:v>
                </c:pt>
                <c:pt idx="509">
                  <c:v>2.16</c:v>
                </c:pt>
                <c:pt idx="510">
                  <c:v>2.1</c:v>
                </c:pt>
                <c:pt idx="511">
                  <c:v>1.88</c:v>
                </c:pt>
                <c:pt idx="512">
                  <c:v>1.88</c:v>
                </c:pt>
                <c:pt idx="513">
                  <c:v>1.92</c:v>
                </c:pt>
                <c:pt idx="514">
                  <c:v>1.76</c:v>
                </c:pt>
                <c:pt idx="515">
                  <c:v>1.76</c:v>
                </c:pt>
                <c:pt idx="516">
                  <c:v>1.78</c:v>
                </c:pt>
                <c:pt idx="517">
                  <c:v>1.76</c:v>
                </c:pt>
                <c:pt idx="518">
                  <c:v>1.78</c:v>
                </c:pt>
                <c:pt idx="519">
                  <c:v>2</c:v>
                </c:pt>
                <c:pt idx="520">
                  <c:v>2.16</c:v>
                </c:pt>
                <c:pt idx="521">
                  <c:v>1.79</c:v>
                </c:pt>
                <c:pt idx="522">
                  <c:v>2.87</c:v>
                </c:pt>
                <c:pt idx="523">
                  <c:v>2.2999999999999998</c:v>
                </c:pt>
                <c:pt idx="524">
                  <c:v>2.2200000000000002</c:v>
                </c:pt>
                <c:pt idx="525">
                  <c:v>1.96</c:v>
                </c:pt>
                <c:pt idx="526">
                  <c:v>1.92</c:v>
                </c:pt>
                <c:pt idx="527">
                  <c:v>1.84</c:v>
                </c:pt>
                <c:pt idx="528">
                  <c:v>1.8</c:v>
                </c:pt>
                <c:pt idx="529">
                  <c:v>1.78</c:v>
                </c:pt>
                <c:pt idx="530">
                  <c:v>1.92</c:v>
                </c:pt>
                <c:pt idx="531">
                  <c:v>1.82</c:v>
                </c:pt>
                <c:pt idx="532">
                  <c:v>1.8</c:v>
                </c:pt>
                <c:pt idx="533">
                  <c:v>1.78</c:v>
                </c:pt>
                <c:pt idx="534">
                  <c:v>2.4</c:v>
                </c:pt>
                <c:pt idx="535">
                  <c:v>2.08</c:v>
                </c:pt>
                <c:pt idx="536">
                  <c:v>2.8</c:v>
                </c:pt>
                <c:pt idx="537">
                  <c:v>2.42</c:v>
                </c:pt>
                <c:pt idx="538">
                  <c:v>2.42</c:v>
                </c:pt>
                <c:pt idx="539">
                  <c:v>1.8</c:v>
                </c:pt>
                <c:pt idx="540">
                  <c:v>1.81</c:v>
                </c:pt>
                <c:pt idx="541">
                  <c:v>1.77</c:v>
                </c:pt>
                <c:pt idx="542">
                  <c:v>1.76</c:v>
                </c:pt>
                <c:pt idx="543">
                  <c:v>1.73</c:v>
                </c:pt>
                <c:pt idx="544">
                  <c:v>1.65</c:v>
                </c:pt>
                <c:pt idx="545">
                  <c:v>1.65</c:v>
                </c:pt>
                <c:pt idx="546">
                  <c:v>1.64</c:v>
                </c:pt>
                <c:pt idx="547">
                  <c:v>1.66</c:v>
                </c:pt>
                <c:pt idx="548">
                  <c:v>1.68</c:v>
                </c:pt>
                <c:pt idx="549">
                  <c:v>1.64</c:v>
                </c:pt>
                <c:pt idx="550">
                  <c:v>1.63</c:v>
                </c:pt>
                <c:pt idx="551">
                  <c:v>1.63</c:v>
                </c:pt>
                <c:pt idx="552">
                  <c:v>1.7</c:v>
                </c:pt>
                <c:pt idx="553">
                  <c:v>1.84</c:v>
                </c:pt>
                <c:pt idx="554">
                  <c:v>2.52</c:v>
                </c:pt>
                <c:pt idx="555">
                  <c:v>3.18</c:v>
                </c:pt>
                <c:pt idx="556">
                  <c:v>3.24</c:v>
                </c:pt>
                <c:pt idx="557">
                  <c:v>3.1</c:v>
                </c:pt>
                <c:pt idx="558">
                  <c:v>2.84</c:v>
                </c:pt>
                <c:pt idx="559">
                  <c:v>3.2</c:v>
                </c:pt>
                <c:pt idx="560">
                  <c:v>3.02</c:v>
                </c:pt>
                <c:pt idx="561">
                  <c:v>2.52</c:v>
                </c:pt>
                <c:pt idx="562">
                  <c:v>2.2599999999999998</c:v>
                </c:pt>
                <c:pt idx="563">
                  <c:v>2.2999999999999998</c:v>
                </c:pt>
                <c:pt idx="564">
                  <c:v>2.2799999999999998</c:v>
                </c:pt>
                <c:pt idx="565">
                  <c:v>2.2999999999999998</c:v>
                </c:pt>
                <c:pt idx="566">
                  <c:v>2.4</c:v>
                </c:pt>
                <c:pt idx="567">
                  <c:v>2.8</c:v>
                </c:pt>
                <c:pt idx="568">
                  <c:v>2.82</c:v>
                </c:pt>
                <c:pt idx="569">
                  <c:v>3.5</c:v>
                </c:pt>
                <c:pt idx="570">
                  <c:v>3.52</c:v>
                </c:pt>
                <c:pt idx="571">
                  <c:v>3.1</c:v>
                </c:pt>
                <c:pt idx="572">
                  <c:v>2.6</c:v>
                </c:pt>
                <c:pt idx="573">
                  <c:v>2.5</c:v>
                </c:pt>
                <c:pt idx="574">
                  <c:v>5</c:v>
                </c:pt>
                <c:pt idx="575">
                  <c:v>3.5</c:v>
                </c:pt>
                <c:pt idx="576">
                  <c:v>3.2</c:v>
                </c:pt>
                <c:pt idx="577">
                  <c:v>3.28</c:v>
                </c:pt>
                <c:pt idx="578">
                  <c:v>3.47</c:v>
                </c:pt>
                <c:pt idx="579">
                  <c:v>3.88</c:v>
                </c:pt>
                <c:pt idx="580">
                  <c:v>5.71</c:v>
                </c:pt>
                <c:pt idx="581">
                  <c:v>3.92</c:v>
                </c:pt>
                <c:pt idx="582">
                  <c:v>3.26</c:v>
                </c:pt>
                <c:pt idx="583">
                  <c:v>3.1</c:v>
                </c:pt>
                <c:pt idx="584">
                  <c:v>2.9</c:v>
                </c:pt>
                <c:pt idx="585">
                  <c:v>2.8</c:v>
                </c:pt>
                <c:pt idx="586">
                  <c:v>2.7</c:v>
                </c:pt>
                <c:pt idx="587">
                  <c:v>2.56</c:v>
                </c:pt>
                <c:pt idx="588">
                  <c:v>2.8</c:v>
                </c:pt>
                <c:pt idx="589">
                  <c:v>2.5</c:v>
                </c:pt>
                <c:pt idx="590">
                  <c:v>2.4</c:v>
                </c:pt>
                <c:pt idx="591">
                  <c:v>2.33</c:v>
                </c:pt>
                <c:pt idx="592">
                  <c:v>5.32</c:v>
                </c:pt>
                <c:pt idx="593">
                  <c:v>3.7</c:v>
                </c:pt>
                <c:pt idx="594">
                  <c:v>4.76</c:v>
                </c:pt>
                <c:pt idx="595">
                  <c:v>2.98</c:v>
                </c:pt>
                <c:pt idx="596">
                  <c:v>2.85</c:v>
                </c:pt>
                <c:pt idx="597">
                  <c:v>2.63</c:v>
                </c:pt>
                <c:pt idx="598">
                  <c:v>2.4500000000000002</c:v>
                </c:pt>
                <c:pt idx="599">
                  <c:v>2.37</c:v>
                </c:pt>
                <c:pt idx="600">
                  <c:v>2.2599999999999998</c:v>
                </c:pt>
                <c:pt idx="601">
                  <c:v>2.5</c:v>
                </c:pt>
                <c:pt idx="602">
                  <c:v>2.68</c:v>
                </c:pt>
                <c:pt idx="603">
                  <c:v>2.5</c:v>
                </c:pt>
                <c:pt idx="604">
                  <c:v>3.67</c:v>
                </c:pt>
                <c:pt idx="605">
                  <c:v>2.62</c:v>
                </c:pt>
                <c:pt idx="606">
                  <c:v>2.5</c:v>
                </c:pt>
                <c:pt idx="607">
                  <c:v>2.35</c:v>
                </c:pt>
                <c:pt idx="608">
                  <c:v>2.1800000000000002</c:v>
                </c:pt>
                <c:pt idx="609">
                  <c:v>2.1</c:v>
                </c:pt>
                <c:pt idx="610">
                  <c:v>2.0499999999999998</c:v>
                </c:pt>
                <c:pt idx="611">
                  <c:v>2</c:v>
                </c:pt>
                <c:pt idx="612">
                  <c:v>1.98</c:v>
                </c:pt>
                <c:pt idx="613">
                  <c:v>1.95</c:v>
                </c:pt>
                <c:pt idx="614">
                  <c:v>1.92</c:v>
                </c:pt>
                <c:pt idx="626">
                  <c:v>3.06</c:v>
                </c:pt>
                <c:pt idx="627">
                  <c:v>3</c:v>
                </c:pt>
                <c:pt idx="628">
                  <c:v>2.88</c:v>
                </c:pt>
                <c:pt idx="629">
                  <c:v>2.8</c:v>
                </c:pt>
                <c:pt idx="630">
                  <c:v>3.52</c:v>
                </c:pt>
                <c:pt idx="631">
                  <c:v>4</c:v>
                </c:pt>
                <c:pt idx="632">
                  <c:v>3.08</c:v>
                </c:pt>
                <c:pt idx="633">
                  <c:v>2.74</c:v>
                </c:pt>
                <c:pt idx="634">
                  <c:v>2.63</c:v>
                </c:pt>
                <c:pt idx="635">
                  <c:v>3.4</c:v>
                </c:pt>
                <c:pt idx="636">
                  <c:v>3.45</c:v>
                </c:pt>
                <c:pt idx="637">
                  <c:v>3.1</c:v>
                </c:pt>
                <c:pt idx="638">
                  <c:v>2.75</c:v>
                </c:pt>
                <c:pt idx="639">
                  <c:v>2.8</c:v>
                </c:pt>
                <c:pt idx="640">
                  <c:v>2.6</c:v>
                </c:pt>
                <c:pt idx="641">
                  <c:v>6.24</c:v>
                </c:pt>
                <c:pt idx="642">
                  <c:v>6.24</c:v>
                </c:pt>
                <c:pt idx="643">
                  <c:v>3.3</c:v>
                </c:pt>
                <c:pt idx="644">
                  <c:v>3.65</c:v>
                </c:pt>
                <c:pt idx="645">
                  <c:v>3.9</c:v>
                </c:pt>
                <c:pt idx="646">
                  <c:v>3.1</c:v>
                </c:pt>
                <c:pt idx="647">
                  <c:v>3.8</c:v>
                </c:pt>
                <c:pt idx="648">
                  <c:v>3.26</c:v>
                </c:pt>
                <c:pt idx="649">
                  <c:v>2.9</c:v>
                </c:pt>
                <c:pt idx="650">
                  <c:v>3.26</c:v>
                </c:pt>
                <c:pt idx="651">
                  <c:v>3.1</c:v>
                </c:pt>
                <c:pt idx="652">
                  <c:v>3.1</c:v>
                </c:pt>
                <c:pt idx="653">
                  <c:v>3.68</c:v>
                </c:pt>
                <c:pt idx="654">
                  <c:v>3.6</c:v>
                </c:pt>
                <c:pt idx="655">
                  <c:v>2.9</c:v>
                </c:pt>
                <c:pt idx="656">
                  <c:v>2.9</c:v>
                </c:pt>
                <c:pt idx="657">
                  <c:v>2.62</c:v>
                </c:pt>
                <c:pt idx="658">
                  <c:v>2.68</c:v>
                </c:pt>
                <c:pt idx="659">
                  <c:v>2.58</c:v>
                </c:pt>
                <c:pt idx="660">
                  <c:v>2.5</c:v>
                </c:pt>
                <c:pt idx="661">
                  <c:v>2.56</c:v>
                </c:pt>
                <c:pt idx="662">
                  <c:v>3.15</c:v>
                </c:pt>
                <c:pt idx="663">
                  <c:v>2.8</c:v>
                </c:pt>
                <c:pt idx="664">
                  <c:v>3</c:v>
                </c:pt>
                <c:pt idx="665">
                  <c:v>3.48</c:v>
                </c:pt>
                <c:pt idx="666">
                  <c:v>2.9</c:v>
                </c:pt>
                <c:pt idx="667">
                  <c:v>2.84</c:v>
                </c:pt>
                <c:pt idx="668">
                  <c:v>3</c:v>
                </c:pt>
                <c:pt idx="669">
                  <c:v>3.4</c:v>
                </c:pt>
                <c:pt idx="670">
                  <c:v>3.22</c:v>
                </c:pt>
                <c:pt idx="671">
                  <c:v>2.78</c:v>
                </c:pt>
                <c:pt idx="672">
                  <c:v>2.7</c:v>
                </c:pt>
                <c:pt idx="673">
                  <c:v>2.62</c:v>
                </c:pt>
                <c:pt idx="674">
                  <c:v>2.86</c:v>
                </c:pt>
                <c:pt idx="675">
                  <c:v>3.58</c:v>
                </c:pt>
                <c:pt idx="676">
                  <c:v>3.04</c:v>
                </c:pt>
                <c:pt idx="677">
                  <c:v>3.2</c:v>
                </c:pt>
                <c:pt idx="678">
                  <c:v>3.6</c:v>
                </c:pt>
                <c:pt idx="679">
                  <c:v>3.36</c:v>
                </c:pt>
                <c:pt idx="680">
                  <c:v>4.4000000000000004</c:v>
                </c:pt>
                <c:pt idx="681">
                  <c:v>4.72</c:v>
                </c:pt>
                <c:pt idx="682">
                  <c:v>3.48</c:v>
                </c:pt>
                <c:pt idx="683">
                  <c:v>3.72</c:v>
                </c:pt>
                <c:pt idx="684">
                  <c:v>3.1</c:v>
                </c:pt>
                <c:pt idx="685">
                  <c:v>2.86</c:v>
                </c:pt>
                <c:pt idx="686">
                  <c:v>2.6</c:v>
                </c:pt>
                <c:pt idx="687">
                  <c:v>2.5</c:v>
                </c:pt>
                <c:pt idx="688">
                  <c:v>2.42</c:v>
                </c:pt>
                <c:pt idx="689">
                  <c:v>2.35</c:v>
                </c:pt>
                <c:pt idx="690">
                  <c:v>2.44</c:v>
                </c:pt>
                <c:pt idx="691">
                  <c:v>2.46</c:v>
                </c:pt>
                <c:pt idx="692">
                  <c:v>2.38</c:v>
                </c:pt>
                <c:pt idx="693">
                  <c:v>2.2599999999999998</c:v>
                </c:pt>
                <c:pt idx="694">
                  <c:v>2.19</c:v>
                </c:pt>
                <c:pt idx="695">
                  <c:v>2.11</c:v>
                </c:pt>
                <c:pt idx="696">
                  <c:v>2.2999999999999998</c:v>
                </c:pt>
                <c:pt idx="697">
                  <c:v>2.39</c:v>
                </c:pt>
                <c:pt idx="698">
                  <c:v>2.19</c:v>
                </c:pt>
                <c:pt idx="699">
                  <c:v>2.14</c:v>
                </c:pt>
                <c:pt idx="700">
                  <c:v>2.16</c:v>
                </c:pt>
                <c:pt idx="701">
                  <c:v>2.2000000000000002</c:v>
                </c:pt>
                <c:pt idx="702">
                  <c:v>2.2400000000000002</c:v>
                </c:pt>
                <c:pt idx="703">
                  <c:v>2.1800000000000002</c:v>
                </c:pt>
                <c:pt idx="704">
                  <c:v>2.52</c:v>
                </c:pt>
                <c:pt idx="705">
                  <c:v>2.2000000000000002</c:v>
                </c:pt>
                <c:pt idx="706">
                  <c:v>2.31</c:v>
                </c:pt>
                <c:pt idx="707">
                  <c:v>2.16</c:v>
                </c:pt>
                <c:pt idx="708">
                  <c:v>2.02</c:v>
                </c:pt>
                <c:pt idx="709">
                  <c:v>2</c:v>
                </c:pt>
                <c:pt idx="710">
                  <c:v>1.98</c:v>
                </c:pt>
                <c:pt idx="711">
                  <c:v>1.9</c:v>
                </c:pt>
                <c:pt idx="712">
                  <c:v>1.83</c:v>
                </c:pt>
                <c:pt idx="713">
                  <c:v>1.88</c:v>
                </c:pt>
                <c:pt idx="714">
                  <c:v>1.84</c:v>
                </c:pt>
                <c:pt idx="715">
                  <c:v>1.82</c:v>
                </c:pt>
                <c:pt idx="716">
                  <c:v>1.9</c:v>
                </c:pt>
                <c:pt idx="717">
                  <c:v>1.86</c:v>
                </c:pt>
                <c:pt idx="718">
                  <c:v>1.84</c:v>
                </c:pt>
                <c:pt idx="719">
                  <c:v>1.8</c:v>
                </c:pt>
                <c:pt idx="720">
                  <c:v>1.9</c:v>
                </c:pt>
                <c:pt idx="721">
                  <c:v>1.85</c:v>
                </c:pt>
                <c:pt idx="722">
                  <c:v>1.84</c:v>
                </c:pt>
                <c:pt idx="723">
                  <c:v>1.74</c:v>
                </c:pt>
                <c:pt idx="724">
                  <c:v>1.72</c:v>
                </c:pt>
                <c:pt idx="725">
                  <c:v>1.71</c:v>
                </c:pt>
                <c:pt idx="726">
                  <c:v>1.71</c:v>
                </c:pt>
                <c:pt idx="727">
                  <c:v>1.7</c:v>
                </c:pt>
                <c:pt idx="728">
                  <c:v>1.69</c:v>
                </c:pt>
                <c:pt idx="729">
                  <c:v>1.69</c:v>
                </c:pt>
                <c:pt idx="730">
                  <c:v>1.68</c:v>
                </c:pt>
                <c:pt idx="731">
                  <c:v>1.67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2419-4569-9280-2ABC6563F4C1}"/>
            </c:ext>
          </c:extLst>
        </c:ser>
        <c:ser>
          <c:idx val="14"/>
          <c:order val="2"/>
          <c:tx>
            <c:v>2012</c:v>
          </c:tx>
          <c:spPr>
            <a:ln w="12700">
              <a:solidFill>
                <a:schemeClr val="tx1"/>
              </a:solidFill>
              <a:prstDash val="sysDash"/>
            </a:ln>
          </c:spPr>
          <c:marker>
            <c:symbol val="dash"/>
            <c:size val="3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DATOS!$AK$3:$AK$734</c:f>
              <c:numCache>
                <c:formatCode>0.00</c:formatCode>
                <c:ptCount val="732"/>
                <c:pt idx="0">
                  <c:v>1.67</c:v>
                </c:pt>
                <c:pt idx="1">
                  <c:v>1.66</c:v>
                </c:pt>
                <c:pt idx="2">
                  <c:v>1.65</c:v>
                </c:pt>
                <c:pt idx="3">
                  <c:v>1.61</c:v>
                </c:pt>
                <c:pt idx="4">
                  <c:v>1.6</c:v>
                </c:pt>
                <c:pt idx="5">
                  <c:v>1.59</c:v>
                </c:pt>
                <c:pt idx="6">
                  <c:v>1.9</c:v>
                </c:pt>
                <c:pt idx="7">
                  <c:v>1.81</c:v>
                </c:pt>
                <c:pt idx="8">
                  <c:v>1.92</c:v>
                </c:pt>
                <c:pt idx="9">
                  <c:v>1.82</c:v>
                </c:pt>
                <c:pt idx="10">
                  <c:v>1.79</c:v>
                </c:pt>
                <c:pt idx="11">
                  <c:v>1.69</c:v>
                </c:pt>
                <c:pt idx="12">
                  <c:v>1.72</c:v>
                </c:pt>
                <c:pt idx="13">
                  <c:v>1.69</c:v>
                </c:pt>
                <c:pt idx="14">
                  <c:v>1.66</c:v>
                </c:pt>
                <c:pt idx="15">
                  <c:v>1.64</c:v>
                </c:pt>
                <c:pt idx="16">
                  <c:v>1.92</c:v>
                </c:pt>
                <c:pt idx="17">
                  <c:v>1.76</c:v>
                </c:pt>
                <c:pt idx="18">
                  <c:v>1.82</c:v>
                </c:pt>
                <c:pt idx="19">
                  <c:v>1.7</c:v>
                </c:pt>
                <c:pt idx="20">
                  <c:v>1.65</c:v>
                </c:pt>
                <c:pt idx="21">
                  <c:v>1.96</c:v>
                </c:pt>
                <c:pt idx="22">
                  <c:v>1.6</c:v>
                </c:pt>
                <c:pt idx="23">
                  <c:v>1.62</c:v>
                </c:pt>
                <c:pt idx="24">
                  <c:v>1.58</c:v>
                </c:pt>
                <c:pt idx="25">
                  <c:v>1.56</c:v>
                </c:pt>
                <c:pt idx="26">
                  <c:v>1.54</c:v>
                </c:pt>
                <c:pt idx="27">
                  <c:v>1.52</c:v>
                </c:pt>
                <c:pt idx="28">
                  <c:v>1.49</c:v>
                </c:pt>
                <c:pt idx="29">
                  <c:v>1.48</c:v>
                </c:pt>
                <c:pt idx="30">
                  <c:v>1.46</c:v>
                </c:pt>
                <c:pt idx="31">
                  <c:v>1.45</c:v>
                </c:pt>
                <c:pt idx="32">
                  <c:v>1.82</c:v>
                </c:pt>
                <c:pt idx="33">
                  <c:v>1.64</c:v>
                </c:pt>
                <c:pt idx="34">
                  <c:v>1.02</c:v>
                </c:pt>
                <c:pt idx="35">
                  <c:v>1.8</c:v>
                </c:pt>
                <c:pt idx="36">
                  <c:v>2.36</c:v>
                </c:pt>
                <c:pt idx="37">
                  <c:v>2.12</c:v>
                </c:pt>
                <c:pt idx="38">
                  <c:v>2.85</c:v>
                </c:pt>
                <c:pt idx="39">
                  <c:v>2.4300000000000002</c:v>
                </c:pt>
                <c:pt idx="40">
                  <c:v>2.5</c:v>
                </c:pt>
                <c:pt idx="41">
                  <c:v>2.2200000000000002</c:v>
                </c:pt>
                <c:pt idx="42">
                  <c:v>2.2000000000000002</c:v>
                </c:pt>
                <c:pt idx="43">
                  <c:v>2.33</c:v>
                </c:pt>
                <c:pt idx="44">
                  <c:v>2.58</c:v>
                </c:pt>
                <c:pt idx="45">
                  <c:v>2.41</c:v>
                </c:pt>
                <c:pt idx="46">
                  <c:v>2.36</c:v>
                </c:pt>
                <c:pt idx="47">
                  <c:v>2.2400000000000002</c:v>
                </c:pt>
                <c:pt idx="48">
                  <c:v>2.82</c:v>
                </c:pt>
                <c:pt idx="49">
                  <c:v>2.4300000000000002</c:v>
                </c:pt>
                <c:pt idx="50">
                  <c:v>2.42</c:v>
                </c:pt>
                <c:pt idx="51">
                  <c:v>2.12</c:v>
                </c:pt>
                <c:pt idx="52">
                  <c:v>2.08</c:v>
                </c:pt>
                <c:pt idx="53">
                  <c:v>2</c:v>
                </c:pt>
                <c:pt idx="54">
                  <c:v>2.04</c:v>
                </c:pt>
                <c:pt idx="55">
                  <c:v>1.99</c:v>
                </c:pt>
                <c:pt idx="56">
                  <c:v>2.0099999999999998</c:v>
                </c:pt>
                <c:pt idx="57">
                  <c:v>1.96</c:v>
                </c:pt>
                <c:pt idx="58">
                  <c:v>1.9</c:v>
                </c:pt>
                <c:pt idx="59">
                  <c:v>1.89</c:v>
                </c:pt>
                <c:pt idx="60">
                  <c:v>1.88</c:v>
                </c:pt>
                <c:pt idx="61">
                  <c:v>1.8</c:v>
                </c:pt>
                <c:pt idx="62">
                  <c:v>1.82</c:v>
                </c:pt>
                <c:pt idx="63">
                  <c:v>1.7</c:v>
                </c:pt>
                <c:pt idx="64">
                  <c:v>1.66</c:v>
                </c:pt>
                <c:pt idx="65">
                  <c:v>1.63</c:v>
                </c:pt>
                <c:pt idx="66">
                  <c:v>1.6</c:v>
                </c:pt>
                <c:pt idx="67">
                  <c:v>1.55</c:v>
                </c:pt>
                <c:pt idx="68">
                  <c:v>1.56</c:v>
                </c:pt>
                <c:pt idx="69">
                  <c:v>1.54</c:v>
                </c:pt>
                <c:pt idx="70">
                  <c:v>1.74</c:v>
                </c:pt>
                <c:pt idx="71">
                  <c:v>1.9</c:v>
                </c:pt>
                <c:pt idx="72">
                  <c:v>2.42</c:v>
                </c:pt>
                <c:pt idx="73">
                  <c:v>2.2000000000000002</c:v>
                </c:pt>
                <c:pt idx="74">
                  <c:v>2.4500000000000002</c:v>
                </c:pt>
                <c:pt idx="75">
                  <c:v>2.1</c:v>
                </c:pt>
                <c:pt idx="76">
                  <c:v>2.02</c:v>
                </c:pt>
                <c:pt idx="77">
                  <c:v>2.4</c:v>
                </c:pt>
                <c:pt idx="78">
                  <c:v>2.25</c:v>
                </c:pt>
                <c:pt idx="79">
                  <c:v>2.1</c:v>
                </c:pt>
                <c:pt idx="80">
                  <c:v>2.02</c:v>
                </c:pt>
                <c:pt idx="81">
                  <c:v>1.92</c:v>
                </c:pt>
                <c:pt idx="82">
                  <c:v>2.13</c:v>
                </c:pt>
                <c:pt idx="83">
                  <c:v>2.1</c:v>
                </c:pt>
                <c:pt idx="84">
                  <c:v>1.9</c:v>
                </c:pt>
                <c:pt idx="85">
                  <c:v>1.79</c:v>
                </c:pt>
                <c:pt idx="86">
                  <c:v>1.77</c:v>
                </c:pt>
                <c:pt idx="87">
                  <c:v>1.69</c:v>
                </c:pt>
                <c:pt idx="88">
                  <c:v>1.7</c:v>
                </c:pt>
                <c:pt idx="89">
                  <c:v>1.58</c:v>
                </c:pt>
                <c:pt idx="90">
                  <c:v>1.62</c:v>
                </c:pt>
                <c:pt idx="91">
                  <c:v>1.6</c:v>
                </c:pt>
                <c:pt idx="92">
                  <c:v>1.62</c:v>
                </c:pt>
                <c:pt idx="93">
                  <c:v>1.59</c:v>
                </c:pt>
                <c:pt idx="94">
                  <c:v>1.58</c:v>
                </c:pt>
                <c:pt idx="95">
                  <c:v>1.55</c:v>
                </c:pt>
                <c:pt idx="96">
                  <c:v>1.53</c:v>
                </c:pt>
                <c:pt idx="97">
                  <c:v>1.56</c:v>
                </c:pt>
                <c:pt idx="98">
                  <c:v>1.5</c:v>
                </c:pt>
                <c:pt idx="99">
                  <c:v>1.49</c:v>
                </c:pt>
                <c:pt idx="100">
                  <c:v>1.5</c:v>
                </c:pt>
                <c:pt idx="101">
                  <c:v>1.48</c:v>
                </c:pt>
                <c:pt idx="102">
                  <c:v>1.46</c:v>
                </c:pt>
                <c:pt idx="103">
                  <c:v>1.44</c:v>
                </c:pt>
                <c:pt idx="104">
                  <c:v>1.43</c:v>
                </c:pt>
                <c:pt idx="105">
                  <c:v>1.41</c:v>
                </c:pt>
                <c:pt idx="106">
                  <c:v>1.41</c:v>
                </c:pt>
                <c:pt idx="107">
                  <c:v>1.39</c:v>
                </c:pt>
                <c:pt idx="108">
                  <c:v>1.4</c:v>
                </c:pt>
                <c:pt idx="109">
                  <c:v>1.38</c:v>
                </c:pt>
                <c:pt idx="110">
                  <c:v>1.39</c:v>
                </c:pt>
                <c:pt idx="111">
                  <c:v>1.38</c:v>
                </c:pt>
                <c:pt idx="112">
                  <c:v>1.43</c:v>
                </c:pt>
                <c:pt idx="113">
                  <c:v>1.42</c:v>
                </c:pt>
                <c:pt idx="114">
                  <c:v>1.41</c:v>
                </c:pt>
                <c:pt idx="115">
                  <c:v>1.42</c:v>
                </c:pt>
                <c:pt idx="116">
                  <c:v>1.4</c:v>
                </c:pt>
                <c:pt idx="117">
                  <c:v>1.4</c:v>
                </c:pt>
                <c:pt idx="118" formatCode="General">
                  <c:v>1.94</c:v>
                </c:pt>
                <c:pt idx="119" formatCode="General">
                  <c:v>2.04</c:v>
                </c:pt>
                <c:pt idx="120">
                  <c:v>1.92</c:v>
                </c:pt>
                <c:pt idx="121">
                  <c:v>1.62</c:v>
                </c:pt>
                <c:pt idx="122">
                  <c:v>1.6</c:v>
                </c:pt>
                <c:pt idx="123">
                  <c:v>1.48</c:v>
                </c:pt>
                <c:pt idx="124">
                  <c:v>1.5</c:v>
                </c:pt>
                <c:pt idx="125">
                  <c:v>1.49</c:v>
                </c:pt>
                <c:pt idx="126">
                  <c:v>1.8</c:v>
                </c:pt>
                <c:pt idx="127">
                  <c:v>1.85</c:v>
                </c:pt>
                <c:pt idx="128">
                  <c:v>1.84</c:v>
                </c:pt>
                <c:pt idx="129">
                  <c:v>1.7</c:v>
                </c:pt>
                <c:pt idx="130">
                  <c:v>1.66</c:v>
                </c:pt>
                <c:pt idx="131">
                  <c:v>1.6</c:v>
                </c:pt>
                <c:pt idx="132">
                  <c:v>1.8</c:v>
                </c:pt>
                <c:pt idx="133">
                  <c:v>1.75</c:v>
                </c:pt>
                <c:pt idx="134">
                  <c:v>1.69</c:v>
                </c:pt>
                <c:pt idx="135">
                  <c:v>1.6</c:v>
                </c:pt>
                <c:pt idx="136">
                  <c:v>1.57</c:v>
                </c:pt>
                <c:pt idx="137">
                  <c:v>1.74</c:v>
                </c:pt>
                <c:pt idx="138">
                  <c:v>1.65</c:v>
                </c:pt>
                <c:pt idx="139">
                  <c:v>1.79</c:v>
                </c:pt>
                <c:pt idx="140">
                  <c:v>1.68</c:v>
                </c:pt>
                <c:pt idx="141">
                  <c:v>1.65</c:v>
                </c:pt>
                <c:pt idx="142">
                  <c:v>1.86</c:v>
                </c:pt>
                <c:pt idx="143">
                  <c:v>1.64</c:v>
                </c:pt>
                <c:pt idx="144">
                  <c:v>1.65</c:v>
                </c:pt>
                <c:pt idx="145">
                  <c:v>1.7</c:v>
                </c:pt>
                <c:pt idx="146">
                  <c:v>1.68</c:v>
                </c:pt>
                <c:pt idx="147">
                  <c:v>1.62</c:v>
                </c:pt>
                <c:pt idx="148">
                  <c:v>1.6</c:v>
                </c:pt>
                <c:pt idx="149">
                  <c:v>1.53</c:v>
                </c:pt>
                <c:pt idx="150">
                  <c:v>1.5</c:v>
                </c:pt>
                <c:pt idx="151">
                  <c:v>1.62</c:v>
                </c:pt>
                <c:pt idx="152">
                  <c:v>1.6</c:v>
                </c:pt>
                <c:pt idx="153">
                  <c:v>1.7</c:v>
                </c:pt>
                <c:pt idx="154">
                  <c:v>2.16</c:v>
                </c:pt>
                <c:pt idx="155">
                  <c:v>2.15</c:v>
                </c:pt>
                <c:pt idx="156">
                  <c:v>2.1</c:v>
                </c:pt>
                <c:pt idx="157">
                  <c:v>2.11</c:v>
                </c:pt>
                <c:pt idx="158">
                  <c:v>2.0499999999999998</c:v>
                </c:pt>
                <c:pt idx="159">
                  <c:v>2.06</c:v>
                </c:pt>
                <c:pt idx="160">
                  <c:v>2.06</c:v>
                </c:pt>
                <c:pt idx="161">
                  <c:v>2</c:v>
                </c:pt>
                <c:pt idx="162">
                  <c:v>2.25</c:v>
                </c:pt>
                <c:pt idx="163">
                  <c:v>2.64</c:v>
                </c:pt>
                <c:pt idx="164">
                  <c:v>2.52</c:v>
                </c:pt>
                <c:pt idx="165">
                  <c:v>2.4500000000000002</c:v>
                </c:pt>
                <c:pt idx="166">
                  <c:v>2.4</c:v>
                </c:pt>
                <c:pt idx="167">
                  <c:v>2.54</c:v>
                </c:pt>
                <c:pt idx="168">
                  <c:v>2.2000000000000002</c:v>
                </c:pt>
                <c:pt idx="169">
                  <c:v>2.8</c:v>
                </c:pt>
                <c:pt idx="170">
                  <c:v>3.1</c:v>
                </c:pt>
                <c:pt idx="171">
                  <c:v>6.22</c:v>
                </c:pt>
                <c:pt idx="172">
                  <c:v>4.75</c:v>
                </c:pt>
                <c:pt idx="173">
                  <c:v>3.42</c:v>
                </c:pt>
                <c:pt idx="174">
                  <c:v>2.61</c:v>
                </c:pt>
                <c:pt idx="175">
                  <c:v>2.54</c:v>
                </c:pt>
                <c:pt idx="176">
                  <c:v>2.4900000000000002</c:v>
                </c:pt>
                <c:pt idx="177">
                  <c:v>2.78</c:v>
                </c:pt>
                <c:pt idx="178">
                  <c:v>3.18</c:v>
                </c:pt>
                <c:pt idx="179">
                  <c:v>3.5</c:v>
                </c:pt>
                <c:pt idx="180">
                  <c:v>2.63</c:v>
                </c:pt>
                <c:pt idx="181">
                  <c:v>2.2999999999999998</c:v>
                </c:pt>
                <c:pt idx="182">
                  <c:v>2.19</c:v>
                </c:pt>
                <c:pt idx="183">
                  <c:v>2.19</c:v>
                </c:pt>
                <c:pt idx="184">
                  <c:v>2.2000000000000002</c:v>
                </c:pt>
                <c:pt idx="185">
                  <c:v>2.04</c:v>
                </c:pt>
                <c:pt idx="186">
                  <c:v>1.98</c:v>
                </c:pt>
                <c:pt idx="187">
                  <c:v>1.91</c:v>
                </c:pt>
                <c:pt idx="188">
                  <c:v>1.92</c:v>
                </c:pt>
                <c:pt idx="189">
                  <c:v>1.89</c:v>
                </c:pt>
                <c:pt idx="190">
                  <c:v>1.9</c:v>
                </c:pt>
                <c:pt idx="191">
                  <c:v>1.86</c:v>
                </c:pt>
                <c:pt idx="192">
                  <c:v>1.82</c:v>
                </c:pt>
                <c:pt idx="193">
                  <c:v>1.8</c:v>
                </c:pt>
                <c:pt idx="194">
                  <c:v>2.56</c:v>
                </c:pt>
                <c:pt idx="195">
                  <c:v>2.42</c:v>
                </c:pt>
                <c:pt idx="196">
                  <c:v>2.42</c:v>
                </c:pt>
                <c:pt idx="197">
                  <c:v>2.4</c:v>
                </c:pt>
                <c:pt idx="198">
                  <c:v>3.02</c:v>
                </c:pt>
                <c:pt idx="199">
                  <c:v>2.6</c:v>
                </c:pt>
                <c:pt idx="200">
                  <c:v>2.68</c:v>
                </c:pt>
                <c:pt idx="201">
                  <c:v>3.85</c:v>
                </c:pt>
                <c:pt idx="202">
                  <c:v>3.26</c:v>
                </c:pt>
                <c:pt idx="203">
                  <c:v>2.85</c:v>
                </c:pt>
                <c:pt idx="204">
                  <c:v>4.7</c:v>
                </c:pt>
                <c:pt idx="205">
                  <c:v>2.84</c:v>
                </c:pt>
                <c:pt idx="206">
                  <c:v>2.98</c:v>
                </c:pt>
                <c:pt idx="207">
                  <c:v>2.86</c:v>
                </c:pt>
                <c:pt idx="208">
                  <c:v>2.77</c:v>
                </c:pt>
                <c:pt idx="209">
                  <c:v>2.72</c:v>
                </c:pt>
                <c:pt idx="210">
                  <c:v>3</c:v>
                </c:pt>
                <c:pt idx="211">
                  <c:v>2.9</c:v>
                </c:pt>
                <c:pt idx="212">
                  <c:v>3.9</c:v>
                </c:pt>
                <c:pt idx="213">
                  <c:v>3.5</c:v>
                </c:pt>
                <c:pt idx="214">
                  <c:v>3.05</c:v>
                </c:pt>
                <c:pt idx="215">
                  <c:v>2.9</c:v>
                </c:pt>
                <c:pt idx="216">
                  <c:v>2.82</c:v>
                </c:pt>
                <c:pt idx="217">
                  <c:v>2.62</c:v>
                </c:pt>
                <c:pt idx="218">
                  <c:v>3.7</c:v>
                </c:pt>
                <c:pt idx="219">
                  <c:v>2.84</c:v>
                </c:pt>
                <c:pt idx="220">
                  <c:v>2.94</c:v>
                </c:pt>
                <c:pt idx="221">
                  <c:v>2.82</c:v>
                </c:pt>
                <c:pt idx="222">
                  <c:v>3.04</c:v>
                </c:pt>
                <c:pt idx="223">
                  <c:v>2.91</c:v>
                </c:pt>
                <c:pt idx="224">
                  <c:v>3.05</c:v>
                </c:pt>
                <c:pt idx="225">
                  <c:v>2.93</c:v>
                </c:pt>
                <c:pt idx="226">
                  <c:v>2.79</c:v>
                </c:pt>
                <c:pt idx="227">
                  <c:v>2.6</c:v>
                </c:pt>
                <c:pt idx="228">
                  <c:v>2.65</c:v>
                </c:pt>
                <c:pt idx="229">
                  <c:v>2.4300000000000002</c:v>
                </c:pt>
                <c:pt idx="230">
                  <c:v>2.29</c:v>
                </c:pt>
                <c:pt idx="231">
                  <c:v>2.08</c:v>
                </c:pt>
                <c:pt idx="232">
                  <c:v>2.09</c:v>
                </c:pt>
                <c:pt idx="233">
                  <c:v>1.9</c:v>
                </c:pt>
                <c:pt idx="234">
                  <c:v>2.04</c:v>
                </c:pt>
                <c:pt idx="235">
                  <c:v>2</c:v>
                </c:pt>
                <c:pt idx="236">
                  <c:v>2.0499999999999998</c:v>
                </c:pt>
                <c:pt idx="237">
                  <c:v>1.98</c:v>
                </c:pt>
                <c:pt idx="238">
                  <c:v>3.02</c:v>
                </c:pt>
                <c:pt idx="239">
                  <c:v>2.73</c:v>
                </c:pt>
                <c:pt idx="240">
                  <c:v>2.5099999999999998</c:v>
                </c:pt>
                <c:pt idx="241">
                  <c:v>2.96</c:v>
                </c:pt>
                <c:pt idx="242">
                  <c:v>3.35</c:v>
                </c:pt>
                <c:pt idx="243">
                  <c:v>2.9</c:v>
                </c:pt>
                <c:pt idx="244">
                  <c:v>2.98</c:v>
                </c:pt>
                <c:pt idx="245">
                  <c:v>3.44</c:v>
                </c:pt>
                <c:pt idx="246">
                  <c:v>2.82</c:v>
                </c:pt>
                <c:pt idx="247">
                  <c:v>3.09</c:v>
                </c:pt>
                <c:pt idx="248">
                  <c:v>2.5499999999999998</c:v>
                </c:pt>
                <c:pt idx="249">
                  <c:v>2.64</c:v>
                </c:pt>
                <c:pt idx="250">
                  <c:v>2.41</c:v>
                </c:pt>
                <c:pt idx="251">
                  <c:v>5.12</c:v>
                </c:pt>
                <c:pt idx="252">
                  <c:v>2.82</c:v>
                </c:pt>
                <c:pt idx="253">
                  <c:v>3.4</c:v>
                </c:pt>
                <c:pt idx="254">
                  <c:v>2.82</c:v>
                </c:pt>
                <c:pt idx="255">
                  <c:v>4.2</c:v>
                </c:pt>
                <c:pt idx="256">
                  <c:v>3.56</c:v>
                </c:pt>
                <c:pt idx="257">
                  <c:v>3.72</c:v>
                </c:pt>
                <c:pt idx="258">
                  <c:v>2.9</c:v>
                </c:pt>
                <c:pt idx="259">
                  <c:v>3.06</c:v>
                </c:pt>
                <c:pt idx="260">
                  <c:v>2.6</c:v>
                </c:pt>
                <c:pt idx="261">
                  <c:v>2.4</c:v>
                </c:pt>
                <c:pt idx="262">
                  <c:v>2.4</c:v>
                </c:pt>
                <c:pt idx="263">
                  <c:v>2.68</c:v>
                </c:pt>
                <c:pt idx="264">
                  <c:v>3.25</c:v>
                </c:pt>
                <c:pt idx="265">
                  <c:v>2.72</c:v>
                </c:pt>
                <c:pt idx="266">
                  <c:v>2.4</c:v>
                </c:pt>
                <c:pt idx="267">
                  <c:v>2.2000000000000002</c:v>
                </c:pt>
                <c:pt idx="268">
                  <c:v>2.23</c:v>
                </c:pt>
                <c:pt idx="269">
                  <c:v>2.17</c:v>
                </c:pt>
                <c:pt idx="270">
                  <c:v>2.17</c:v>
                </c:pt>
                <c:pt idx="271">
                  <c:v>2.02</c:v>
                </c:pt>
                <c:pt idx="272">
                  <c:v>2</c:v>
                </c:pt>
                <c:pt idx="273">
                  <c:v>1.94</c:v>
                </c:pt>
                <c:pt idx="274">
                  <c:v>2.0499999999999998</c:v>
                </c:pt>
                <c:pt idx="275">
                  <c:v>2.92</c:v>
                </c:pt>
                <c:pt idx="276">
                  <c:v>2.99</c:v>
                </c:pt>
                <c:pt idx="277">
                  <c:v>1.9</c:v>
                </c:pt>
                <c:pt idx="278">
                  <c:v>2</c:v>
                </c:pt>
                <c:pt idx="279">
                  <c:v>1.98</c:v>
                </c:pt>
                <c:pt idx="280">
                  <c:v>2.1</c:v>
                </c:pt>
                <c:pt idx="281">
                  <c:v>1.95</c:v>
                </c:pt>
                <c:pt idx="282">
                  <c:v>1.96</c:v>
                </c:pt>
                <c:pt idx="283">
                  <c:v>1.96</c:v>
                </c:pt>
                <c:pt idx="284">
                  <c:v>1.95</c:v>
                </c:pt>
                <c:pt idx="285">
                  <c:v>1.92</c:v>
                </c:pt>
                <c:pt idx="286">
                  <c:v>1.98</c:v>
                </c:pt>
                <c:pt idx="287">
                  <c:v>1.9</c:v>
                </c:pt>
                <c:pt idx="288">
                  <c:v>4.5</c:v>
                </c:pt>
                <c:pt idx="289">
                  <c:v>2.5</c:v>
                </c:pt>
                <c:pt idx="290">
                  <c:v>2.58</c:v>
                </c:pt>
                <c:pt idx="291">
                  <c:v>2.8</c:v>
                </c:pt>
                <c:pt idx="292">
                  <c:v>2.29</c:v>
                </c:pt>
                <c:pt idx="293">
                  <c:v>2.08</c:v>
                </c:pt>
                <c:pt idx="294">
                  <c:v>2.0499999999999998</c:v>
                </c:pt>
                <c:pt idx="295">
                  <c:v>2</c:v>
                </c:pt>
                <c:pt idx="296">
                  <c:v>1.98</c:v>
                </c:pt>
                <c:pt idx="297">
                  <c:v>1.9</c:v>
                </c:pt>
                <c:pt idx="298">
                  <c:v>2.0099999999999998</c:v>
                </c:pt>
                <c:pt idx="299">
                  <c:v>1.94</c:v>
                </c:pt>
                <c:pt idx="300">
                  <c:v>1.92</c:v>
                </c:pt>
                <c:pt idx="301">
                  <c:v>1.84</c:v>
                </c:pt>
                <c:pt idx="302">
                  <c:v>1.81</c:v>
                </c:pt>
                <c:pt idx="303">
                  <c:v>1.8</c:v>
                </c:pt>
                <c:pt idx="304">
                  <c:v>2</c:v>
                </c:pt>
                <c:pt idx="305">
                  <c:v>3.5</c:v>
                </c:pt>
                <c:pt idx="306">
                  <c:v>2.54</c:v>
                </c:pt>
                <c:pt idx="307">
                  <c:v>2.34</c:v>
                </c:pt>
                <c:pt idx="308">
                  <c:v>2.2400000000000002</c:v>
                </c:pt>
                <c:pt idx="309">
                  <c:v>2.09</c:v>
                </c:pt>
                <c:pt idx="310">
                  <c:v>1.98</c:v>
                </c:pt>
                <c:pt idx="311">
                  <c:v>1.87</c:v>
                </c:pt>
                <c:pt idx="312">
                  <c:v>1.83</c:v>
                </c:pt>
                <c:pt idx="313">
                  <c:v>1.89</c:v>
                </c:pt>
                <c:pt idx="314">
                  <c:v>1.86</c:v>
                </c:pt>
                <c:pt idx="315">
                  <c:v>1.7</c:v>
                </c:pt>
                <c:pt idx="316">
                  <c:v>1.66</c:v>
                </c:pt>
                <c:pt idx="317">
                  <c:v>1.64</c:v>
                </c:pt>
                <c:pt idx="318">
                  <c:v>1.7</c:v>
                </c:pt>
                <c:pt idx="319">
                  <c:v>1.67</c:v>
                </c:pt>
                <c:pt idx="320">
                  <c:v>1.68</c:v>
                </c:pt>
                <c:pt idx="321">
                  <c:v>1.67</c:v>
                </c:pt>
                <c:pt idx="322">
                  <c:v>1.69</c:v>
                </c:pt>
                <c:pt idx="323">
                  <c:v>1.72</c:v>
                </c:pt>
                <c:pt idx="324">
                  <c:v>2.04</c:v>
                </c:pt>
                <c:pt idx="325">
                  <c:v>2.38</c:v>
                </c:pt>
                <c:pt idx="326">
                  <c:v>2.2400000000000002</c:v>
                </c:pt>
                <c:pt idx="327">
                  <c:v>2.56</c:v>
                </c:pt>
                <c:pt idx="328">
                  <c:v>2.2999999999999998</c:v>
                </c:pt>
                <c:pt idx="329">
                  <c:v>2.4</c:v>
                </c:pt>
                <c:pt idx="330">
                  <c:v>2.61</c:v>
                </c:pt>
                <c:pt idx="331">
                  <c:v>2.2599999999999998</c:v>
                </c:pt>
                <c:pt idx="332">
                  <c:v>2.31</c:v>
                </c:pt>
                <c:pt idx="333">
                  <c:v>2.2799999999999998</c:v>
                </c:pt>
                <c:pt idx="334">
                  <c:v>2.1800000000000002</c:v>
                </c:pt>
                <c:pt idx="335">
                  <c:v>2.5</c:v>
                </c:pt>
                <c:pt idx="336">
                  <c:v>2.2999999999999998</c:v>
                </c:pt>
                <c:pt idx="337">
                  <c:v>2.16</c:v>
                </c:pt>
                <c:pt idx="338">
                  <c:v>2.23</c:v>
                </c:pt>
                <c:pt idx="339">
                  <c:v>2.5</c:v>
                </c:pt>
                <c:pt idx="340">
                  <c:v>2.04</c:v>
                </c:pt>
                <c:pt idx="341">
                  <c:v>1.92</c:v>
                </c:pt>
                <c:pt idx="342">
                  <c:v>1.85</c:v>
                </c:pt>
                <c:pt idx="343">
                  <c:v>1.79</c:v>
                </c:pt>
                <c:pt idx="344">
                  <c:v>1.84</c:v>
                </c:pt>
                <c:pt idx="345">
                  <c:v>2.0499999999999998</c:v>
                </c:pt>
                <c:pt idx="346">
                  <c:v>1.9</c:v>
                </c:pt>
                <c:pt idx="347">
                  <c:v>1.86</c:v>
                </c:pt>
                <c:pt idx="348">
                  <c:v>1.81</c:v>
                </c:pt>
                <c:pt idx="349">
                  <c:v>1.75</c:v>
                </c:pt>
                <c:pt idx="350">
                  <c:v>1.69</c:v>
                </c:pt>
                <c:pt idx="351">
                  <c:v>1.63</c:v>
                </c:pt>
                <c:pt idx="352">
                  <c:v>1.62</c:v>
                </c:pt>
                <c:pt idx="353">
                  <c:v>1.59</c:v>
                </c:pt>
                <c:pt idx="354">
                  <c:v>1.6</c:v>
                </c:pt>
                <c:pt idx="355">
                  <c:v>1.62</c:v>
                </c:pt>
                <c:pt idx="356">
                  <c:v>1.74</c:v>
                </c:pt>
                <c:pt idx="357">
                  <c:v>2.04</c:v>
                </c:pt>
                <c:pt idx="358">
                  <c:v>1.88</c:v>
                </c:pt>
                <c:pt idx="359">
                  <c:v>1.86</c:v>
                </c:pt>
                <c:pt idx="360">
                  <c:v>1.83</c:v>
                </c:pt>
                <c:pt idx="361">
                  <c:v>1.64</c:v>
                </c:pt>
                <c:pt idx="362">
                  <c:v>1.62</c:v>
                </c:pt>
                <c:pt idx="363">
                  <c:v>1.6</c:v>
                </c:pt>
                <c:pt idx="364">
                  <c:v>2.1</c:v>
                </c:pt>
                <c:pt idx="365">
                  <c:v>1.98</c:v>
                </c:pt>
                <c:pt idx="366">
                  <c:v>1.86</c:v>
                </c:pt>
                <c:pt idx="367">
                  <c:v>1.79</c:v>
                </c:pt>
                <c:pt idx="368">
                  <c:v>1.7</c:v>
                </c:pt>
                <c:pt idx="369">
                  <c:v>1.68</c:v>
                </c:pt>
                <c:pt idx="370">
                  <c:v>1.73</c:v>
                </c:pt>
                <c:pt idx="371">
                  <c:v>1.72</c:v>
                </c:pt>
                <c:pt idx="372">
                  <c:v>1.71</c:v>
                </c:pt>
                <c:pt idx="373">
                  <c:v>1.7</c:v>
                </c:pt>
                <c:pt idx="374">
                  <c:v>1.71</c:v>
                </c:pt>
                <c:pt idx="375">
                  <c:v>1.65</c:v>
                </c:pt>
                <c:pt idx="376">
                  <c:v>1.66</c:v>
                </c:pt>
                <c:pt idx="377">
                  <c:v>1.62</c:v>
                </c:pt>
                <c:pt idx="378">
                  <c:v>1.65</c:v>
                </c:pt>
                <c:pt idx="379">
                  <c:v>1.62</c:v>
                </c:pt>
                <c:pt idx="380">
                  <c:v>1.6</c:v>
                </c:pt>
                <c:pt idx="381">
                  <c:v>1.54</c:v>
                </c:pt>
                <c:pt idx="382">
                  <c:v>1.55</c:v>
                </c:pt>
                <c:pt idx="383">
                  <c:v>2.1</c:v>
                </c:pt>
                <c:pt idx="384">
                  <c:v>2.0499999999999998</c:v>
                </c:pt>
                <c:pt idx="385">
                  <c:v>1.93</c:v>
                </c:pt>
                <c:pt idx="386">
                  <c:v>1.92</c:v>
                </c:pt>
                <c:pt idx="387">
                  <c:v>3.97</c:v>
                </c:pt>
                <c:pt idx="388">
                  <c:v>3.93</c:v>
                </c:pt>
                <c:pt idx="389">
                  <c:v>3.88</c:v>
                </c:pt>
                <c:pt idx="390">
                  <c:v>2.93</c:v>
                </c:pt>
                <c:pt idx="391">
                  <c:v>3.4</c:v>
                </c:pt>
                <c:pt idx="392">
                  <c:v>2.84</c:v>
                </c:pt>
                <c:pt idx="393">
                  <c:v>3.64</c:v>
                </c:pt>
                <c:pt idx="394">
                  <c:v>2.8</c:v>
                </c:pt>
                <c:pt idx="395">
                  <c:v>2.4</c:v>
                </c:pt>
                <c:pt idx="396">
                  <c:v>2.15</c:v>
                </c:pt>
                <c:pt idx="397">
                  <c:v>2.0499999999999998</c:v>
                </c:pt>
                <c:pt idx="398">
                  <c:v>1.88</c:v>
                </c:pt>
                <c:pt idx="399">
                  <c:v>1.9</c:v>
                </c:pt>
                <c:pt idx="400">
                  <c:v>1.85</c:v>
                </c:pt>
                <c:pt idx="401">
                  <c:v>2.04</c:v>
                </c:pt>
                <c:pt idx="402">
                  <c:v>2.0699999999999998</c:v>
                </c:pt>
                <c:pt idx="403">
                  <c:v>1.85</c:v>
                </c:pt>
                <c:pt idx="404">
                  <c:v>1.83</c:v>
                </c:pt>
                <c:pt idx="405">
                  <c:v>1.8</c:v>
                </c:pt>
                <c:pt idx="406">
                  <c:v>2.0699999999999998</c:v>
                </c:pt>
                <c:pt idx="407">
                  <c:v>1.96</c:v>
                </c:pt>
                <c:pt idx="408">
                  <c:v>1.89</c:v>
                </c:pt>
                <c:pt idx="409">
                  <c:v>1.84</c:v>
                </c:pt>
                <c:pt idx="410">
                  <c:v>2.5299999999999998</c:v>
                </c:pt>
                <c:pt idx="411">
                  <c:v>2.2799999999999998</c:v>
                </c:pt>
                <c:pt idx="412">
                  <c:v>2.2000000000000002</c:v>
                </c:pt>
                <c:pt idx="413">
                  <c:v>2.0699999999999998</c:v>
                </c:pt>
                <c:pt idx="414">
                  <c:v>1.89</c:v>
                </c:pt>
                <c:pt idx="415">
                  <c:v>1.86</c:v>
                </c:pt>
                <c:pt idx="416">
                  <c:v>2.0299999999999998</c:v>
                </c:pt>
                <c:pt idx="417">
                  <c:v>2.06</c:v>
                </c:pt>
                <c:pt idx="418">
                  <c:v>2.44</c:v>
                </c:pt>
                <c:pt idx="419">
                  <c:v>3.55</c:v>
                </c:pt>
                <c:pt idx="420">
                  <c:v>2.7</c:v>
                </c:pt>
                <c:pt idx="421">
                  <c:v>2.62</c:v>
                </c:pt>
                <c:pt idx="422">
                  <c:v>2.41</c:v>
                </c:pt>
                <c:pt idx="423">
                  <c:v>2.52</c:v>
                </c:pt>
                <c:pt idx="424">
                  <c:v>2.76</c:v>
                </c:pt>
                <c:pt idx="425">
                  <c:v>1.64</c:v>
                </c:pt>
                <c:pt idx="426">
                  <c:v>1.74</c:v>
                </c:pt>
                <c:pt idx="427">
                  <c:v>2.84</c:v>
                </c:pt>
                <c:pt idx="428">
                  <c:v>2.67</c:v>
                </c:pt>
                <c:pt idx="429">
                  <c:v>2.37</c:v>
                </c:pt>
                <c:pt idx="430">
                  <c:v>2.13</c:v>
                </c:pt>
                <c:pt idx="431">
                  <c:v>2.04</c:v>
                </c:pt>
                <c:pt idx="432">
                  <c:v>6.1</c:v>
                </c:pt>
                <c:pt idx="433">
                  <c:v>3.73</c:v>
                </c:pt>
                <c:pt idx="434">
                  <c:v>3.15</c:v>
                </c:pt>
                <c:pt idx="435">
                  <c:v>2.92</c:v>
                </c:pt>
                <c:pt idx="436">
                  <c:v>2.5</c:v>
                </c:pt>
                <c:pt idx="437">
                  <c:v>2.38</c:v>
                </c:pt>
                <c:pt idx="438">
                  <c:v>2.25</c:v>
                </c:pt>
                <c:pt idx="439">
                  <c:v>2.15</c:v>
                </c:pt>
                <c:pt idx="440">
                  <c:v>2.1</c:v>
                </c:pt>
                <c:pt idx="441">
                  <c:v>2.04</c:v>
                </c:pt>
                <c:pt idx="442">
                  <c:v>1.99</c:v>
                </c:pt>
                <c:pt idx="443">
                  <c:v>1.96</c:v>
                </c:pt>
                <c:pt idx="444">
                  <c:v>2</c:v>
                </c:pt>
                <c:pt idx="445">
                  <c:v>1.93</c:v>
                </c:pt>
                <c:pt idx="446">
                  <c:v>2.3199999999999998</c:v>
                </c:pt>
                <c:pt idx="447">
                  <c:v>2.2000000000000002</c:v>
                </c:pt>
                <c:pt idx="448">
                  <c:v>2.1</c:v>
                </c:pt>
                <c:pt idx="449">
                  <c:v>2</c:v>
                </c:pt>
                <c:pt idx="450">
                  <c:v>2.0499999999999998</c:v>
                </c:pt>
                <c:pt idx="451">
                  <c:v>2.1800000000000002</c:v>
                </c:pt>
                <c:pt idx="452">
                  <c:v>2.3199999999999998</c:v>
                </c:pt>
                <c:pt idx="453">
                  <c:v>2.2000000000000002</c:v>
                </c:pt>
                <c:pt idx="454">
                  <c:v>2.41</c:v>
                </c:pt>
                <c:pt idx="455">
                  <c:v>2.2000000000000002</c:v>
                </c:pt>
                <c:pt idx="456">
                  <c:v>2</c:v>
                </c:pt>
                <c:pt idx="457">
                  <c:v>1.97</c:v>
                </c:pt>
                <c:pt idx="458">
                  <c:v>1.96</c:v>
                </c:pt>
                <c:pt idx="459">
                  <c:v>2.3199999999999998</c:v>
                </c:pt>
                <c:pt idx="460">
                  <c:v>3.56</c:v>
                </c:pt>
                <c:pt idx="461">
                  <c:v>3.12</c:v>
                </c:pt>
                <c:pt idx="462">
                  <c:v>2.63</c:v>
                </c:pt>
                <c:pt idx="463">
                  <c:v>2.1800000000000002</c:v>
                </c:pt>
                <c:pt idx="464">
                  <c:v>2.06</c:v>
                </c:pt>
                <c:pt idx="465">
                  <c:v>1.99</c:v>
                </c:pt>
                <c:pt idx="466">
                  <c:v>1.97</c:v>
                </c:pt>
                <c:pt idx="467">
                  <c:v>1.93</c:v>
                </c:pt>
                <c:pt idx="468">
                  <c:v>1.99</c:v>
                </c:pt>
                <c:pt idx="469">
                  <c:v>1.91</c:v>
                </c:pt>
                <c:pt idx="470">
                  <c:v>1.96</c:v>
                </c:pt>
                <c:pt idx="471">
                  <c:v>1.92</c:v>
                </c:pt>
                <c:pt idx="472">
                  <c:v>2.42</c:v>
                </c:pt>
                <c:pt idx="473">
                  <c:v>2.1</c:v>
                </c:pt>
                <c:pt idx="474">
                  <c:v>2.0499999999999998</c:v>
                </c:pt>
                <c:pt idx="475">
                  <c:v>1.96</c:v>
                </c:pt>
                <c:pt idx="476">
                  <c:v>2.1</c:v>
                </c:pt>
                <c:pt idx="477">
                  <c:v>2.04</c:v>
                </c:pt>
                <c:pt idx="478">
                  <c:v>2.85</c:v>
                </c:pt>
                <c:pt idx="479">
                  <c:v>2.59</c:v>
                </c:pt>
                <c:pt idx="480">
                  <c:v>2.1800000000000002</c:v>
                </c:pt>
                <c:pt idx="481">
                  <c:v>2.1</c:v>
                </c:pt>
                <c:pt idx="482">
                  <c:v>1.97</c:v>
                </c:pt>
                <c:pt idx="483">
                  <c:v>2.15</c:v>
                </c:pt>
                <c:pt idx="484">
                  <c:v>2.58</c:v>
                </c:pt>
                <c:pt idx="485">
                  <c:v>2.46</c:v>
                </c:pt>
                <c:pt idx="486">
                  <c:v>2.68</c:v>
                </c:pt>
                <c:pt idx="487">
                  <c:v>2.54</c:v>
                </c:pt>
                <c:pt idx="488">
                  <c:v>2.38</c:v>
                </c:pt>
                <c:pt idx="489">
                  <c:v>2.2400000000000002</c:v>
                </c:pt>
                <c:pt idx="490">
                  <c:v>2.0699999999999998</c:v>
                </c:pt>
                <c:pt idx="491">
                  <c:v>2.0499999999999998</c:v>
                </c:pt>
                <c:pt idx="492">
                  <c:v>2.04</c:v>
                </c:pt>
                <c:pt idx="493">
                  <c:v>2.2799999999999998</c:v>
                </c:pt>
                <c:pt idx="494">
                  <c:v>2.3199999999999998</c:v>
                </c:pt>
                <c:pt idx="495">
                  <c:v>2.08</c:v>
                </c:pt>
                <c:pt idx="496">
                  <c:v>2.2200000000000002</c:v>
                </c:pt>
                <c:pt idx="497">
                  <c:v>2.2000000000000002</c:v>
                </c:pt>
                <c:pt idx="498">
                  <c:v>2.19</c:v>
                </c:pt>
                <c:pt idx="499">
                  <c:v>2.04</c:v>
                </c:pt>
                <c:pt idx="500">
                  <c:v>2.02</c:v>
                </c:pt>
                <c:pt idx="501">
                  <c:v>1.92</c:v>
                </c:pt>
                <c:pt idx="502">
                  <c:v>1.86</c:v>
                </c:pt>
                <c:pt idx="503">
                  <c:v>1.84</c:v>
                </c:pt>
                <c:pt idx="504">
                  <c:v>1.96</c:v>
                </c:pt>
                <c:pt idx="505">
                  <c:v>1.94</c:v>
                </c:pt>
                <c:pt idx="506">
                  <c:v>2.72</c:v>
                </c:pt>
                <c:pt idx="507">
                  <c:v>2.2799999999999998</c:v>
                </c:pt>
                <c:pt idx="508">
                  <c:v>1.98</c:v>
                </c:pt>
                <c:pt idx="509">
                  <c:v>2.08</c:v>
                </c:pt>
                <c:pt idx="510">
                  <c:v>2</c:v>
                </c:pt>
                <c:pt idx="511">
                  <c:v>1.94</c:v>
                </c:pt>
                <c:pt idx="512">
                  <c:v>1.92</c:v>
                </c:pt>
                <c:pt idx="513">
                  <c:v>2.2200000000000002</c:v>
                </c:pt>
                <c:pt idx="514">
                  <c:v>2</c:v>
                </c:pt>
                <c:pt idx="515">
                  <c:v>1.94</c:v>
                </c:pt>
                <c:pt idx="516">
                  <c:v>1.83</c:v>
                </c:pt>
                <c:pt idx="517">
                  <c:v>1.94</c:v>
                </c:pt>
                <c:pt idx="518">
                  <c:v>1.83</c:v>
                </c:pt>
                <c:pt idx="519">
                  <c:v>1.71</c:v>
                </c:pt>
                <c:pt idx="520">
                  <c:v>1.69</c:v>
                </c:pt>
                <c:pt idx="521">
                  <c:v>1.68</c:v>
                </c:pt>
                <c:pt idx="522">
                  <c:v>1.67</c:v>
                </c:pt>
                <c:pt idx="523">
                  <c:v>1.84</c:v>
                </c:pt>
                <c:pt idx="524">
                  <c:v>1.69</c:v>
                </c:pt>
                <c:pt idx="525">
                  <c:v>1.57</c:v>
                </c:pt>
                <c:pt idx="526">
                  <c:v>1.56</c:v>
                </c:pt>
                <c:pt idx="527">
                  <c:v>1.6</c:v>
                </c:pt>
                <c:pt idx="528">
                  <c:v>1.65</c:v>
                </c:pt>
                <c:pt idx="529">
                  <c:v>1.68</c:v>
                </c:pt>
                <c:pt idx="530">
                  <c:v>1.65</c:v>
                </c:pt>
                <c:pt idx="531">
                  <c:v>1.62</c:v>
                </c:pt>
                <c:pt idx="532">
                  <c:v>1.61</c:v>
                </c:pt>
                <c:pt idx="533">
                  <c:v>1.58</c:v>
                </c:pt>
                <c:pt idx="534">
                  <c:v>1.51</c:v>
                </c:pt>
                <c:pt idx="535">
                  <c:v>1.5</c:v>
                </c:pt>
                <c:pt idx="536">
                  <c:v>2.14</c:v>
                </c:pt>
                <c:pt idx="537">
                  <c:v>1.92</c:v>
                </c:pt>
                <c:pt idx="538">
                  <c:v>1.97</c:v>
                </c:pt>
                <c:pt idx="539">
                  <c:v>1.8</c:v>
                </c:pt>
                <c:pt idx="540">
                  <c:v>1.69</c:v>
                </c:pt>
                <c:pt idx="541">
                  <c:v>1.66</c:v>
                </c:pt>
                <c:pt idx="542">
                  <c:v>1.64</c:v>
                </c:pt>
                <c:pt idx="543">
                  <c:v>1.63</c:v>
                </c:pt>
                <c:pt idx="544">
                  <c:v>1.62</c:v>
                </c:pt>
                <c:pt idx="545">
                  <c:v>1.6</c:v>
                </c:pt>
                <c:pt idx="546">
                  <c:v>1.57</c:v>
                </c:pt>
                <c:pt idx="547">
                  <c:v>1.55</c:v>
                </c:pt>
                <c:pt idx="548">
                  <c:v>1.53</c:v>
                </c:pt>
                <c:pt idx="549">
                  <c:v>1.58</c:v>
                </c:pt>
                <c:pt idx="550">
                  <c:v>1.55</c:v>
                </c:pt>
                <c:pt idx="551">
                  <c:v>1.51</c:v>
                </c:pt>
                <c:pt idx="552">
                  <c:v>1.55</c:v>
                </c:pt>
                <c:pt idx="553">
                  <c:v>1.5</c:v>
                </c:pt>
                <c:pt idx="554">
                  <c:v>1.54</c:v>
                </c:pt>
                <c:pt idx="555">
                  <c:v>1.58</c:v>
                </c:pt>
                <c:pt idx="556">
                  <c:v>1.67</c:v>
                </c:pt>
                <c:pt idx="557">
                  <c:v>1.72</c:v>
                </c:pt>
                <c:pt idx="558">
                  <c:v>1.68</c:v>
                </c:pt>
                <c:pt idx="559">
                  <c:v>1.76</c:v>
                </c:pt>
                <c:pt idx="560">
                  <c:v>2.02</c:v>
                </c:pt>
                <c:pt idx="561">
                  <c:v>1.9</c:v>
                </c:pt>
                <c:pt idx="562">
                  <c:v>1.76</c:v>
                </c:pt>
                <c:pt idx="563">
                  <c:v>1.69</c:v>
                </c:pt>
                <c:pt idx="564">
                  <c:v>1.67</c:v>
                </c:pt>
                <c:pt idx="565">
                  <c:v>1.63</c:v>
                </c:pt>
                <c:pt idx="566">
                  <c:v>1.56</c:v>
                </c:pt>
                <c:pt idx="567">
                  <c:v>1.52</c:v>
                </c:pt>
                <c:pt idx="568">
                  <c:v>1.68</c:v>
                </c:pt>
                <c:pt idx="569">
                  <c:v>1.53</c:v>
                </c:pt>
                <c:pt idx="570">
                  <c:v>1.77</c:v>
                </c:pt>
                <c:pt idx="571">
                  <c:v>1.64</c:v>
                </c:pt>
                <c:pt idx="572">
                  <c:v>2.41</c:v>
                </c:pt>
                <c:pt idx="573">
                  <c:v>2.06</c:v>
                </c:pt>
                <c:pt idx="574">
                  <c:v>2.02</c:v>
                </c:pt>
                <c:pt idx="575">
                  <c:v>1.87</c:v>
                </c:pt>
                <c:pt idx="576">
                  <c:v>2.36</c:v>
                </c:pt>
                <c:pt idx="577">
                  <c:v>2.41</c:v>
                </c:pt>
                <c:pt idx="578">
                  <c:v>2.6</c:v>
                </c:pt>
                <c:pt idx="579">
                  <c:v>2.44</c:v>
                </c:pt>
                <c:pt idx="580">
                  <c:v>2.33</c:v>
                </c:pt>
                <c:pt idx="581">
                  <c:v>2.48</c:v>
                </c:pt>
                <c:pt idx="582">
                  <c:v>3.49</c:v>
                </c:pt>
                <c:pt idx="583">
                  <c:v>4.2</c:v>
                </c:pt>
                <c:pt idx="584">
                  <c:v>4.21</c:v>
                </c:pt>
                <c:pt idx="585">
                  <c:v>3.4</c:v>
                </c:pt>
                <c:pt idx="586">
                  <c:v>2.7</c:v>
                </c:pt>
                <c:pt idx="587">
                  <c:v>2.44</c:v>
                </c:pt>
                <c:pt idx="588">
                  <c:v>2.2999999999999998</c:v>
                </c:pt>
                <c:pt idx="589">
                  <c:v>2.2799999999999998</c:v>
                </c:pt>
                <c:pt idx="590">
                  <c:v>2.2599999999999998</c:v>
                </c:pt>
                <c:pt idx="591">
                  <c:v>2.14</c:v>
                </c:pt>
                <c:pt idx="592">
                  <c:v>2.44</c:v>
                </c:pt>
                <c:pt idx="593">
                  <c:v>2.2000000000000002</c:v>
                </c:pt>
                <c:pt idx="594">
                  <c:v>2.08</c:v>
                </c:pt>
                <c:pt idx="595">
                  <c:v>2.04</c:v>
                </c:pt>
                <c:pt idx="596">
                  <c:v>2.19</c:v>
                </c:pt>
                <c:pt idx="597">
                  <c:v>2.06</c:v>
                </c:pt>
                <c:pt idx="598">
                  <c:v>1.94</c:v>
                </c:pt>
                <c:pt idx="599">
                  <c:v>1.88</c:v>
                </c:pt>
                <c:pt idx="600">
                  <c:v>1.88</c:v>
                </c:pt>
                <c:pt idx="601">
                  <c:v>1.82</c:v>
                </c:pt>
                <c:pt idx="602">
                  <c:v>1.76</c:v>
                </c:pt>
                <c:pt idx="603">
                  <c:v>1.71</c:v>
                </c:pt>
                <c:pt idx="604">
                  <c:v>1.67</c:v>
                </c:pt>
                <c:pt idx="605">
                  <c:v>1.64</c:v>
                </c:pt>
                <c:pt idx="606">
                  <c:v>1.6</c:v>
                </c:pt>
                <c:pt idx="607">
                  <c:v>1.84</c:v>
                </c:pt>
                <c:pt idx="608">
                  <c:v>1.95</c:v>
                </c:pt>
                <c:pt idx="609">
                  <c:v>1.84</c:v>
                </c:pt>
                <c:pt idx="610">
                  <c:v>1.77</c:v>
                </c:pt>
                <c:pt idx="611">
                  <c:v>1.7</c:v>
                </c:pt>
                <c:pt idx="612">
                  <c:v>1.63</c:v>
                </c:pt>
                <c:pt idx="613">
                  <c:v>1.62</c:v>
                </c:pt>
                <c:pt idx="614">
                  <c:v>1.69</c:v>
                </c:pt>
                <c:pt idx="615">
                  <c:v>1.84</c:v>
                </c:pt>
                <c:pt idx="616">
                  <c:v>1.74</c:v>
                </c:pt>
                <c:pt idx="617">
                  <c:v>1.7</c:v>
                </c:pt>
                <c:pt idx="618">
                  <c:v>1.72</c:v>
                </c:pt>
                <c:pt idx="619">
                  <c:v>2.63</c:v>
                </c:pt>
                <c:pt idx="620">
                  <c:v>2.12</c:v>
                </c:pt>
                <c:pt idx="621">
                  <c:v>1.84</c:v>
                </c:pt>
                <c:pt idx="622">
                  <c:v>1.77</c:v>
                </c:pt>
                <c:pt idx="623">
                  <c:v>1.7</c:v>
                </c:pt>
                <c:pt idx="624">
                  <c:v>1.66</c:v>
                </c:pt>
                <c:pt idx="625">
                  <c:v>1.67</c:v>
                </c:pt>
                <c:pt idx="626">
                  <c:v>1.68</c:v>
                </c:pt>
                <c:pt idx="627">
                  <c:v>1.64</c:v>
                </c:pt>
                <c:pt idx="628">
                  <c:v>1.6</c:v>
                </c:pt>
                <c:pt idx="629">
                  <c:v>1.58</c:v>
                </c:pt>
                <c:pt idx="630">
                  <c:v>1.58</c:v>
                </c:pt>
                <c:pt idx="631">
                  <c:v>1.54</c:v>
                </c:pt>
                <c:pt idx="632">
                  <c:v>1.51</c:v>
                </c:pt>
                <c:pt idx="633">
                  <c:v>1.52</c:v>
                </c:pt>
                <c:pt idx="634">
                  <c:v>1.55</c:v>
                </c:pt>
                <c:pt idx="635">
                  <c:v>1.56</c:v>
                </c:pt>
                <c:pt idx="636">
                  <c:v>2.48</c:v>
                </c:pt>
                <c:pt idx="637">
                  <c:v>2.02</c:v>
                </c:pt>
                <c:pt idx="638">
                  <c:v>1.96</c:v>
                </c:pt>
                <c:pt idx="639">
                  <c:v>1.81</c:v>
                </c:pt>
                <c:pt idx="640">
                  <c:v>2.2999999999999998</c:v>
                </c:pt>
                <c:pt idx="641">
                  <c:v>2.4900000000000002</c:v>
                </c:pt>
                <c:pt idx="642">
                  <c:v>2.56</c:v>
                </c:pt>
                <c:pt idx="643">
                  <c:v>2.82</c:v>
                </c:pt>
                <c:pt idx="644">
                  <c:v>3.08</c:v>
                </c:pt>
                <c:pt idx="645">
                  <c:v>3.4</c:v>
                </c:pt>
                <c:pt idx="646">
                  <c:v>2.83</c:v>
                </c:pt>
                <c:pt idx="647">
                  <c:v>2.4</c:v>
                </c:pt>
                <c:pt idx="648">
                  <c:v>2.2000000000000002</c:v>
                </c:pt>
                <c:pt idx="649">
                  <c:v>2.08</c:v>
                </c:pt>
                <c:pt idx="650">
                  <c:v>1.98</c:v>
                </c:pt>
                <c:pt idx="651">
                  <c:v>1.94</c:v>
                </c:pt>
                <c:pt idx="652">
                  <c:v>1.91</c:v>
                </c:pt>
                <c:pt idx="653">
                  <c:v>1.88</c:v>
                </c:pt>
                <c:pt idx="654">
                  <c:v>1.86</c:v>
                </c:pt>
                <c:pt idx="655">
                  <c:v>1.84</c:v>
                </c:pt>
                <c:pt idx="656">
                  <c:v>1.78</c:v>
                </c:pt>
                <c:pt idx="657">
                  <c:v>1.73</c:v>
                </c:pt>
                <c:pt idx="658">
                  <c:v>1.69</c:v>
                </c:pt>
                <c:pt idx="659">
                  <c:v>1.64</c:v>
                </c:pt>
                <c:pt idx="660">
                  <c:v>1.62</c:v>
                </c:pt>
                <c:pt idx="661">
                  <c:v>1.59</c:v>
                </c:pt>
                <c:pt idx="662">
                  <c:v>1.59</c:v>
                </c:pt>
                <c:pt idx="663">
                  <c:v>1.58</c:v>
                </c:pt>
                <c:pt idx="664">
                  <c:v>1.57</c:v>
                </c:pt>
                <c:pt idx="665">
                  <c:v>1.57</c:v>
                </c:pt>
                <c:pt idx="666">
                  <c:v>1.58</c:v>
                </c:pt>
                <c:pt idx="667">
                  <c:v>1.58</c:v>
                </c:pt>
                <c:pt idx="668">
                  <c:v>1.62</c:v>
                </c:pt>
                <c:pt idx="669">
                  <c:v>1.62</c:v>
                </c:pt>
                <c:pt idx="670">
                  <c:v>1.61</c:v>
                </c:pt>
                <c:pt idx="671">
                  <c:v>1.61</c:v>
                </c:pt>
                <c:pt idx="672">
                  <c:v>1.6</c:v>
                </c:pt>
                <c:pt idx="673">
                  <c:v>1.6</c:v>
                </c:pt>
                <c:pt idx="674">
                  <c:v>1.59</c:v>
                </c:pt>
                <c:pt idx="675">
                  <c:v>1.59</c:v>
                </c:pt>
                <c:pt idx="676">
                  <c:v>1.59</c:v>
                </c:pt>
                <c:pt idx="677">
                  <c:v>1.58</c:v>
                </c:pt>
                <c:pt idx="678">
                  <c:v>1.58</c:v>
                </c:pt>
                <c:pt idx="679">
                  <c:v>1.55</c:v>
                </c:pt>
                <c:pt idx="680">
                  <c:v>1.73</c:v>
                </c:pt>
                <c:pt idx="681">
                  <c:v>1.68</c:v>
                </c:pt>
                <c:pt idx="682">
                  <c:v>1.74</c:v>
                </c:pt>
                <c:pt idx="683">
                  <c:v>1.64</c:v>
                </c:pt>
                <c:pt idx="684">
                  <c:v>1.55</c:v>
                </c:pt>
                <c:pt idx="685">
                  <c:v>1.55</c:v>
                </c:pt>
                <c:pt idx="686">
                  <c:v>1.49</c:v>
                </c:pt>
                <c:pt idx="687">
                  <c:v>1.47</c:v>
                </c:pt>
                <c:pt idx="688">
                  <c:v>1.45</c:v>
                </c:pt>
                <c:pt idx="689">
                  <c:v>1.44</c:v>
                </c:pt>
                <c:pt idx="690">
                  <c:v>1.42</c:v>
                </c:pt>
                <c:pt idx="691">
                  <c:v>1.41</c:v>
                </c:pt>
                <c:pt idx="692">
                  <c:v>1.71</c:v>
                </c:pt>
                <c:pt idx="693">
                  <c:v>1.56</c:v>
                </c:pt>
                <c:pt idx="694">
                  <c:v>1.71</c:v>
                </c:pt>
                <c:pt idx="695">
                  <c:v>1.6</c:v>
                </c:pt>
                <c:pt idx="696">
                  <c:v>1.84</c:v>
                </c:pt>
                <c:pt idx="697">
                  <c:v>1.81</c:v>
                </c:pt>
                <c:pt idx="698">
                  <c:v>1.76</c:v>
                </c:pt>
                <c:pt idx="699">
                  <c:v>1.65</c:v>
                </c:pt>
                <c:pt idx="700">
                  <c:v>1.6</c:v>
                </c:pt>
                <c:pt idx="701">
                  <c:v>1.56</c:v>
                </c:pt>
                <c:pt idx="702">
                  <c:v>1.5</c:v>
                </c:pt>
                <c:pt idx="703">
                  <c:v>1.52</c:v>
                </c:pt>
                <c:pt idx="704">
                  <c:v>1.54</c:v>
                </c:pt>
                <c:pt idx="705">
                  <c:v>1.59</c:v>
                </c:pt>
                <c:pt idx="706">
                  <c:v>2.2799999999999998</c:v>
                </c:pt>
                <c:pt idx="707">
                  <c:v>1.92</c:v>
                </c:pt>
                <c:pt idx="708">
                  <c:v>1.74</c:v>
                </c:pt>
                <c:pt idx="709">
                  <c:v>1.66</c:v>
                </c:pt>
                <c:pt idx="710">
                  <c:v>1.59</c:v>
                </c:pt>
                <c:pt idx="715">
                  <c:v>3.85</c:v>
                </c:pt>
                <c:pt idx="716">
                  <c:v>2.5499999999999998</c:v>
                </c:pt>
                <c:pt idx="717">
                  <c:v>2.2599999999999998</c:v>
                </c:pt>
                <c:pt idx="718">
                  <c:v>2.08</c:v>
                </c:pt>
                <c:pt idx="719">
                  <c:v>1.96</c:v>
                </c:pt>
                <c:pt idx="720">
                  <c:v>2.1800000000000002</c:v>
                </c:pt>
                <c:pt idx="721">
                  <c:v>2.15</c:v>
                </c:pt>
                <c:pt idx="722">
                  <c:v>2.12</c:v>
                </c:pt>
                <c:pt idx="723">
                  <c:v>2.08</c:v>
                </c:pt>
                <c:pt idx="724">
                  <c:v>2.02</c:v>
                </c:pt>
                <c:pt idx="725">
                  <c:v>1.95</c:v>
                </c:pt>
                <c:pt idx="726">
                  <c:v>1.89</c:v>
                </c:pt>
                <c:pt idx="727">
                  <c:v>1.85</c:v>
                </c:pt>
                <c:pt idx="728">
                  <c:v>1.78</c:v>
                </c:pt>
                <c:pt idx="729">
                  <c:v>1.7</c:v>
                </c:pt>
                <c:pt idx="730">
                  <c:v>1.63</c:v>
                </c:pt>
                <c:pt idx="731">
                  <c:v>1.57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2419-4569-9280-2ABC6563F4C1}"/>
            </c:ext>
          </c:extLst>
        </c:ser>
        <c:ser>
          <c:idx val="15"/>
          <c:order val="3"/>
          <c:tx>
            <c:v>2013</c:v>
          </c:tx>
          <c:spPr>
            <a:ln w="127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DATOS!$AL$3:$AL$734</c:f>
              <c:numCache>
                <c:formatCode>0.00</c:formatCode>
                <c:ptCount val="732"/>
                <c:pt idx="0">
                  <c:v>1.52</c:v>
                </c:pt>
                <c:pt idx="1">
                  <c:v>1.5</c:v>
                </c:pt>
                <c:pt idx="2">
                  <c:v>1.47</c:v>
                </c:pt>
                <c:pt idx="3">
                  <c:v>1.52</c:v>
                </c:pt>
                <c:pt idx="4">
                  <c:v>1.53</c:v>
                </c:pt>
                <c:pt idx="5">
                  <c:v>1.5</c:v>
                </c:pt>
                <c:pt idx="6">
                  <c:v>1.39</c:v>
                </c:pt>
                <c:pt idx="7">
                  <c:v>1.4</c:v>
                </c:pt>
                <c:pt idx="8">
                  <c:v>1.38</c:v>
                </c:pt>
                <c:pt idx="9">
                  <c:v>1.36</c:v>
                </c:pt>
                <c:pt idx="10">
                  <c:v>1.35</c:v>
                </c:pt>
                <c:pt idx="11">
                  <c:v>1.34</c:v>
                </c:pt>
                <c:pt idx="12">
                  <c:v>1.33</c:v>
                </c:pt>
                <c:pt idx="13">
                  <c:v>1.32</c:v>
                </c:pt>
                <c:pt idx="14">
                  <c:v>1.31</c:v>
                </c:pt>
                <c:pt idx="15">
                  <c:v>1.3</c:v>
                </c:pt>
                <c:pt idx="16">
                  <c:v>1.29</c:v>
                </c:pt>
                <c:pt idx="17">
                  <c:v>1.27</c:v>
                </c:pt>
                <c:pt idx="18">
                  <c:v>1.27</c:v>
                </c:pt>
                <c:pt idx="19">
                  <c:v>1.27</c:v>
                </c:pt>
                <c:pt idx="20">
                  <c:v>1.26</c:v>
                </c:pt>
                <c:pt idx="21">
                  <c:v>1.82</c:v>
                </c:pt>
                <c:pt idx="22">
                  <c:v>1.87</c:v>
                </c:pt>
                <c:pt idx="23">
                  <c:v>1.85</c:v>
                </c:pt>
                <c:pt idx="24">
                  <c:v>1.8</c:v>
                </c:pt>
                <c:pt idx="25">
                  <c:v>1.85</c:v>
                </c:pt>
                <c:pt idx="26">
                  <c:v>1.88</c:v>
                </c:pt>
                <c:pt idx="27">
                  <c:v>1.9</c:v>
                </c:pt>
                <c:pt idx="28">
                  <c:v>1.88</c:v>
                </c:pt>
                <c:pt idx="29">
                  <c:v>1.6</c:v>
                </c:pt>
                <c:pt idx="30">
                  <c:v>1.58</c:v>
                </c:pt>
                <c:pt idx="31">
                  <c:v>1.52</c:v>
                </c:pt>
                <c:pt idx="32">
                  <c:v>1.48</c:v>
                </c:pt>
                <c:pt idx="33">
                  <c:v>1.54</c:v>
                </c:pt>
                <c:pt idx="34">
                  <c:v>1.59</c:v>
                </c:pt>
                <c:pt idx="35">
                  <c:v>1.64</c:v>
                </c:pt>
                <c:pt idx="36">
                  <c:v>1.56</c:v>
                </c:pt>
                <c:pt idx="37">
                  <c:v>1.5</c:v>
                </c:pt>
                <c:pt idx="38">
                  <c:v>1.43</c:v>
                </c:pt>
                <c:pt idx="39">
                  <c:v>1.4</c:v>
                </c:pt>
                <c:pt idx="40">
                  <c:v>1.37</c:v>
                </c:pt>
                <c:pt idx="41">
                  <c:v>1.35</c:v>
                </c:pt>
                <c:pt idx="42">
                  <c:v>1.33</c:v>
                </c:pt>
                <c:pt idx="43">
                  <c:v>1.31</c:v>
                </c:pt>
                <c:pt idx="44">
                  <c:v>1.33</c:v>
                </c:pt>
                <c:pt idx="45">
                  <c:v>1.29</c:v>
                </c:pt>
                <c:pt idx="46">
                  <c:v>1.28</c:v>
                </c:pt>
                <c:pt idx="47">
                  <c:v>1.28</c:v>
                </c:pt>
                <c:pt idx="48">
                  <c:v>1.3</c:v>
                </c:pt>
                <c:pt idx="49">
                  <c:v>1.37</c:v>
                </c:pt>
                <c:pt idx="50">
                  <c:v>1.63</c:v>
                </c:pt>
                <c:pt idx="51">
                  <c:v>1.52</c:v>
                </c:pt>
                <c:pt idx="52">
                  <c:v>1.45</c:v>
                </c:pt>
                <c:pt idx="53">
                  <c:v>1.4</c:v>
                </c:pt>
                <c:pt idx="54">
                  <c:v>1.36</c:v>
                </c:pt>
                <c:pt idx="55">
                  <c:v>1.34</c:v>
                </c:pt>
                <c:pt idx="56">
                  <c:v>1.31</c:v>
                </c:pt>
                <c:pt idx="57">
                  <c:v>1.3</c:v>
                </c:pt>
                <c:pt idx="58">
                  <c:v>1.28</c:v>
                </c:pt>
                <c:pt idx="59">
                  <c:v>1.27</c:v>
                </c:pt>
                <c:pt idx="60">
                  <c:v>1.25</c:v>
                </c:pt>
                <c:pt idx="61">
                  <c:v>1.24</c:v>
                </c:pt>
                <c:pt idx="62">
                  <c:v>1.23</c:v>
                </c:pt>
                <c:pt idx="63">
                  <c:v>1.23</c:v>
                </c:pt>
                <c:pt idx="64">
                  <c:v>1.48</c:v>
                </c:pt>
                <c:pt idx="65">
                  <c:v>1.42</c:v>
                </c:pt>
                <c:pt idx="66">
                  <c:v>1.36</c:v>
                </c:pt>
                <c:pt idx="67">
                  <c:v>1.33</c:v>
                </c:pt>
                <c:pt idx="68">
                  <c:v>1.45</c:v>
                </c:pt>
                <c:pt idx="69">
                  <c:v>1.456</c:v>
                </c:pt>
                <c:pt idx="70">
                  <c:v>1.85</c:v>
                </c:pt>
                <c:pt idx="71">
                  <c:v>1.68</c:v>
                </c:pt>
                <c:pt idx="72">
                  <c:v>1.77</c:v>
                </c:pt>
                <c:pt idx="73">
                  <c:v>1.62</c:v>
                </c:pt>
                <c:pt idx="74">
                  <c:v>1.53</c:v>
                </c:pt>
                <c:pt idx="75">
                  <c:v>1.48</c:v>
                </c:pt>
                <c:pt idx="76">
                  <c:v>1.44</c:v>
                </c:pt>
                <c:pt idx="77">
                  <c:v>1.74</c:v>
                </c:pt>
                <c:pt idx="78">
                  <c:v>2.52</c:v>
                </c:pt>
                <c:pt idx="79">
                  <c:v>2.27</c:v>
                </c:pt>
                <c:pt idx="80">
                  <c:v>2.4</c:v>
                </c:pt>
                <c:pt idx="81">
                  <c:v>2.4</c:v>
                </c:pt>
                <c:pt idx="82">
                  <c:v>2.9</c:v>
                </c:pt>
                <c:pt idx="83">
                  <c:v>2.39</c:v>
                </c:pt>
                <c:pt idx="84">
                  <c:v>2.84</c:v>
                </c:pt>
                <c:pt idx="85">
                  <c:v>2.56</c:v>
                </c:pt>
                <c:pt idx="86">
                  <c:v>3.2</c:v>
                </c:pt>
                <c:pt idx="87">
                  <c:v>2.62</c:v>
                </c:pt>
                <c:pt idx="88">
                  <c:v>2.5099999999999998</c:v>
                </c:pt>
                <c:pt idx="89">
                  <c:v>2.4500000000000002</c:v>
                </c:pt>
                <c:pt idx="90">
                  <c:v>2.35</c:v>
                </c:pt>
                <c:pt idx="91">
                  <c:v>2.2599999999999998</c:v>
                </c:pt>
                <c:pt idx="92">
                  <c:v>1.91</c:v>
                </c:pt>
                <c:pt idx="93">
                  <c:v>1.86</c:v>
                </c:pt>
                <c:pt idx="94">
                  <c:v>1.98</c:v>
                </c:pt>
                <c:pt idx="95">
                  <c:v>1.75</c:v>
                </c:pt>
                <c:pt idx="96">
                  <c:v>1.74</c:v>
                </c:pt>
                <c:pt idx="97">
                  <c:v>1.73</c:v>
                </c:pt>
                <c:pt idx="98">
                  <c:v>1.72</c:v>
                </c:pt>
                <c:pt idx="99">
                  <c:v>1.69</c:v>
                </c:pt>
                <c:pt idx="100">
                  <c:v>1.67</c:v>
                </c:pt>
                <c:pt idx="101">
                  <c:v>1.64</c:v>
                </c:pt>
                <c:pt idx="102">
                  <c:v>1.61</c:v>
                </c:pt>
                <c:pt idx="103">
                  <c:v>1.58</c:v>
                </c:pt>
                <c:pt idx="104">
                  <c:v>1.55</c:v>
                </c:pt>
                <c:pt idx="105">
                  <c:v>1.55</c:v>
                </c:pt>
                <c:pt idx="106">
                  <c:v>1.55</c:v>
                </c:pt>
                <c:pt idx="107">
                  <c:v>1.55</c:v>
                </c:pt>
                <c:pt idx="108">
                  <c:v>1.55</c:v>
                </c:pt>
                <c:pt idx="109">
                  <c:v>1.55</c:v>
                </c:pt>
                <c:pt idx="110">
                  <c:v>1.54</c:v>
                </c:pt>
                <c:pt idx="111">
                  <c:v>1.54</c:v>
                </c:pt>
                <c:pt idx="112">
                  <c:v>1.54</c:v>
                </c:pt>
                <c:pt idx="113">
                  <c:v>1.54</c:v>
                </c:pt>
                <c:pt idx="114">
                  <c:v>1.54</c:v>
                </c:pt>
                <c:pt idx="115">
                  <c:v>1.54</c:v>
                </c:pt>
                <c:pt idx="116">
                  <c:v>1.54</c:v>
                </c:pt>
                <c:pt idx="117">
                  <c:v>1.54</c:v>
                </c:pt>
                <c:pt idx="118" formatCode="General">
                  <c:v>1.54</c:v>
                </c:pt>
                <c:pt idx="119" formatCode="General">
                  <c:v>1.53</c:v>
                </c:pt>
                <c:pt idx="120">
                  <c:v>1.53</c:v>
                </c:pt>
                <c:pt idx="121">
                  <c:v>1.64</c:v>
                </c:pt>
                <c:pt idx="122">
                  <c:v>1.91</c:v>
                </c:pt>
                <c:pt idx="123">
                  <c:v>1.85</c:v>
                </c:pt>
                <c:pt idx="124">
                  <c:v>1.73</c:v>
                </c:pt>
                <c:pt idx="125">
                  <c:v>1.62</c:v>
                </c:pt>
                <c:pt idx="126">
                  <c:v>1.56</c:v>
                </c:pt>
                <c:pt idx="127">
                  <c:v>1.53</c:v>
                </c:pt>
                <c:pt idx="128">
                  <c:v>2.38</c:v>
                </c:pt>
                <c:pt idx="129">
                  <c:v>2</c:v>
                </c:pt>
                <c:pt idx="130">
                  <c:v>1.79</c:v>
                </c:pt>
                <c:pt idx="131">
                  <c:v>1.77</c:v>
                </c:pt>
                <c:pt idx="132">
                  <c:v>1.8</c:v>
                </c:pt>
                <c:pt idx="133">
                  <c:v>1.68</c:v>
                </c:pt>
                <c:pt idx="134">
                  <c:v>1.64</c:v>
                </c:pt>
                <c:pt idx="135">
                  <c:v>1.59</c:v>
                </c:pt>
                <c:pt idx="136">
                  <c:v>1.55</c:v>
                </c:pt>
                <c:pt idx="137">
                  <c:v>1.52</c:v>
                </c:pt>
                <c:pt idx="138">
                  <c:v>1.55</c:v>
                </c:pt>
                <c:pt idx="139">
                  <c:v>1.56</c:v>
                </c:pt>
                <c:pt idx="140">
                  <c:v>1.84</c:v>
                </c:pt>
                <c:pt idx="141">
                  <c:v>1.74</c:v>
                </c:pt>
                <c:pt idx="142">
                  <c:v>1.65</c:v>
                </c:pt>
                <c:pt idx="143">
                  <c:v>1.54</c:v>
                </c:pt>
                <c:pt idx="144">
                  <c:v>1.53</c:v>
                </c:pt>
                <c:pt idx="145">
                  <c:v>1.52</c:v>
                </c:pt>
                <c:pt idx="146">
                  <c:v>1.51</c:v>
                </c:pt>
                <c:pt idx="147">
                  <c:v>1.5</c:v>
                </c:pt>
                <c:pt idx="148">
                  <c:v>1.59</c:v>
                </c:pt>
                <c:pt idx="149">
                  <c:v>2.36</c:v>
                </c:pt>
                <c:pt idx="150">
                  <c:v>2.2599999999999998</c:v>
                </c:pt>
                <c:pt idx="151">
                  <c:v>2</c:v>
                </c:pt>
                <c:pt idx="152">
                  <c:v>1.81</c:v>
                </c:pt>
                <c:pt idx="153">
                  <c:v>1.84</c:v>
                </c:pt>
                <c:pt idx="154">
                  <c:v>2.4</c:v>
                </c:pt>
                <c:pt idx="155">
                  <c:v>2.34</c:v>
                </c:pt>
                <c:pt idx="156">
                  <c:v>2.3199999999999998</c:v>
                </c:pt>
                <c:pt idx="157">
                  <c:v>2.1800000000000002</c:v>
                </c:pt>
                <c:pt idx="158">
                  <c:v>2.13</c:v>
                </c:pt>
                <c:pt idx="159">
                  <c:v>1.91</c:v>
                </c:pt>
                <c:pt idx="160">
                  <c:v>2.0499999999999998</c:v>
                </c:pt>
                <c:pt idx="161">
                  <c:v>2.14</c:v>
                </c:pt>
                <c:pt idx="162">
                  <c:v>2.1800000000000002</c:v>
                </c:pt>
                <c:pt idx="163">
                  <c:v>2.04</c:v>
                </c:pt>
                <c:pt idx="164">
                  <c:v>2.15</c:v>
                </c:pt>
                <c:pt idx="165">
                  <c:v>2</c:v>
                </c:pt>
                <c:pt idx="166">
                  <c:v>1.98</c:v>
                </c:pt>
                <c:pt idx="167">
                  <c:v>1.83</c:v>
                </c:pt>
                <c:pt idx="168">
                  <c:v>1.75</c:v>
                </c:pt>
                <c:pt idx="169">
                  <c:v>1.68</c:v>
                </c:pt>
                <c:pt idx="170">
                  <c:v>1.78</c:v>
                </c:pt>
                <c:pt idx="171">
                  <c:v>1.65</c:v>
                </c:pt>
                <c:pt idx="172">
                  <c:v>1.63</c:v>
                </c:pt>
                <c:pt idx="173">
                  <c:v>1.6</c:v>
                </c:pt>
                <c:pt idx="174">
                  <c:v>1.58</c:v>
                </c:pt>
                <c:pt idx="175">
                  <c:v>1.55</c:v>
                </c:pt>
                <c:pt idx="176">
                  <c:v>1.54</c:v>
                </c:pt>
                <c:pt idx="177">
                  <c:v>1.53</c:v>
                </c:pt>
                <c:pt idx="178">
                  <c:v>1.51</c:v>
                </c:pt>
                <c:pt idx="179">
                  <c:v>1.5</c:v>
                </c:pt>
                <c:pt idx="180">
                  <c:v>1.48</c:v>
                </c:pt>
                <c:pt idx="181">
                  <c:v>1.47</c:v>
                </c:pt>
                <c:pt idx="182">
                  <c:v>1.46</c:v>
                </c:pt>
                <c:pt idx="183">
                  <c:v>1.44</c:v>
                </c:pt>
                <c:pt idx="184">
                  <c:v>1.42</c:v>
                </c:pt>
                <c:pt idx="185">
                  <c:v>1.4</c:v>
                </c:pt>
                <c:pt idx="186">
                  <c:v>1.41</c:v>
                </c:pt>
                <c:pt idx="187">
                  <c:v>1.4</c:v>
                </c:pt>
                <c:pt idx="188">
                  <c:v>1.39</c:v>
                </c:pt>
                <c:pt idx="189">
                  <c:v>1.39</c:v>
                </c:pt>
                <c:pt idx="190">
                  <c:v>1.38</c:v>
                </c:pt>
                <c:pt idx="191">
                  <c:v>1.38</c:v>
                </c:pt>
                <c:pt idx="192">
                  <c:v>1.38</c:v>
                </c:pt>
                <c:pt idx="193">
                  <c:v>1.37</c:v>
                </c:pt>
                <c:pt idx="194">
                  <c:v>1.36</c:v>
                </c:pt>
                <c:pt idx="195">
                  <c:v>1.35</c:v>
                </c:pt>
                <c:pt idx="196">
                  <c:v>1.3</c:v>
                </c:pt>
                <c:pt idx="197">
                  <c:v>1.38</c:v>
                </c:pt>
                <c:pt idx="198">
                  <c:v>1.37</c:v>
                </c:pt>
                <c:pt idx="199">
                  <c:v>1.35</c:v>
                </c:pt>
                <c:pt idx="200">
                  <c:v>1.35</c:v>
                </c:pt>
                <c:pt idx="201">
                  <c:v>1.32</c:v>
                </c:pt>
                <c:pt idx="202">
                  <c:v>1.32</c:v>
                </c:pt>
                <c:pt idx="203">
                  <c:v>1.37</c:v>
                </c:pt>
                <c:pt idx="204">
                  <c:v>1.3</c:v>
                </c:pt>
                <c:pt idx="205">
                  <c:v>1.62</c:v>
                </c:pt>
                <c:pt idx="206">
                  <c:v>1.81</c:v>
                </c:pt>
                <c:pt idx="207">
                  <c:v>1.6</c:v>
                </c:pt>
                <c:pt idx="208">
                  <c:v>1.51</c:v>
                </c:pt>
                <c:pt idx="209">
                  <c:v>2.66</c:v>
                </c:pt>
                <c:pt idx="210">
                  <c:v>1.84</c:v>
                </c:pt>
                <c:pt idx="211">
                  <c:v>1.62</c:v>
                </c:pt>
                <c:pt idx="212">
                  <c:v>2.08</c:v>
                </c:pt>
                <c:pt idx="213">
                  <c:v>2.2000000000000002</c:v>
                </c:pt>
                <c:pt idx="214">
                  <c:v>1.91</c:v>
                </c:pt>
                <c:pt idx="215">
                  <c:v>1.93</c:v>
                </c:pt>
                <c:pt idx="216">
                  <c:v>2.0499999999999998</c:v>
                </c:pt>
                <c:pt idx="217">
                  <c:v>3.8</c:v>
                </c:pt>
                <c:pt idx="218">
                  <c:v>3.28</c:v>
                </c:pt>
                <c:pt idx="219">
                  <c:v>3.28</c:v>
                </c:pt>
                <c:pt idx="220">
                  <c:v>4.46</c:v>
                </c:pt>
                <c:pt idx="221">
                  <c:v>4.2</c:v>
                </c:pt>
                <c:pt idx="222">
                  <c:v>2.86</c:v>
                </c:pt>
                <c:pt idx="223">
                  <c:v>2.57</c:v>
                </c:pt>
                <c:pt idx="224">
                  <c:v>2.48</c:v>
                </c:pt>
                <c:pt idx="225">
                  <c:v>2.4</c:v>
                </c:pt>
                <c:pt idx="226">
                  <c:v>2.33</c:v>
                </c:pt>
                <c:pt idx="227">
                  <c:v>2.9</c:v>
                </c:pt>
                <c:pt idx="228">
                  <c:v>3</c:v>
                </c:pt>
                <c:pt idx="229">
                  <c:v>2</c:v>
                </c:pt>
                <c:pt idx="230">
                  <c:v>1.93</c:v>
                </c:pt>
                <c:pt idx="231">
                  <c:v>2.3199999999999998</c:v>
                </c:pt>
                <c:pt idx="232">
                  <c:v>2.42</c:v>
                </c:pt>
                <c:pt idx="233">
                  <c:v>2.2000000000000002</c:v>
                </c:pt>
                <c:pt idx="234">
                  <c:v>2.21</c:v>
                </c:pt>
                <c:pt idx="235">
                  <c:v>2.96</c:v>
                </c:pt>
                <c:pt idx="236">
                  <c:v>2.46</c:v>
                </c:pt>
                <c:pt idx="237">
                  <c:v>2.2200000000000002</c:v>
                </c:pt>
                <c:pt idx="238">
                  <c:v>2.48</c:v>
                </c:pt>
                <c:pt idx="239">
                  <c:v>2.4</c:v>
                </c:pt>
                <c:pt idx="240">
                  <c:v>2.82</c:v>
                </c:pt>
                <c:pt idx="241">
                  <c:v>2.6</c:v>
                </c:pt>
                <c:pt idx="242">
                  <c:v>2.4</c:v>
                </c:pt>
                <c:pt idx="243">
                  <c:v>3.4</c:v>
                </c:pt>
                <c:pt idx="244">
                  <c:v>2.65</c:v>
                </c:pt>
                <c:pt idx="245">
                  <c:v>2.8</c:v>
                </c:pt>
                <c:pt idx="246">
                  <c:v>2.52</c:v>
                </c:pt>
                <c:pt idx="247">
                  <c:v>2.36</c:v>
                </c:pt>
                <c:pt idx="248">
                  <c:v>2.44</c:v>
                </c:pt>
                <c:pt idx="249">
                  <c:v>2.2400000000000002</c:v>
                </c:pt>
                <c:pt idx="250">
                  <c:v>3.01</c:v>
                </c:pt>
                <c:pt idx="251">
                  <c:v>2.62</c:v>
                </c:pt>
                <c:pt idx="252">
                  <c:v>2.27</c:v>
                </c:pt>
                <c:pt idx="253">
                  <c:v>2.6</c:v>
                </c:pt>
                <c:pt idx="254">
                  <c:v>2.98</c:v>
                </c:pt>
                <c:pt idx="255">
                  <c:v>4.2</c:v>
                </c:pt>
                <c:pt idx="256">
                  <c:v>3.9</c:v>
                </c:pt>
                <c:pt idx="257">
                  <c:v>2.9</c:v>
                </c:pt>
                <c:pt idx="258">
                  <c:v>2.65</c:v>
                </c:pt>
                <c:pt idx="259">
                  <c:v>2.5299999999999998</c:v>
                </c:pt>
                <c:pt idx="260">
                  <c:v>2.38</c:v>
                </c:pt>
                <c:pt idx="261">
                  <c:v>2.2400000000000002</c:v>
                </c:pt>
                <c:pt idx="262">
                  <c:v>2.2000000000000002</c:v>
                </c:pt>
                <c:pt idx="263">
                  <c:v>2.13</c:v>
                </c:pt>
                <c:pt idx="264">
                  <c:v>2.1</c:v>
                </c:pt>
                <c:pt idx="265">
                  <c:v>2.0699999999999998</c:v>
                </c:pt>
                <c:pt idx="266">
                  <c:v>1.9</c:v>
                </c:pt>
                <c:pt idx="267">
                  <c:v>2</c:v>
                </c:pt>
                <c:pt idx="268">
                  <c:v>1.87</c:v>
                </c:pt>
                <c:pt idx="269">
                  <c:v>1.86</c:v>
                </c:pt>
                <c:pt idx="270">
                  <c:v>1.81</c:v>
                </c:pt>
                <c:pt idx="271">
                  <c:v>2.4</c:v>
                </c:pt>
                <c:pt idx="272">
                  <c:v>2.17</c:v>
                </c:pt>
                <c:pt idx="273">
                  <c:v>2.08</c:v>
                </c:pt>
                <c:pt idx="274">
                  <c:v>1.97</c:v>
                </c:pt>
                <c:pt idx="275">
                  <c:v>2.12</c:v>
                </c:pt>
                <c:pt idx="276">
                  <c:v>2.88</c:v>
                </c:pt>
                <c:pt idx="277">
                  <c:v>2.2799999999999998</c:v>
                </c:pt>
                <c:pt idx="278">
                  <c:v>2.12</c:v>
                </c:pt>
                <c:pt idx="279">
                  <c:v>2.04</c:v>
                </c:pt>
                <c:pt idx="280">
                  <c:v>1.98</c:v>
                </c:pt>
                <c:pt idx="281">
                  <c:v>2.25</c:v>
                </c:pt>
                <c:pt idx="282">
                  <c:v>2.5499999999999998</c:v>
                </c:pt>
                <c:pt idx="283">
                  <c:v>4.4000000000000004</c:v>
                </c:pt>
                <c:pt idx="284">
                  <c:v>1.9</c:v>
                </c:pt>
                <c:pt idx="285">
                  <c:v>2.5499999999999998</c:v>
                </c:pt>
                <c:pt idx="286">
                  <c:v>2.72</c:v>
                </c:pt>
                <c:pt idx="287">
                  <c:v>2.78</c:v>
                </c:pt>
                <c:pt idx="288">
                  <c:v>2.92</c:v>
                </c:pt>
                <c:pt idx="289">
                  <c:v>2.79</c:v>
                </c:pt>
                <c:pt idx="290">
                  <c:v>2.68</c:v>
                </c:pt>
                <c:pt idx="291">
                  <c:v>2.4300000000000002</c:v>
                </c:pt>
                <c:pt idx="292">
                  <c:v>3.62</c:v>
                </c:pt>
                <c:pt idx="293">
                  <c:v>3</c:v>
                </c:pt>
                <c:pt idx="294">
                  <c:v>2.7</c:v>
                </c:pt>
                <c:pt idx="295">
                  <c:v>2.4900000000000002</c:v>
                </c:pt>
                <c:pt idx="296">
                  <c:v>2.4</c:v>
                </c:pt>
                <c:pt idx="297">
                  <c:v>2.42</c:v>
                </c:pt>
                <c:pt idx="298">
                  <c:v>2.2999999999999998</c:v>
                </c:pt>
                <c:pt idx="299">
                  <c:v>3.34</c:v>
                </c:pt>
                <c:pt idx="300">
                  <c:v>2.48</c:v>
                </c:pt>
                <c:pt idx="301">
                  <c:v>2.2999999999999998</c:v>
                </c:pt>
                <c:pt idx="302">
                  <c:v>4.28</c:v>
                </c:pt>
                <c:pt idx="303">
                  <c:v>3.06</c:v>
                </c:pt>
                <c:pt idx="304">
                  <c:v>2.63</c:v>
                </c:pt>
                <c:pt idx="305">
                  <c:v>2.44</c:v>
                </c:pt>
                <c:pt idx="306">
                  <c:v>3.34</c:v>
                </c:pt>
                <c:pt idx="307">
                  <c:v>2.72</c:v>
                </c:pt>
                <c:pt idx="308">
                  <c:v>2.5499999999999998</c:v>
                </c:pt>
                <c:pt idx="309">
                  <c:v>2.46</c:v>
                </c:pt>
                <c:pt idx="310">
                  <c:v>2.68</c:v>
                </c:pt>
                <c:pt idx="311">
                  <c:v>2.39</c:v>
                </c:pt>
                <c:pt idx="312">
                  <c:v>2.2400000000000002</c:v>
                </c:pt>
                <c:pt idx="313">
                  <c:v>2.16</c:v>
                </c:pt>
                <c:pt idx="314">
                  <c:v>2.0499999999999998</c:v>
                </c:pt>
                <c:pt idx="315">
                  <c:v>2.02</c:v>
                </c:pt>
                <c:pt idx="316">
                  <c:v>1.98</c:v>
                </c:pt>
                <c:pt idx="317">
                  <c:v>2.08</c:v>
                </c:pt>
                <c:pt idx="318">
                  <c:v>2.1</c:v>
                </c:pt>
                <c:pt idx="319">
                  <c:v>2.0299999999999998</c:v>
                </c:pt>
                <c:pt idx="320">
                  <c:v>1.94</c:v>
                </c:pt>
                <c:pt idx="321">
                  <c:v>1.89</c:v>
                </c:pt>
                <c:pt idx="322">
                  <c:v>1.83</c:v>
                </c:pt>
                <c:pt idx="323">
                  <c:v>1.82</c:v>
                </c:pt>
                <c:pt idx="324">
                  <c:v>1.81</c:v>
                </c:pt>
                <c:pt idx="325">
                  <c:v>1.79</c:v>
                </c:pt>
                <c:pt idx="326">
                  <c:v>5.84</c:v>
                </c:pt>
                <c:pt idx="327">
                  <c:v>3.33</c:v>
                </c:pt>
                <c:pt idx="328">
                  <c:v>2.5</c:v>
                </c:pt>
                <c:pt idx="329">
                  <c:v>2.25</c:v>
                </c:pt>
                <c:pt idx="330">
                  <c:v>2.1</c:v>
                </c:pt>
                <c:pt idx="331">
                  <c:v>2.0499999999999998</c:v>
                </c:pt>
                <c:pt idx="332">
                  <c:v>2.2400000000000002</c:v>
                </c:pt>
                <c:pt idx="333">
                  <c:v>2.11</c:v>
                </c:pt>
                <c:pt idx="334">
                  <c:v>2.25</c:v>
                </c:pt>
                <c:pt idx="335">
                  <c:v>2.2000000000000002</c:v>
                </c:pt>
                <c:pt idx="336">
                  <c:v>2.0099999999999998</c:v>
                </c:pt>
                <c:pt idx="337">
                  <c:v>1.95</c:v>
                </c:pt>
                <c:pt idx="338">
                  <c:v>1.89</c:v>
                </c:pt>
                <c:pt idx="339">
                  <c:v>1.9</c:v>
                </c:pt>
                <c:pt idx="340">
                  <c:v>1.87</c:v>
                </c:pt>
                <c:pt idx="341">
                  <c:v>1.84</c:v>
                </c:pt>
                <c:pt idx="342">
                  <c:v>1.8</c:v>
                </c:pt>
                <c:pt idx="343">
                  <c:v>1.8</c:v>
                </c:pt>
                <c:pt idx="344">
                  <c:v>1.78</c:v>
                </c:pt>
                <c:pt idx="345">
                  <c:v>1.74</c:v>
                </c:pt>
                <c:pt idx="346">
                  <c:v>1.69</c:v>
                </c:pt>
                <c:pt idx="347">
                  <c:v>1.67</c:v>
                </c:pt>
                <c:pt idx="348">
                  <c:v>1.64</c:v>
                </c:pt>
                <c:pt idx="349">
                  <c:v>1.61</c:v>
                </c:pt>
                <c:pt idx="350">
                  <c:v>1.63</c:v>
                </c:pt>
                <c:pt idx="351">
                  <c:v>1.63</c:v>
                </c:pt>
                <c:pt idx="352">
                  <c:v>1.6</c:v>
                </c:pt>
                <c:pt idx="353">
                  <c:v>1.59</c:v>
                </c:pt>
                <c:pt idx="354">
                  <c:v>1.72</c:v>
                </c:pt>
                <c:pt idx="355">
                  <c:v>1.62</c:v>
                </c:pt>
                <c:pt idx="356">
                  <c:v>1.57</c:v>
                </c:pt>
                <c:pt idx="357">
                  <c:v>1.53</c:v>
                </c:pt>
                <c:pt idx="358">
                  <c:v>1.52</c:v>
                </c:pt>
                <c:pt idx="359">
                  <c:v>1.64</c:v>
                </c:pt>
                <c:pt idx="360">
                  <c:v>1.64</c:v>
                </c:pt>
                <c:pt idx="361">
                  <c:v>1.58</c:v>
                </c:pt>
                <c:pt idx="362">
                  <c:v>1.56</c:v>
                </c:pt>
                <c:pt idx="363">
                  <c:v>1.57</c:v>
                </c:pt>
                <c:pt idx="364">
                  <c:v>2.48</c:v>
                </c:pt>
                <c:pt idx="365">
                  <c:v>2.12</c:v>
                </c:pt>
                <c:pt idx="366">
                  <c:v>2.2799999999999998</c:v>
                </c:pt>
                <c:pt idx="367">
                  <c:v>2.0699999999999998</c:v>
                </c:pt>
                <c:pt idx="368">
                  <c:v>1.98</c:v>
                </c:pt>
                <c:pt idx="369">
                  <c:v>1.86</c:v>
                </c:pt>
                <c:pt idx="370">
                  <c:v>1.76</c:v>
                </c:pt>
                <c:pt idx="371">
                  <c:v>1.69</c:v>
                </c:pt>
                <c:pt idx="372">
                  <c:v>1.67</c:v>
                </c:pt>
                <c:pt idx="373">
                  <c:v>1.64</c:v>
                </c:pt>
                <c:pt idx="374">
                  <c:v>1.62</c:v>
                </c:pt>
                <c:pt idx="375">
                  <c:v>1.6</c:v>
                </c:pt>
                <c:pt idx="376">
                  <c:v>1.57</c:v>
                </c:pt>
                <c:pt idx="377">
                  <c:v>1.55</c:v>
                </c:pt>
                <c:pt idx="378">
                  <c:v>1.55</c:v>
                </c:pt>
                <c:pt idx="379">
                  <c:v>1.86</c:v>
                </c:pt>
                <c:pt idx="380">
                  <c:v>1.79</c:v>
                </c:pt>
                <c:pt idx="381">
                  <c:v>1.7</c:v>
                </c:pt>
                <c:pt idx="382">
                  <c:v>1.89</c:v>
                </c:pt>
                <c:pt idx="383">
                  <c:v>1.82</c:v>
                </c:pt>
                <c:pt idx="384">
                  <c:v>2.0499999999999998</c:v>
                </c:pt>
                <c:pt idx="385">
                  <c:v>2.9</c:v>
                </c:pt>
                <c:pt idx="386">
                  <c:v>2.2999999999999998</c:v>
                </c:pt>
                <c:pt idx="387">
                  <c:v>2.65</c:v>
                </c:pt>
                <c:pt idx="388">
                  <c:v>2.15</c:v>
                </c:pt>
                <c:pt idx="389">
                  <c:v>1.98</c:v>
                </c:pt>
                <c:pt idx="390">
                  <c:v>1.9</c:v>
                </c:pt>
                <c:pt idx="391">
                  <c:v>1.83</c:v>
                </c:pt>
                <c:pt idx="392">
                  <c:v>1.77</c:v>
                </c:pt>
                <c:pt idx="393">
                  <c:v>2.2400000000000002</c:v>
                </c:pt>
                <c:pt idx="394">
                  <c:v>2.5499999999999998</c:v>
                </c:pt>
                <c:pt idx="395">
                  <c:v>3.04</c:v>
                </c:pt>
                <c:pt idx="396">
                  <c:v>2.5099999999999998</c:v>
                </c:pt>
                <c:pt idx="397">
                  <c:v>2.4300000000000002</c:v>
                </c:pt>
                <c:pt idx="398">
                  <c:v>2.4900000000000002</c:v>
                </c:pt>
                <c:pt idx="399">
                  <c:v>2.33</c:v>
                </c:pt>
                <c:pt idx="400">
                  <c:v>2.09</c:v>
                </c:pt>
                <c:pt idx="401">
                  <c:v>2.02</c:v>
                </c:pt>
                <c:pt idx="402">
                  <c:v>2.0099999999999998</c:v>
                </c:pt>
                <c:pt idx="403">
                  <c:v>1.93</c:v>
                </c:pt>
                <c:pt idx="404">
                  <c:v>1.98</c:v>
                </c:pt>
                <c:pt idx="405">
                  <c:v>1.96</c:v>
                </c:pt>
                <c:pt idx="406">
                  <c:v>1.88</c:v>
                </c:pt>
                <c:pt idx="407">
                  <c:v>1.94</c:v>
                </c:pt>
                <c:pt idx="408">
                  <c:v>1.85</c:v>
                </c:pt>
                <c:pt idx="409">
                  <c:v>2.46</c:v>
                </c:pt>
                <c:pt idx="410">
                  <c:v>2.11</c:v>
                </c:pt>
                <c:pt idx="411">
                  <c:v>1.97</c:v>
                </c:pt>
                <c:pt idx="412">
                  <c:v>1.83</c:v>
                </c:pt>
                <c:pt idx="413">
                  <c:v>1.77</c:v>
                </c:pt>
                <c:pt idx="414">
                  <c:v>1.72</c:v>
                </c:pt>
                <c:pt idx="415">
                  <c:v>1.7</c:v>
                </c:pt>
                <c:pt idx="416">
                  <c:v>1.78</c:v>
                </c:pt>
                <c:pt idx="417">
                  <c:v>1.8</c:v>
                </c:pt>
                <c:pt idx="418">
                  <c:v>2.15</c:v>
                </c:pt>
                <c:pt idx="419">
                  <c:v>2.2200000000000002</c:v>
                </c:pt>
                <c:pt idx="420">
                  <c:v>3.17</c:v>
                </c:pt>
                <c:pt idx="421">
                  <c:v>3.49</c:v>
                </c:pt>
                <c:pt idx="422">
                  <c:v>2.5299999999999998</c:v>
                </c:pt>
                <c:pt idx="423">
                  <c:v>2.54</c:v>
                </c:pt>
                <c:pt idx="424">
                  <c:v>2.41</c:v>
                </c:pt>
                <c:pt idx="425">
                  <c:v>2.42</c:v>
                </c:pt>
                <c:pt idx="426">
                  <c:v>2.13</c:v>
                </c:pt>
                <c:pt idx="427">
                  <c:v>2.0099999999999998</c:v>
                </c:pt>
                <c:pt idx="428">
                  <c:v>1.93</c:v>
                </c:pt>
                <c:pt idx="429">
                  <c:v>1.88</c:v>
                </c:pt>
                <c:pt idx="430">
                  <c:v>1.91</c:v>
                </c:pt>
                <c:pt idx="431">
                  <c:v>1.87</c:v>
                </c:pt>
                <c:pt idx="432">
                  <c:v>1.84</c:v>
                </c:pt>
                <c:pt idx="433">
                  <c:v>1.81</c:v>
                </c:pt>
                <c:pt idx="434">
                  <c:v>2.34</c:v>
                </c:pt>
                <c:pt idx="435">
                  <c:v>2.0099999999999998</c:v>
                </c:pt>
                <c:pt idx="436">
                  <c:v>1.93</c:v>
                </c:pt>
                <c:pt idx="437">
                  <c:v>1.88</c:v>
                </c:pt>
                <c:pt idx="438">
                  <c:v>1.8</c:v>
                </c:pt>
                <c:pt idx="439">
                  <c:v>1.74</c:v>
                </c:pt>
                <c:pt idx="440">
                  <c:v>1.77</c:v>
                </c:pt>
                <c:pt idx="441">
                  <c:v>1.73</c:v>
                </c:pt>
                <c:pt idx="442">
                  <c:v>1.74</c:v>
                </c:pt>
                <c:pt idx="443">
                  <c:v>1.7</c:v>
                </c:pt>
                <c:pt idx="444">
                  <c:v>1.92</c:v>
                </c:pt>
                <c:pt idx="445">
                  <c:v>1.82</c:v>
                </c:pt>
                <c:pt idx="446">
                  <c:v>2.25</c:v>
                </c:pt>
                <c:pt idx="447">
                  <c:v>2.63</c:v>
                </c:pt>
                <c:pt idx="448">
                  <c:v>2.94</c:v>
                </c:pt>
                <c:pt idx="449">
                  <c:v>2.75</c:v>
                </c:pt>
                <c:pt idx="450">
                  <c:v>2.5</c:v>
                </c:pt>
                <c:pt idx="451">
                  <c:v>2.27</c:v>
                </c:pt>
                <c:pt idx="452">
                  <c:v>2.72</c:v>
                </c:pt>
                <c:pt idx="453">
                  <c:v>2.34</c:v>
                </c:pt>
                <c:pt idx="454">
                  <c:v>2.1</c:v>
                </c:pt>
                <c:pt idx="455">
                  <c:v>2.0499999999999998</c:v>
                </c:pt>
                <c:pt idx="456">
                  <c:v>2.0299999999999998</c:v>
                </c:pt>
                <c:pt idx="457">
                  <c:v>2.08</c:v>
                </c:pt>
                <c:pt idx="458">
                  <c:v>2.11</c:v>
                </c:pt>
                <c:pt idx="459">
                  <c:v>2.09</c:v>
                </c:pt>
                <c:pt idx="460">
                  <c:v>2.1800000000000002</c:v>
                </c:pt>
                <c:pt idx="461">
                  <c:v>2.79</c:v>
                </c:pt>
                <c:pt idx="462">
                  <c:v>2.57</c:v>
                </c:pt>
                <c:pt idx="463">
                  <c:v>2.35</c:v>
                </c:pt>
                <c:pt idx="464">
                  <c:v>2.5099999999999998</c:v>
                </c:pt>
                <c:pt idx="465">
                  <c:v>2.64</c:v>
                </c:pt>
                <c:pt idx="466">
                  <c:v>2.54</c:v>
                </c:pt>
                <c:pt idx="467">
                  <c:v>2.46</c:v>
                </c:pt>
                <c:pt idx="468">
                  <c:v>2.61</c:v>
                </c:pt>
                <c:pt idx="469">
                  <c:v>2.35</c:v>
                </c:pt>
                <c:pt idx="470">
                  <c:v>2.0499999999999998</c:v>
                </c:pt>
                <c:pt idx="471">
                  <c:v>2.21</c:v>
                </c:pt>
                <c:pt idx="472">
                  <c:v>1.92</c:v>
                </c:pt>
                <c:pt idx="473">
                  <c:v>1.89</c:v>
                </c:pt>
                <c:pt idx="474">
                  <c:v>1.85</c:v>
                </c:pt>
                <c:pt idx="475">
                  <c:v>1.8</c:v>
                </c:pt>
                <c:pt idx="476">
                  <c:v>1.79</c:v>
                </c:pt>
                <c:pt idx="477">
                  <c:v>1.82</c:v>
                </c:pt>
                <c:pt idx="478">
                  <c:v>1.8</c:v>
                </c:pt>
                <c:pt idx="479">
                  <c:v>1.92</c:v>
                </c:pt>
                <c:pt idx="480">
                  <c:v>1.79</c:v>
                </c:pt>
                <c:pt idx="481">
                  <c:v>1.86</c:v>
                </c:pt>
                <c:pt idx="482">
                  <c:v>1.94</c:v>
                </c:pt>
                <c:pt idx="483">
                  <c:v>2.37</c:v>
                </c:pt>
                <c:pt idx="484">
                  <c:v>2.25</c:v>
                </c:pt>
                <c:pt idx="485">
                  <c:v>2.2000000000000002</c:v>
                </c:pt>
                <c:pt idx="486">
                  <c:v>2.82</c:v>
                </c:pt>
                <c:pt idx="487">
                  <c:v>2.44</c:v>
                </c:pt>
                <c:pt idx="488">
                  <c:v>2.33</c:v>
                </c:pt>
                <c:pt idx="489">
                  <c:v>2.2200000000000002</c:v>
                </c:pt>
                <c:pt idx="490">
                  <c:v>2</c:v>
                </c:pt>
                <c:pt idx="491">
                  <c:v>1.91</c:v>
                </c:pt>
                <c:pt idx="492">
                  <c:v>1.82</c:v>
                </c:pt>
                <c:pt idx="493">
                  <c:v>1.77</c:v>
                </c:pt>
                <c:pt idx="494">
                  <c:v>1.85</c:v>
                </c:pt>
                <c:pt idx="495">
                  <c:v>1.79</c:v>
                </c:pt>
                <c:pt idx="496">
                  <c:v>1.82</c:v>
                </c:pt>
                <c:pt idx="497">
                  <c:v>1.84</c:v>
                </c:pt>
                <c:pt idx="498">
                  <c:v>2.36</c:v>
                </c:pt>
                <c:pt idx="499">
                  <c:v>2.13</c:v>
                </c:pt>
                <c:pt idx="500">
                  <c:v>1.99</c:v>
                </c:pt>
                <c:pt idx="501">
                  <c:v>1.92</c:v>
                </c:pt>
                <c:pt idx="502">
                  <c:v>1.83</c:v>
                </c:pt>
                <c:pt idx="503">
                  <c:v>1.98</c:v>
                </c:pt>
                <c:pt idx="504">
                  <c:v>1.92</c:v>
                </c:pt>
                <c:pt idx="505">
                  <c:v>1.84</c:v>
                </c:pt>
                <c:pt idx="506">
                  <c:v>1.94</c:v>
                </c:pt>
                <c:pt idx="507">
                  <c:v>1.9</c:v>
                </c:pt>
                <c:pt idx="508">
                  <c:v>1.86</c:v>
                </c:pt>
                <c:pt idx="509">
                  <c:v>1.87</c:v>
                </c:pt>
                <c:pt idx="510">
                  <c:v>2.04</c:v>
                </c:pt>
                <c:pt idx="511">
                  <c:v>1.92</c:v>
                </c:pt>
                <c:pt idx="512">
                  <c:v>1.83</c:v>
                </c:pt>
                <c:pt idx="513">
                  <c:v>1.79</c:v>
                </c:pt>
                <c:pt idx="514">
                  <c:v>1.99</c:v>
                </c:pt>
                <c:pt idx="515">
                  <c:v>1.87</c:v>
                </c:pt>
                <c:pt idx="516">
                  <c:v>1.78</c:v>
                </c:pt>
                <c:pt idx="517">
                  <c:v>1.74</c:v>
                </c:pt>
                <c:pt idx="518">
                  <c:v>1.76</c:v>
                </c:pt>
                <c:pt idx="519">
                  <c:v>1.79</c:v>
                </c:pt>
                <c:pt idx="520">
                  <c:v>1.7</c:v>
                </c:pt>
                <c:pt idx="521">
                  <c:v>1.66</c:v>
                </c:pt>
                <c:pt idx="522">
                  <c:v>2.0499999999999998</c:v>
                </c:pt>
                <c:pt idx="523">
                  <c:v>1.88</c:v>
                </c:pt>
                <c:pt idx="524">
                  <c:v>2.44</c:v>
                </c:pt>
                <c:pt idx="525">
                  <c:v>2.2999999999999998</c:v>
                </c:pt>
                <c:pt idx="526">
                  <c:v>2.2200000000000002</c:v>
                </c:pt>
                <c:pt idx="527">
                  <c:v>2.17</c:v>
                </c:pt>
                <c:pt idx="528">
                  <c:v>1.94</c:v>
                </c:pt>
                <c:pt idx="529">
                  <c:v>1.85</c:v>
                </c:pt>
                <c:pt idx="530">
                  <c:v>1.74</c:v>
                </c:pt>
                <c:pt idx="531">
                  <c:v>1.7</c:v>
                </c:pt>
                <c:pt idx="532">
                  <c:v>1.66</c:v>
                </c:pt>
                <c:pt idx="533">
                  <c:v>1.63</c:v>
                </c:pt>
                <c:pt idx="534">
                  <c:v>1.61</c:v>
                </c:pt>
                <c:pt idx="535">
                  <c:v>1.59</c:v>
                </c:pt>
                <c:pt idx="536">
                  <c:v>1.56</c:v>
                </c:pt>
                <c:pt idx="537">
                  <c:v>1.54</c:v>
                </c:pt>
                <c:pt idx="538">
                  <c:v>1.52</c:v>
                </c:pt>
                <c:pt idx="539">
                  <c:v>1.53</c:v>
                </c:pt>
                <c:pt idx="540">
                  <c:v>1.64</c:v>
                </c:pt>
                <c:pt idx="541">
                  <c:v>1.75</c:v>
                </c:pt>
                <c:pt idx="542">
                  <c:v>1.97</c:v>
                </c:pt>
                <c:pt idx="543">
                  <c:v>1.77</c:v>
                </c:pt>
                <c:pt idx="544">
                  <c:v>1.69</c:v>
                </c:pt>
                <c:pt idx="545">
                  <c:v>1.69</c:v>
                </c:pt>
                <c:pt idx="546">
                  <c:v>1.66</c:v>
                </c:pt>
                <c:pt idx="547">
                  <c:v>1.62</c:v>
                </c:pt>
                <c:pt idx="548">
                  <c:v>1.58</c:v>
                </c:pt>
                <c:pt idx="549">
                  <c:v>1.53</c:v>
                </c:pt>
                <c:pt idx="550">
                  <c:v>1.77</c:v>
                </c:pt>
                <c:pt idx="551">
                  <c:v>2.2000000000000002</c:v>
                </c:pt>
                <c:pt idx="552">
                  <c:v>2</c:v>
                </c:pt>
                <c:pt idx="553">
                  <c:v>1.81</c:v>
                </c:pt>
                <c:pt idx="554">
                  <c:v>1.99</c:v>
                </c:pt>
                <c:pt idx="555">
                  <c:v>2.34</c:v>
                </c:pt>
                <c:pt idx="556">
                  <c:v>2.2400000000000002</c:v>
                </c:pt>
                <c:pt idx="557">
                  <c:v>2.02</c:v>
                </c:pt>
                <c:pt idx="558">
                  <c:v>1.83</c:v>
                </c:pt>
                <c:pt idx="559">
                  <c:v>1.75</c:v>
                </c:pt>
                <c:pt idx="560">
                  <c:v>1.66</c:v>
                </c:pt>
                <c:pt idx="561">
                  <c:v>1.62</c:v>
                </c:pt>
                <c:pt idx="562">
                  <c:v>1.61</c:v>
                </c:pt>
                <c:pt idx="563">
                  <c:v>1.6</c:v>
                </c:pt>
                <c:pt idx="564">
                  <c:v>1.63</c:v>
                </c:pt>
                <c:pt idx="565">
                  <c:v>1.63</c:v>
                </c:pt>
                <c:pt idx="566">
                  <c:v>1.58</c:v>
                </c:pt>
                <c:pt idx="567">
                  <c:v>1.58</c:v>
                </c:pt>
                <c:pt idx="568">
                  <c:v>1.53</c:v>
                </c:pt>
                <c:pt idx="569">
                  <c:v>1.51</c:v>
                </c:pt>
                <c:pt idx="570">
                  <c:v>1.59</c:v>
                </c:pt>
                <c:pt idx="571">
                  <c:v>1.7</c:v>
                </c:pt>
                <c:pt idx="572">
                  <c:v>1.94</c:v>
                </c:pt>
                <c:pt idx="573">
                  <c:v>1.83</c:v>
                </c:pt>
                <c:pt idx="574">
                  <c:v>1.57</c:v>
                </c:pt>
                <c:pt idx="575">
                  <c:v>1.75</c:v>
                </c:pt>
                <c:pt idx="576">
                  <c:v>1.9</c:v>
                </c:pt>
                <c:pt idx="577">
                  <c:v>1.76</c:v>
                </c:pt>
                <c:pt idx="578">
                  <c:v>1.71</c:v>
                </c:pt>
                <c:pt idx="579">
                  <c:v>1.68</c:v>
                </c:pt>
                <c:pt idx="580">
                  <c:v>2.7</c:v>
                </c:pt>
                <c:pt idx="581">
                  <c:v>2.6</c:v>
                </c:pt>
                <c:pt idx="582">
                  <c:v>2.1</c:v>
                </c:pt>
                <c:pt idx="583">
                  <c:v>1.95</c:v>
                </c:pt>
                <c:pt idx="584">
                  <c:v>1.81</c:v>
                </c:pt>
                <c:pt idx="585">
                  <c:v>1.75</c:v>
                </c:pt>
                <c:pt idx="586">
                  <c:v>1.68</c:v>
                </c:pt>
                <c:pt idx="587">
                  <c:v>1.65</c:v>
                </c:pt>
                <c:pt idx="588">
                  <c:v>1.69</c:v>
                </c:pt>
                <c:pt idx="589">
                  <c:v>1.87</c:v>
                </c:pt>
                <c:pt idx="590">
                  <c:v>1.83</c:v>
                </c:pt>
                <c:pt idx="591">
                  <c:v>1.75</c:v>
                </c:pt>
                <c:pt idx="592">
                  <c:v>1.83</c:v>
                </c:pt>
                <c:pt idx="593">
                  <c:v>1.74</c:v>
                </c:pt>
                <c:pt idx="594">
                  <c:v>2.31</c:v>
                </c:pt>
                <c:pt idx="595">
                  <c:v>2.25</c:v>
                </c:pt>
                <c:pt idx="596">
                  <c:v>1.93</c:v>
                </c:pt>
                <c:pt idx="597">
                  <c:v>1.82</c:v>
                </c:pt>
                <c:pt idx="598">
                  <c:v>1.72</c:v>
                </c:pt>
                <c:pt idx="599">
                  <c:v>1.68</c:v>
                </c:pt>
                <c:pt idx="600">
                  <c:v>1.63</c:v>
                </c:pt>
                <c:pt idx="601">
                  <c:v>1.6</c:v>
                </c:pt>
                <c:pt idx="602">
                  <c:v>1.58</c:v>
                </c:pt>
                <c:pt idx="603">
                  <c:v>1.55</c:v>
                </c:pt>
                <c:pt idx="604">
                  <c:v>1.95</c:v>
                </c:pt>
                <c:pt idx="605">
                  <c:v>1.72</c:v>
                </c:pt>
                <c:pt idx="606">
                  <c:v>2.16</c:v>
                </c:pt>
                <c:pt idx="607">
                  <c:v>1.91</c:v>
                </c:pt>
                <c:pt idx="608">
                  <c:v>3.23</c:v>
                </c:pt>
                <c:pt idx="609">
                  <c:v>2.46</c:v>
                </c:pt>
                <c:pt idx="610">
                  <c:v>2.5</c:v>
                </c:pt>
                <c:pt idx="611">
                  <c:v>2.4300000000000002</c:v>
                </c:pt>
                <c:pt idx="612">
                  <c:v>2.21</c:v>
                </c:pt>
                <c:pt idx="613">
                  <c:v>2.17</c:v>
                </c:pt>
                <c:pt idx="614">
                  <c:v>2.0299999999999998</c:v>
                </c:pt>
                <c:pt idx="615">
                  <c:v>1.97</c:v>
                </c:pt>
                <c:pt idx="616">
                  <c:v>3.26</c:v>
                </c:pt>
                <c:pt idx="617">
                  <c:v>3.16</c:v>
                </c:pt>
                <c:pt idx="618">
                  <c:v>3.66</c:v>
                </c:pt>
                <c:pt idx="619">
                  <c:v>3.35</c:v>
                </c:pt>
                <c:pt idx="620">
                  <c:v>3.05</c:v>
                </c:pt>
                <c:pt idx="621">
                  <c:v>2.65</c:v>
                </c:pt>
                <c:pt idx="622">
                  <c:v>3.41</c:v>
                </c:pt>
                <c:pt idx="623">
                  <c:v>2.97</c:v>
                </c:pt>
                <c:pt idx="624">
                  <c:v>2.74</c:v>
                </c:pt>
                <c:pt idx="625">
                  <c:v>3.48</c:v>
                </c:pt>
                <c:pt idx="626">
                  <c:v>2.66</c:v>
                </c:pt>
                <c:pt idx="627">
                  <c:v>2.4500000000000002</c:v>
                </c:pt>
                <c:pt idx="628">
                  <c:v>2.58</c:v>
                </c:pt>
                <c:pt idx="629">
                  <c:v>2.44</c:v>
                </c:pt>
                <c:pt idx="630">
                  <c:v>2.57</c:v>
                </c:pt>
                <c:pt idx="631">
                  <c:v>2.35</c:v>
                </c:pt>
                <c:pt idx="632">
                  <c:v>2.21</c:v>
                </c:pt>
                <c:pt idx="633">
                  <c:v>2.19</c:v>
                </c:pt>
                <c:pt idx="634">
                  <c:v>2.0499999999999998</c:v>
                </c:pt>
                <c:pt idx="635">
                  <c:v>2</c:v>
                </c:pt>
                <c:pt idx="636">
                  <c:v>1.94</c:v>
                </c:pt>
                <c:pt idx="637">
                  <c:v>1.91</c:v>
                </c:pt>
                <c:pt idx="638">
                  <c:v>1.9</c:v>
                </c:pt>
                <c:pt idx="639">
                  <c:v>1.89</c:v>
                </c:pt>
                <c:pt idx="640">
                  <c:v>1.91</c:v>
                </c:pt>
                <c:pt idx="641">
                  <c:v>1.88</c:v>
                </c:pt>
                <c:pt idx="642">
                  <c:v>1.83</c:v>
                </c:pt>
                <c:pt idx="643">
                  <c:v>1.79</c:v>
                </c:pt>
                <c:pt idx="644">
                  <c:v>1.75</c:v>
                </c:pt>
                <c:pt idx="645">
                  <c:v>1.82</c:v>
                </c:pt>
                <c:pt idx="646">
                  <c:v>1.75</c:v>
                </c:pt>
                <c:pt idx="647">
                  <c:v>1.74</c:v>
                </c:pt>
                <c:pt idx="648">
                  <c:v>1.78</c:v>
                </c:pt>
                <c:pt idx="649">
                  <c:v>1.83</c:v>
                </c:pt>
                <c:pt idx="650">
                  <c:v>1.94</c:v>
                </c:pt>
                <c:pt idx="651">
                  <c:v>1.92</c:v>
                </c:pt>
                <c:pt idx="652">
                  <c:v>2.06</c:v>
                </c:pt>
                <c:pt idx="653">
                  <c:v>1.91</c:v>
                </c:pt>
                <c:pt idx="654">
                  <c:v>1.94</c:v>
                </c:pt>
                <c:pt idx="655">
                  <c:v>1.85</c:v>
                </c:pt>
                <c:pt idx="656">
                  <c:v>2.1</c:v>
                </c:pt>
                <c:pt idx="657">
                  <c:v>1.98</c:v>
                </c:pt>
                <c:pt idx="658">
                  <c:v>2.38</c:v>
                </c:pt>
                <c:pt idx="659">
                  <c:v>2.25</c:v>
                </c:pt>
                <c:pt idx="660">
                  <c:v>3.12</c:v>
                </c:pt>
                <c:pt idx="661">
                  <c:v>2.4</c:v>
                </c:pt>
                <c:pt idx="662">
                  <c:v>2.4</c:v>
                </c:pt>
                <c:pt idx="663">
                  <c:v>2.16</c:v>
                </c:pt>
                <c:pt idx="664">
                  <c:v>2.33</c:v>
                </c:pt>
                <c:pt idx="665">
                  <c:v>2.11</c:v>
                </c:pt>
                <c:pt idx="666">
                  <c:v>2.0699999999999998</c:v>
                </c:pt>
                <c:pt idx="667">
                  <c:v>1.99</c:v>
                </c:pt>
                <c:pt idx="668">
                  <c:v>2.34</c:v>
                </c:pt>
                <c:pt idx="669">
                  <c:v>2.31</c:v>
                </c:pt>
                <c:pt idx="670">
                  <c:v>2.5299999999999998</c:v>
                </c:pt>
                <c:pt idx="671">
                  <c:v>3.27</c:v>
                </c:pt>
                <c:pt idx="672">
                  <c:v>4.58</c:v>
                </c:pt>
                <c:pt idx="673">
                  <c:v>4.0599999999999996</c:v>
                </c:pt>
                <c:pt idx="674">
                  <c:v>3.13</c:v>
                </c:pt>
                <c:pt idx="675">
                  <c:v>2.67</c:v>
                </c:pt>
                <c:pt idx="676">
                  <c:v>2.65</c:v>
                </c:pt>
                <c:pt idx="677">
                  <c:v>2.37</c:v>
                </c:pt>
                <c:pt idx="678">
                  <c:v>2.2400000000000002</c:v>
                </c:pt>
                <c:pt idx="679">
                  <c:v>2.16</c:v>
                </c:pt>
                <c:pt idx="680">
                  <c:v>2.11</c:v>
                </c:pt>
                <c:pt idx="681">
                  <c:v>2.04</c:v>
                </c:pt>
                <c:pt idx="682">
                  <c:v>1.96</c:v>
                </c:pt>
                <c:pt idx="683">
                  <c:v>1.97</c:v>
                </c:pt>
                <c:pt idx="684">
                  <c:v>2.5299999999999998</c:v>
                </c:pt>
                <c:pt idx="685">
                  <c:v>2.2400000000000002</c:v>
                </c:pt>
                <c:pt idx="686">
                  <c:v>2.13</c:v>
                </c:pt>
                <c:pt idx="687">
                  <c:v>1.99</c:v>
                </c:pt>
                <c:pt idx="688">
                  <c:v>1.9</c:v>
                </c:pt>
                <c:pt idx="689">
                  <c:v>1.85</c:v>
                </c:pt>
                <c:pt idx="690">
                  <c:v>1.8</c:v>
                </c:pt>
                <c:pt idx="691">
                  <c:v>1.78</c:v>
                </c:pt>
                <c:pt idx="692">
                  <c:v>1.74</c:v>
                </c:pt>
                <c:pt idx="693">
                  <c:v>1.73</c:v>
                </c:pt>
                <c:pt idx="694">
                  <c:v>1.86</c:v>
                </c:pt>
                <c:pt idx="695">
                  <c:v>1.74</c:v>
                </c:pt>
                <c:pt idx="696">
                  <c:v>1.8</c:v>
                </c:pt>
                <c:pt idx="697">
                  <c:v>1.73</c:v>
                </c:pt>
                <c:pt idx="698">
                  <c:v>1.67</c:v>
                </c:pt>
                <c:pt idx="699">
                  <c:v>1.66</c:v>
                </c:pt>
                <c:pt idx="700">
                  <c:v>1.63</c:v>
                </c:pt>
                <c:pt idx="701">
                  <c:v>1.62</c:v>
                </c:pt>
                <c:pt idx="702">
                  <c:v>1.76</c:v>
                </c:pt>
                <c:pt idx="703">
                  <c:v>1.73</c:v>
                </c:pt>
                <c:pt idx="704">
                  <c:v>1.96</c:v>
                </c:pt>
                <c:pt idx="705">
                  <c:v>1.82</c:v>
                </c:pt>
                <c:pt idx="706">
                  <c:v>2.5299999999999998</c:v>
                </c:pt>
                <c:pt idx="707">
                  <c:v>2.2000000000000002</c:v>
                </c:pt>
                <c:pt idx="708">
                  <c:v>1.97</c:v>
                </c:pt>
                <c:pt idx="709">
                  <c:v>1.91</c:v>
                </c:pt>
                <c:pt idx="710">
                  <c:v>2.39</c:v>
                </c:pt>
                <c:pt idx="711">
                  <c:v>2.2200000000000002</c:v>
                </c:pt>
                <c:pt idx="712">
                  <c:v>3.1</c:v>
                </c:pt>
                <c:pt idx="713">
                  <c:v>2.6</c:v>
                </c:pt>
                <c:pt idx="714">
                  <c:v>2.2400000000000002</c:v>
                </c:pt>
                <c:pt idx="715">
                  <c:v>4.4800000000000004</c:v>
                </c:pt>
                <c:pt idx="716">
                  <c:v>2.81</c:v>
                </c:pt>
                <c:pt idx="717">
                  <c:v>2.4300000000000002</c:v>
                </c:pt>
                <c:pt idx="718">
                  <c:v>2.2000000000000002</c:v>
                </c:pt>
                <c:pt idx="719">
                  <c:v>2.11</c:v>
                </c:pt>
                <c:pt idx="720">
                  <c:v>2.12</c:v>
                </c:pt>
                <c:pt idx="721">
                  <c:v>2.0299999999999998</c:v>
                </c:pt>
                <c:pt idx="722">
                  <c:v>2.06</c:v>
                </c:pt>
                <c:pt idx="723">
                  <c:v>1.97</c:v>
                </c:pt>
                <c:pt idx="724">
                  <c:v>1.89</c:v>
                </c:pt>
                <c:pt idx="725">
                  <c:v>1.85</c:v>
                </c:pt>
                <c:pt idx="726">
                  <c:v>1.78</c:v>
                </c:pt>
                <c:pt idx="727">
                  <c:v>1.75</c:v>
                </c:pt>
                <c:pt idx="728">
                  <c:v>1.7</c:v>
                </c:pt>
                <c:pt idx="729">
                  <c:v>1.68</c:v>
                </c:pt>
                <c:pt idx="730">
                  <c:v>1.64</c:v>
                </c:pt>
                <c:pt idx="731">
                  <c:v>1.62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2419-4569-9280-2ABC6563F4C1}"/>
            </c:ext>
          </c:extLst>
        </c:ser>
        <c:ser>
          <c:idx val="0"/>
          <c:order val="4"/>
          <c:tx>
            <c:v>2014</c:v>
          </c:tx>
          <c:spPr>
            <a:ln w="12700">
              <a:solidFill>
                <a:schemeClr val="accent5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DATOS!$AM$3:$AM$734</c:f>
              <c:numCache>
                <c:formatCode>0.00</c:formatCode>
                <c:ptCount val="732"/>
                <c:pt idx="0">
                  <c:v>1.6</c:v>
                </c:pt>
                <c:pt idx="1">
                  <c:v>1.58</c:v>
                </c:pt>
                <c:pt idx="2">
                  <c:v>1.55</c:v>
                </c:pt>
                <c:pt idx="3">
                  <c:v>1.53</c:v>
                </c:pt>
                <c:pt idx="4">
                  <c:v>1.52</c:v>
                </c:pt>
                <c:pt idx="5">
                  <c:v>1.51</c:v>
                </c:pt>
                <c:pt idx="6">
                  <c:v>1.5</c:v>
                </c:pt>
                <c:pt idx="7">
                  <c:v>1.49</c:v>
                </c:pt>
                <c:pt idx="8">
                  <c:v>1.47</c:v>
                </c:pt>
                <c:pt idx="9">
                  <c:v>1.46</c:v>
                </c:pt>
                <c:pt idx="10">
                  <c:v>1.52</c:v>
                </c:pt>
                <c:pt idx="11">
                  <c:v>1.56</c:v>
                </c:pt>
                <c:pt idx="12">
                  <c:v>2.0099999999999998</c:v>
                </c:pt>
                <c:pt idx="13">
                  <c:v>2.1800000000000002</c:v>
                </c:pt>
                <c:pt idx="14">
                  <c:v>2.58</c:v>
                </c:pt>
                <c:pt idx="15">
                  <c:v>2.1</c:v>
                </c:pt>
                <c:pt idx="16">
                  <c:v>3.27</c:v>
                </c:pt>
                <c:pt idx="17">
                  <c:v>2.57</c:v>
                </c:pt>
                <c:pt idx="18">
                  <c:v>2.21</c:v>
                </c:pt>
                <c:pt idx="19">
                  <c:v>2.0299999999999998</c:v>
                </c:pt>
                <c:pt idx="20">
                  <c:v>1.9</c:v>
                </c:pt>
                <c:pt idx="21">
                  <c:v>1.84</c:v>
                </c:pt>
                <c:pt idx="22">
                  <c:v>1.99</c:v>
                </c:pt>
                <c:pt idx="23">
                  <c:v>1.84</c:v>
                </c:pt>
                <c:pt idx="24">
                  <c:v>1.95</c:v>
                </c:pt>
                <c:pt idx="25">
                  <c:v>1.82</c:v>
                </c:pt>
                <c:pt idx="26">
                  <c:v>1.73</c:v>
                </c:pt>
                <c:pt idx="27">
                  <c:v>1.68</c:v>
                </c:pt>
                <c:pt idx="28">
                  <c:v>1.64</c:v>
                </c:pt>
                <c:pt idx="29">
                  <c:v>1.62</c:v>
                </c:pt>
                <c:pt idx="30">
                  <c:v>1.59</c:v>
                </c:pt>
                <c:pt idx="31">
                  <c:v>1.58</c:v>
                </c:pt>
                <c:pt idx="32">
                  <c:v>1.55</c:v>
                </c:pt>
                <c:pt idx="33">
                  <c:v>1.54</c:v>
                </c:pt>
                <c:pt idx="34">
                  <c:v>1.52</c:v>
                </c:pt>
                <c:pt idx="35">
                  <c:v>1.5</c:v>
                </c:pt>
                <c:pt idx="36">
                  <c:v>1.5</c:v>
                </c:pt>
                <c:pt idx="37">
                  <c:v>1.5</c:v>
                </c:pt>
                <c:pt idx="38">
                  <c:v>1.52</c:v>
                </c:pt>
                <c:pt idx="39">
                  <c:v>1.54</c:v>
                </c:pt>
                <c:pt idx="40">
                  <c:v>1.5</c:v>
                </c:pt>
                <c:pt idx="41">
                  <c:v>1.49</c:v>
                </c:pt>
                <c:pt idx="42">
                  <c:v>1.46</c:v>
                </c:pt>
                <c:pt idx="43">
                  <c:v>1.48</c:v>
                </c:pt>
                <c:pt idx="44">
                  <c:v>1.72</c:v>
                </c:pt>
                <c:pt idx="45">
                  <c:v>1.58</c:v>
                </c:pt>
                <c:pt idx="46">
                  <c:v>1.5</c:v>
                </c:pt>
                <c:pt idx="47">
                  <c:v>1.46</c:v>
                </c:pt>
                <c:pt idx="48">
                  <c:v>1.43</c:v>
                </c:pt>
                <c:pt idx="49">
                  <c:v>1.4</c:v>
                </c:pt>
                <c:pt idx="50">
                  <c:v>1.49</c:v>
                </c:pt>
                <c:pt idx="51">
                  <c:v>1.46</c:v>
                </c:pt>
                <c:pt idx="52">
                  <c:v>2.63</c:v>
                </c:pt>
                <c:pt idx="53">
                  <c:v>1.93</c:v>
                </c:pt>
                <c:pt idx="54">
                  <c:v>2.0299999999999998</c:v>
                </c:pt>
                <c:pt idx="55">
                  <c:v>1.95</c:v>
                </c:pt>
                <c:pt idx="56">
                  <c:v>1.89</c:v>
                </c:pt>
                <c:pt idx="57">
                  <c:v>1.76</c:v>
                </c:pt>
                <c:pt idx="58">
                  <c:v>2.15</c:v>
                </c:pt>
                <c:pt idx="59">
                  <c:v>1.9</c:v>
                </c:pt>
                <c:pt idx="60">
                  <c:v>2.16</c:v>
                </c:pt>
                <c:pt idx="61">
                  <c:v>2</c:v>
                </c:pt>
                <c:pt idx="62">
                  <c:v>1.74</c:v>
                </c:pt>
                <c:pt idx="63">
                  <c:v>1.67</c:v>
                </c:pt>
                <c:pt idx="64">
                  <c:v>1.59</c:v>
                </c:pt>
                <c:pt idx="65">
                  <c:v>1.57</c:v>
                </c:pt>
                <c:pt idx="66">
                  <c:v>1.54</c:v>
                </c:pt>
                <c:pt idx="67">
                  <c:v>1.52</c:v>
                </c:pt>
                <c:pt idx="68">
                  <c:v>1.49</c:v>
                </c:pt>
                <c:pt idx="69">
                  <c:v>1.47</c:v>
                </c:pt>
                <c:pt idx="70">
                  <c:v>1.92</c:v>
                </c:pt>
                <c:pt idx="71">
                  <c:v>1.73</c:v>
                </c:pt>
                <c:pt idx="72">
                  <c:v>1.61</c:v>
                </c:pt>
                <c:pt idx="73">
                  <c:v>1.59</c:v>
                </c:pt>
                <c:pt idx="74">
                  <c:v>1.58</c:v>
                </c:pt>
                <c:pt idx="75">
                  <c:v>1.54</c:v>
                </c:pt>
                <c:pt idx="76">
                  <c:v>1.64</c:v>
                </c:pt>
                <c:pt idx="77">
                  <c:v>1.61</c:v>
                </c:pt>
                <c:pt idx="78">
                  <c:v>1.54</c:v>
                </c:pt>
                <c:pt idx="79">
                  <c:v>1.52</c:v>
                </c:pt>
                <c:pt idx="80">
                  <c:v>1.67</c:v>
                </c:pt>
                <c:pt idx="81">
                  <c:v>1.6</c:v>
                </c:pt>
                <c:pt idx="82">
                  <c:v>1.54</c:v>
                </c:pt>
                <c:pt idx="83">
                  <c:v>1.5</c:v>
                </c:pt>
                <c:pt idx="84">
                  <c:v>1.7</c:v>
                </c:pt>
                <c:pt idx="85">
                  <c:v>1.59</c:v>
                </c:pt>
                <c:pt idx="86">
                  <c:v>1.83</c:v>
                </c:pt>
                <c:pt idx="87">
                  <c:v>1.67</c:v>
                </c:pt>
                <c:pt idx="88">
                  <c:v>1.75</c:v>
                </c:pt>
                <c:pt idx="89">
                  <c:v>1.63</c:v>
                </c:pt>
                <c:pt idx="90">
                  <c:v>1.63</c:v>
                </c:pt>
                <c:pt idx="91">
                  <c:v>1.58</c:v>
                </c:pt>
                <c:pt idx="92">
                  <c:v>1.52</c:v>
                </c:pt>
                <c:pt idx="93">
                  <c:v>1.5</c:v>
                </c:pt>
                <c:pt idx="94">
                  <c:v>1.61</c:v>
                </c:pt>
                <c:pt idx="95">
                  <c:v>1.61</c:v>
                </c:pt>
                <c:pt idx="96">
                  <c:v>1.64</c:v>
                </c:pt>
                <c:pt idx="97">
                  <c:v>1.64</c:v>
                </c:pt>
                <c:pt idx="98">
                  <c:v>1.66</c:v>
                </c:pt>
                <c:pt idx="99">
                  <c:v>1.61</c:v>
                </c:pt>
                <c:pt idx="100">
                  <c:v>1.77</c:v>
                </c:pt>
                <c:pt idx="101">
                  <c:v>1.67</c:v>
                </c:pt>
                <c:pt idx="102">
                  <c:v>2.1800000000000002</c:v>
                </c:pt>
                <c:pt idx="103">
                  <c:v>2.41</c:v>
                </c:pt>
                <c:pt idx="104">
                  <c:v>2.13</c:v>
                </c:pt>
                <c:pt idx="105">
                  <c:v>1.96</c:v>
                </c:pt>
                <c:pt idx="106">
                  <c:v>1.85</c:v>
                </c:pt>
                <c:pt idx="107">
                  <c:v>1.79</c:v>
                </c:pt>
                <c:pt idx="108">
                  <c:v>2.1</c:v>
                </c:pt>
                <c:pt idx="109">
                  <c:v>1.9</c:v>
                </c:pt>
                <c:pt idx="110">
                  <c:v>1.92</c:v>
                </c:pt>
                <c:pt idx="111">
                  <c:v>1.81</c:v>
                </c:pt>
                <c:pt idx="112">
                  <c:v>2.1</c:v>
                </c:pt>
                <c:pt idx="113">
                  <c:v>1.93</c:v>
                </c:pt>
                <c:pt idx="114">
                  <c:v>1.81</c:v>
                </c:pt>
                <c:pt idx="115">
                  <c:v>1.77</c:v>
                </c:pt>
                <c:pt idx="116">
                  <c:v>2.0699999999999998</c:v>
                </c:pt>
                <c:pt idx="117">
                  <c:v>1.92</c:v>
                </c:pt>
                <c:pt idx="118" formatCode="General">
                  <c:v>2.78</c:v>
                </c:pt>
                <c:pt idx="119" formatCode="General">
                  <c:v>2.74</c:v>
                </c:pt>
                <c:pt idx="120">
                  <c:v>2.71</c:v>
                </c:pt>
                <c:pt idx="121">
                  <c:v>2.39</c:v>
                </c:pt>
                <c:pt idx="122">
                  <c:v>2.44</c:v>
                </c:pt>
                <c:pt idx="123">
                  <c:v>2.35</c:v>
                </c:pt>
                <c:pt idx="124">
                  <c:v>3.39</c:v>
                </c:pt>
                <c:pt idx="125">
                  <c:v>3.23</c:v>
                </c:pt>
                <c:pt idx="126">
                  <c:v>2.7</c:v>
                </c:pt>
                <c:pt idx="127">
                  <c:v>2.39</c:v>
                </c:pt>
                <c:pt idx="128">
                  <c:v>2.4500000000000002</c:v>
                </c:pt>
                <c:pt idx="129">
                  <c:v>2.44</c:v>
                </c:pt>
                <c:pt idx="130">
                  <c:v>2.35</c:v>
                </c:pt>
                <c:pt idx="131">
                  <c:v>2.33</c:v>
                </c:pt>
                <c:pt idx="132">
                  <c:v>2.3199999999999998</c:v>
                </c:pt>
                <c:pt idx="133">
                  <c:v>2.16</c:v>
                </c:pt>
                <c:pt idx="134">
                  <c:v>2.1</c:v>
                </c:pt>
                <c:pt idx="135">
                  <c:v>2.2000000000000002</c:v>
                </c:pt>
                <c:pt idx="136">
                  <c:v>2.0099999999999998</c:v>
                </c:pt>
                <c:pt idx="137">
                  <c:v>1.97</c:v>
                </c:pt>
                <c:pt idx="138">
                  <c:v>1.9</c:v>
                </c:pt>
                <c:pt idx="139">
                  <c:v>1.86</c:v>
                </c:pt>
                <c:pt idx="140">
                  <c:v>1.88</c:v>
                </c:pt>
                <c:pt idx="141">
                  <c:v>1.84</c:v>
                </c:pt>
                <c:pt idx="142">
                  <c:v>2.14</c:v>
                </c:pt>
                <c:pt idx="143">
                  <c:v>2.0499999999999998</c:v>
                </c:pt>
                <c:pt idx="144">
                  <c:v>2.0299999999999998</c:v>
                </c:pt>
                <c:pt idx="145">
                  <c:v>2.0099999999999998</c:v>
                </c:pt>
                <c:pt idx="146">
                  <c:v>1.94</c:v>
                </c:pt>
                <c:pt idx="147">
                  <c:v>1.87</c:v>
                </c:pt>
                <c:pt idx="148">
                  <c:v>1.87</c:v>
                </c:pt>
                <c:pt idx="149">
                  <c:v>1.83</c:v>
                </c:pt>
                <c:pt idx="150">
                  <c:v>2.2799999999999998</c:v>
                </c:pt>
                <c:pt idx="151">
                  <c:v>2.0699999999999998</c:v>
                </c:pt>
                <c:pt idx="152">
                  <c:v>1.91</c:v>
                </c:pt>
                <c:pt idx="153">
                  <c:v>1.84</c:v>
                </c:pt>
                <c:pt idx="154">
                  <c:v>1.77</c:v>
                </c:pt>
                <c:pt idx="155">
                  <c:v>1.74</c:v>
                </c:pt>
                <c:pt idx="156">
                  <c:v>1.75</c:v>
                </c:pt>
                <c:pt idx="157">
                  <c:v>1.75</c:v>
                </c:pt>
                <c:pt idx="158">
                  <c:v>1.7</c:v>
                </c:pt>
                <c:pt idx="159">
                  <c:v>1.67</c:v>
                </c:pt>
                <c:pt idx="160">
                  <c:v>1.64</c:v>
                </c:pt>
                <c:pt idx="161">
                  <c:v>1.62</c:v>
                </c:pt>
                <c:pt idx="162">
                  <c:v>1.7</c:v>
                </c:pt>
                <c:pt idx="163">
                  <c:v>1.64</c:v>
                </c:pt>
                <c:pt idx="164">
                  <c:v>1.71</c:v>
                </c:pt>
                <c:pt idx="165">
                  <c:v>1.79</c:v>
                </c:pt>
                <c:pt idx="166">
                  <c:v>1.94</c:v>
                </c:pt>
                <c:pt idx="167">
                  <c:v>1.8</c:v>
                </c:pt>
                <c:pt idx="168">
                  <c:v>1.77</c:v>
                </c:pt>
                <c:pt idx="169">
                  <c:v>1.74</c:v>
                </c:pt>
                <c:pt idx="170">
                  <c:v>1.92</c:v>
                </c:pt>
                <c:pt idx="171">
                  <c:v>1.8</c:v>
                </c:pt>
                <c:pt idx="172">
                  <c:v>1.69</c:v>
                </c:pt>
                <c:pt idx="173">
                  <c:v>1.64</c:v>
                </c:pt>
                <c:pt idx="174">
                  <c:v>1.58</c:v>
                </c:pt>
                <c:pt idx="175">
                  <c:v>1.55</c:v>
                </c:pt>
                <c:pt idx="176">
                  <c:v>1.52</c:v>
                </c:pt>
                <c:pt idx="177">
                  <c:v>1.51</c:v>
                </c:pt>
                <c:pt idx="178">
                  <c:v>1.49</c:v>
                </c:pt>
                <c:pt idx="179">
                  <c:v>1.47</c:v>
                </c:pt>
                <c:pt idx="180">
                  <c:v>1.45</c:v>
                </c:pt>
                <c:pt idx="181">
                  <c:v>1.4</c:v>
                </c:pt>
                <c:pt idx="182">
                  <c:v>1.43</c:v>
                </c:pt>
                <c:pt idx="183">
                  <c:v>1.42</c:v>
                </c:pt>
                <c:pt idx="184">
                  <c:v>1.43</c:v>
                </c:pt>
                <c:pt idx="185">
                  <c:v>1.41</c:v>
                </c:pt>
                <c:pt idx="186">
                  <c:v>1.62</c:v>
                </c:pt>
                <c:pt idx="187">
                  <c:v>1.54</c:v>
                </c:pt>
                <c:pt idx="188">
                  <c:v>2.02</c:v>
                </c:pt>
                <c:pt idx="189">
                  <c:v>1.83</c:v>
                </c:pt>
                <c:pt idx="190">
                  <c:v>1.82</c:v>
                </c:pt>
                <c:pt idx="191">
                  <c:v>1.69</c:v>
                </c:pt>
                <c:pt idx="192">
                  <c:v>1.59</c:v>
                </c:pt>
                <c:pt idx="193">
                  <c:v>1.57</c:v>
                </c:pt>
                <c:pt idx="194">
                  <c:v>1.85</c:v>
                </c:pt>
                <c:pt idx="195">
                  <c:v>1.74</c:v>
                </c:pt>
                <c:pt idx="196">
                  <c:v>2.1800000000000002</c:v>
                </c:pt>
                <c:pt idx="197">
                  <c:v>1.96</c:v>
                </c:pt>
                <c:pt idx="198">
                  <c:v>1.76</c:v>
                </c:pt>
                <c:pt idx="199">
                  <c:v>1.64</c:v>
                </c:pt>
                <c:pt idx="200">
                  <c:v>1.61</c:v>
                </c:pt>
                <c:pt idx="201">
                  <c:v>1.58</c:v>
                </c:pt>
                <c:pt idx="202">
                  <c:v>1.54</c:v>
                </c:pt>
                <c:pt idx="203">
                  <c:v>1.52</c:v>
                </c:pt>
                <c:pt idx="204">
                  <c:v>1.49</c:v>
                </c:pt>
                <c:pt idx="205">
                  <c:v>1.47</c:v>
                </c:pt>
                <c:pt idx="206">
                  <c:v>1.45</c:v>
                </c:pt>
                <c:pt idx="207">
                  <c:v>1.44</c:v>
                </c:pt>
                <c:pt idx="208">
                  <c:v>1.76</c:v>
                </c:pt>
                <c:pt idx="209">
                  <c:v>1.6</c:v>
                </c:pt>
                <c:pt idx="210">
                  <c:v>1.94</c:v>
                </c:pt>
                <c:pt idx="211">
                  <c:v>1.77</c:v>
                </c:pt>
                <c:pt idx="212">
                  <c:v>2.11</c:v>
                </c:pt>
                <c:pt idx="213">
                  <c:v>2.08</c:v>
                </c:pt>
                <c:pt idx="214">
                  <c:v>2.25</c:v>
                </c:pt>
                <c:pt idx="215">
                  <c:v>1.99</c:v>
                </c:pt>
                <c:pt idx="216">
                  <c:v>2.0699999999999998</c:v>
                </c:pt>
                <c:pt idx="217">
                  <c:v>1.91</c:v>
                </c:pt>
                <c:pt idx="218">
                  <c:v>2.25</c:v>
                </c:pt>
                <c:pt idx="219">
                  <c:v>2.16</c:v>
                </c:pt>
                <c:pt idx="220">
                  <c:v>1.96</c:v>
                </c:pt>
                <c:pt idx="221">
                  <c:v>1.87</c:v>
                </c:pt>
                <c:pt idx="222">
                  <c:v>2.09</c:v>
                </c:pt>
                <c:pt idx="223">
                  <c:v>1.98</c:v>
                </c:pt>
                <c:pt idx="224">
                  <c:v>2.57</c:v>
                </c:pt>
                <c:pt idx="225">
                  <c:v>2.2200000000000002</c:v>
                </c:pt>
                <c:pt idx="226">
                  <c:v>5.38</c:v>
                </c:pt>
                <c:pt idx="227">
                  <c:v>4.3600000000000003</c:v>
                </c:pt>
                <c:pt idx="228">
                  <c:v>2.88</c:v>
                </c:pt>
                <c:pt idx="229">
                  <c:v>2.2400000000000002</c:v>
                </c:pt>
                <c:pt idx="230">
                  <c:v>2.31</c:v>
                </c:pt>
                <c:pt idx="231">
                  <c:v>2.1800000000000002</c:v>
                </c:pt>
                <c:pt idx="232">
                  <c:v>2.2599999999999998</c:v>
                </c:pt>
                <c:pt idx="233">
                  <c:v>2.15</c:v>
                </c:pt>
                <c:pt idx="234">
                  <c:v>2.04</c:v>
                </c:pt>
                <c:pt idx="235">
                  <c:v>2.42</c:v>
                </c:pt>
                <c:pt idx="236">
                  <c:v>4.41</c:v>
                </c:pt>
                <c:pt idx="237">
                  <c:v>3.42</c:v>
                </c:pt>
                <c:pt idx="238">
                  <c:v>2.65</c:v>
                </c:pt>
                <c:pt idx="239">
                  <c:v>2.39</c:v>
                </c:pt>
                <c:pt idx="240">
                  <c:v>2.25</c:v>
                </c:pt>
                <c:pt idx="241">
                  <c:v>2.16</c:v>
                </c:pt>
                <c:pt idx="242">
                  <c:v>2.1</c:v>
                </c:pt>
                <c:pt idx="243">
                  <c:v>2.06</c:v>
                </c:pt>
                <c:pt idx="244">
                  <c:v>1.96</c:v>
                </c:pt>
                <c:pt idx="245">
                  <c:v>1.92</c:v>
                </c:pt>
                <c:pt idx="246">
                  <c:v>1.84</c:v>
                </c:pt>
                <c:pt idx="247">
                  <c:v>1.8</c:v>
                </c:pt>
                <c:pt idx="248">
                  <c:v>1.76</c:v>
                </c:pt>
                <c:pt idx="249">
                  <c:v>1.74</c:v>
                </c:pt>
                <c:pt idx="250">
                  <c:v>2.1</c:v>
                </c:pt>
                <c:pt idx="251">
                  <c:v>1.9</c:v>
                </c:pt>
                <c:pt idx="252">
                  <c:v>2.13</c:v>
                </c:pt>
                <c:pt idx="253">
                  <c:v>2.09</c:v>
                </c:pt>
                <c:pt idx="254">
                  <c:v>2.23</c:v>
                </c:pt>
                <c:pt idx="255">
                  <c:v>2.83</c:v>
                </c:pt>
                <c:pt idx="256">
                  <c:v>4.55</c:v>
                </c:pt>
                <c:pt idx="257">
                  <c:v>3.52</c:v>
                </c:pt>
                <c:pt idx="258">
                  <c:v>2.72</c:v>
                </c:pt>
                <c:pt idx="259">
                  <c:v>2.4700000000000002</c:v>
                </c:pt>
                <c:pt idx="260">
                  <c:v>4.9800000000000004</c:v>
                </c:pt>
                <c:pt idx="261">
                  <c:v>5.46</c:v>
                </c:pt>
                <c:pt idx="262">
                  <c:v>3.42</c:v>
                </c:pt>
                <c:pt idx="263">
                  <c:v>4.3</c:v>
                </c:pt>
                <c:pt idx="264">
                  <c:v>3.1</c:v>
                </c:pt>
                <c:pt idx="265">
                  <c:v>2.65</c:v>
                </c:pt>
                <c:pt idx="266">
                  <c:v>2.4</c:v>
                </c:pt>
                <c:pt idx="267">
                  <c:v>2.77</c:v>
                </c:pt>
                <c:pt idx="268">
                  <c:v>2.15</c:v>
                </c:pt>
                <c:pt idx="269">
                  <c:v>2.1</c:v>
                </c:pt>
                <c:pt idx="270">
                  <c:v>2.0299999999999998</c:v>
                </c:pt>
                <c:pt idx="271">
                  <c:v>1.93</c:v>
                </c:pt>
                <c:pt idx="272">
                  <c:v>1.9</c:v>
                </c:pt>
                <c:pt idx="273">
                  <c:v>1.95</c:v>
                </c:pt>
                <c:pt idx="274">
                  <c:v>2.12</c:v>
                </c:pt>
                <c:pt idx="275">
                  <c:v>2.2000000000000002</c:v>
                </c:pt>
                <c:pt idx="276">
                  <c:v>2.35</c:v>
                </c:pt>
                <c:pt idx="277">
                  <c:v>2.8</c:v>
                </c:pt>
                <c:pt idx="278">
                  <c:v>2.75</c:v>
                </c:pt>
                <c:pt idx="279">
                  <c:v>2.2400000000000002</c:v>
                </c:pt>
                <c:pt idx="280">
                  <c:v>2.0499999999999998</c:v>
                </c:pt>
                <c:pt idx="281">
                  <c:v>2.04</c:v>
                </c:pt>
                <c:pt idx="282">
                  <c:v>4.05</c:v>
                </c:pt>
                <c:pt idx="283">
                  <c:v>3.2</c:v>
                </c:pt>
                <c:pt idx="284">
                  <c:v>2.84</c:v>
                </c:pt>
                <c:pt idx="285">
                  <c:v>3.52</c:v>
                </c:pt>
                <c:pt idx="286">
                  <c:v>2.58</c:v>
                </c:pt>
                <c:pt idx="287">
                  <c:v>2.3199999999999998</c:v>
                </c:pt>
                <c:pt idx="288">
                  <c:v>2.12</c:v>
                </c:pt>
                <c:pt idx="289">
                  <c:v>2.04</c:v>
                </c:pt>
                <c:pt idx="290">
                  <c:v>1.95</c:v>
                </c:pt>
                <c:pt idx="291">
                  <c:v>1.92</c:v>
                </c:pt>
                <c:pt idx="292">
                  <c:v>1.88</c:v>
                </c:pt>
                <c:pt idx="293">
                  <c:v>2.09</c:v>
                </c:pt>
                <c:pt idx="294">
                  <c:v>2.0299999999999998</c:v>
                </c:pt>
                <c:pt idx="295">
                  <c:v>1.97</c:v>
                </c:pt>
                <c:pt idx="296">
                  <c:v>2.09</c:v>
                </c:pt>
                <c:pt idx="297">
                  <c:v>2.0299999999999998</c:v>
                </c:pt>
                <c:pt idx="298">
                  <c:v>2.0499999999999998</c:v>
                </c:pt>
                <c:pt idx="299">
                  <c:v>2.11</c:v>
                </c:pt>
                <c:pt idx="300">
                  <c:v>2.33</c:v>
                </c:pt>
                <c:pt idx="301">
                  <c:v>2.13</c:v>
                </c:pt>
                <c:pt idx="302">
                  <c:v>2.3199999999999998</c:v>
                </c:pt>
                <c:pt idx="303">
                  <c:v>2.4700000000000002</c:v>
                </c:pt>
                <c:pt idx="304">
                  <c:v>2.64</c:v>
                </c:pt>
                <c:pt idx="305">
                  <c:v>2.78</c:v>
                </c:pt>
                <c:pt idx="306">
                  <c:v>2.86</c:v>
                </c:pt>
                <c:pt idx="307">
                  <c:v>2.42</c:v>
                </c:pt>
                <c:pt idx="308">
                  <c:v>2.1800000000000002</c:v>
                </c:pt>
                <c:pt idx="309">
                  <c:v>2.37</c:v>
                </c:pt>
                <c:pt idx="310">
                  <c:v>2.25</c:v>
                </c:pt>
                <c:pt idx="311">
                  <c:v>2.17</c:v>
                </c:pt>
                <c:pt idx="312">
                  <c:v>2.09</c:v>
                </c:pt>
                <c:pt idx="313">
                  <c:v>2.34</c:v>
                </c:pt>
                <c:pt idx="314">
                  <c:v>3.3</c:v>
                </c:pt>
                <c:pt idx="315">
                  <c:v>4.05</c:v>
                </c:pt>
                <c:pt idx="316">
                  <c:v>3.16</c:v>
                </c:pt>
                <c:pt idx="317">
                  <c:v>2.74</c:v>
                </c:pt>
                <c:pt idx="318">
                  <c:v>2.5099999999999998</c:v>
                </c:pt>
                <c:pt idx="319">
                  <c:v>2.34</c:v>
                </c:pt>
                <c:pt idx="320">
                  <c:v>2.44</c:v>
                </c:pt>
                <c:pt idx="321">
                  <c:v>2.76</c:v>
                </c:pt>
                <c:pt idx="322">
                  <c:v>2.77</c:v>
                </c:pt>
                <c:pt idx="323">
                  <c:v>2.4300000000000002</c:v>
                </c:pt>
                <c:pt idx="324">
                  <c:v>2.2000000000000002</c:v>
                </c:pt>
                <c:pt idx="325">
                  <c:v>2.11</c:v>
                </c:pt>
                <c:pt idx="326">
                  <c:v>2.0099999999999998</c:v>
                </c:pt>
                <c:pt idx="327">
                  <c:v>3.61</c:v>
                </c:pt>
                <c:pt idx="328">
                  <c:v>2.5299999999999998</c:v>
                </c:pt>
                <c:pt idx="329">
                  <c:v>2.52</c:v>
                </c:pt>
                <c:pt idx="330">
                  <c:v>3.12</c:v>
                </c:pt>
                <c:pt idx="331">
                  <c:v>2.71</c:v>
                </c:pt>
                <c:pt idx="332">
                  <c:v>2.57</c:v>
                </c:pt>
                <c:pt idx="333">
                  <c:v>2.54</c:v>
                </c:pt>
                <c:pt idx="334">
                  <c:v>2.3199999999999998</c:v>
                </c:pt>
                <c:pt idx="335">
                  <c:v>3.15</c:v>
                </c:pt>
                <c:pt idx="336">
                  <c:v>2.85</c:v>
                </c:pt>
                <c:pt idx="337">
                  <c:v>3</c:v>
                </c:pt>
                <c:pt idx="338">
                  <c:v>2.88</c:v>
                </c:pt>
                <c:pt idx="339">
                  <c:v>3.21</c:v>
                </c:pt>
                <c:pt idx="340">
                  <c:v>3.4</c:v>
                </c:pt>
                <c:pt idx="341">
                  <c:v>3.64</c:v>
                </c:pt>
                <c:pt idx="342">
                  <c:v>2.96</c:v>
                </c:pt>
                <c:pt idx="343">
                  <c:v>2.7</c:v>
                </c:pt>
                <c:pt idx="344">
                  <c:v>3.13</c:v>
                </c:pt>
                <c:pt idx="345">
                  <c:v>3.2</c:v>
                </c:pt>
                <c:pt idx="346">
                  <c:v>2.71</c:v>
                </c:pt>
                <c:pt idx="347">
                  <c:v>2.68</c:v>
                </c:pt>
                <c:pt idx="348">
                  <c:v>2.58</c:v>
                </c:pt>
                <c:pt idx="349">
                  <c:v>3.4</c:v>
                </c:pt>
                <c:pt idx="350">
                  <c:v>2.88</c:v>
                </c:pt>
                <c:pt idx="351">
                  <c:v>4.82</c:v>
                </c:pt>
                <c:pt idx="352">
                  <c:v>3.08</c:v>
                </c:pt>
                <c:pt idx="353">
                  <c:v>2.71</c:v>
                </c:pt>
                <c:pt idx="354">
                  <c:v>2.58</c:v>
                </c:pt>
                <c:pt idx="355">
                  <c:v>2.37</c:v>
                </c:pt>
                <c:pt idx="356">
                  <c:v>2.15</c:v>
                </c:pt>
                <c:pt idx="357">
                  <c:v>2.14</c:v>
                </c:pt>
                <c:pt idx="358">
                  <c:v>2.58</c:v>
                </c:pt>
                <c:pt idx="359">
                  <c:v>2.36</c:v>
                </c:pt>
                <c:pt idx="360">
                  <c:v>2.14</c:v>
                </c:pt>
                <c:pt idx="361">
                  <c:v>2.08</c:v>
                </c:pt>
                <c:pt idx="362">
                  <c:v>2.0499999999999998</c:v>
                </c:pt>
                <c:pt idx="363">
                  <c:v>2.0099999999999998</c:v>
                </c:pt>
                <c:pt idx="364">
                  <c:v>1.97</c:v>
                </c:pt>
                <c:pt idx="365">
                  <c:v>2.16</c:v>
                </c:pt>
                <c:pt idx="366">
                  <c:v>1.99</c:v>
                </c:pt>
                <c:pt idx="367">
                  <c:v>2</c:v>
                </c:pt>
                <c:pt idx="368">
                  <c:v>1.88</c:v>
                </c:pt>
                <c:pt idx="369">
                  <c:v>1.85</c:v>
                </c:pt>
                <c:pt idx="370">
                  <c:v>2.2400000000000002</c:v>
                </c:pt>
                <c:pt idx="371">
                  <c:v>2.0699999999999998</c:v>
                </c:pt>
                <c:pt idx="372">
                  <c:v>1.96</c:v>
                </c:pt>
                <c:pt idx="373">
                  <c:v>1.92</c:v>
                </c:pt>
                <c:pt idx="374">
                  <c:v>1.95</c:v>
                </c:pt>
                <c:pt idx="375">
                  <c:v>2.64</c:v>
                </c:pt>
                <c:pt idx="376">
                  <c:v>2.85</c:v>
                </c:pt>
                <c:pt idx="377">
                  <c:v>2.5499999999999998</c:v>
                </c:pt>
                <c:pt idx="378">
                  <c:v>2.4700000000000002</c:v>
                </c:pt>
                <c:pt idx="379">
                  <c:v>2.21</c:v>
                </c:pt>
                <c:pt idx="380">
                  <c:v>2.14</c:v>
                </c:pt>
                <c:pt idx="381">
                  <c:v>2.04</c:v>
                </c:pt>
                <c:pt idx="382">
                  <c:v>2.36</c:v>
                </c:pt>
                <c:pt idx="383">
                  <c:v>2.65</c:v>
                </c:pt>
                <c:pt idx="384">
                  <c:v>2.44</c:v>
                </c:pt>
                <c:pt idx="385">
                  <c:v>2.35</c:v>
                </c:pt>
                <c:pt idx="386">
                  <c:v>3.55</c:v>
                </c:pt>
                <c:pt idx="387">
                  <c:v>4.1100000000000003</c:v>
                </c:pt>
                <c:pt idx="388">
                  <c:v>3.59</c:v>
                </c:pt>
                <c:pt idx="389">
                  <c:v>2.87</c:v>
                </c:pt>
                <c:pt idx="390">
                  <c:v>2.7</c:v>
                </c:pt>
                <c:pt idx="391">
                  <c:v>2.88</c:v>
                </c:pt>
                <c:pt idx="392">
                  <c:v>2.5299999999999998</c:v>
                </c:pt>
                <c:pt idx="393">
                  <c:v>2.31</c:v>
                </c:pt>
                <c:pt idx="394">
                  <c:v>2.19</c:v>
                </c:pt>
                <c:pt idx="395">
                  <c:v>2.21</c:v>
                </c:pt>
                <c:pt idx="396">
                  <c:v>2.35</c:v>
                </c:pt>
                <c:pt idx="397">
                  <c:v>2.4</c:v>
                </c:pt>
                <c:pt idx="398">
                  <c:v>2.1</c:v>
                </c:pt>
                <c:pt idx="399">
                  <c:v>2.0499999999999998</c:v>
                </c:pt>
                <c:pt idx="400">
                  <c:v>1.96</c:v>
                </c:pt>
                <c:pt idx="401">
                  <c:v>2.0499999999999998</c:v>
                </c:pt>
                <c:pt idx="402">
                  <c:v>2.21</c:v>
                </c:pt>
                <c:pt idx="403">
                  <c:v>2.0699999999999998</c:v>
                </c:pt>
                <c:pt idx="404">
                  <c:v>3.42</c:v>
                </c:pt>
                <c:pt idx="405">
                  <c:v>2.73</c:v>
                </c:pt>
                <c:pt idx="406">
                  <c:v>2.2000000000000002</c:v>
                </c:pt>
                <c:pt idx="407">
                  <c:v>2.56</c:v>
                </c:pt>
                <c:pt idx="408">
                  <c:v>2.23</c:v>
                </c:pt>
                <c:pt idx="409">
                  <c:v>2.3199999999999998</c:v>
                </c:pt>
                <c:pt idx="410">
                  <c:v>2.2400000000000002</c:v>
                </c:pt>
                <c:pt idx="411">
                  <c:v>2.15</c:v>
                </c:pt>
                <c:pt idx="412">
                  <c:v>2.06</c:v>
                </c:pt>
                <c:pt idx="413">
                  <c:v>2.0299999999999998</c:v>
                </c:pt>
                <c:pt idx="414">
                  <c:v>1.92</c:v>
                </c:pt>
                <c:pt idx="415">
                  <c:v>1.87</c:v>
                </c:pt>
                <c:pt idx="416">
                  <c:v>1.92</c:v>
                </c:pt>
                <c:pt idx="417">
                  <c:v>1.94</c:v>
                </c:pt>
                <c:pt idx="418">
                  <c:v>1.84</c:v>
                </c:pt>
                <c:pt idx="419">
                  <c:v>1.82</c:v>
                </c:pt>
                <c:pt idx="420">
                  <c:v>1.79</c:v>
                </c:pt>
                <c:pt idx="421">
                  <c:v>1.83</c:v>
                </c:pt>
                <c:pt idx="422">
                  <c:v>1.89</c:v>
                </c:pt>
                <c:pt idx="423">
                  <c:v>1.84</c:v>
                </c:pt>
                <c:pt idx="424">
                  <c:v>1.8</c:v>
                </c:pt>
                <c:pt idx="425">
                  <c:v>1.79</c:v>
                </c:pt>
                <c:pt idx="426">
                  <c:v>1.75</c:v>
                </c:pt>
                <c:pt idx="427">
                  <c:v>1.87</c:v>
                </c:pt>
                <c:pt idx="428">
                  <c:v>2.2599999999999998</c:v>
                </c:pt>
                <c:pt idx="429">
                  <c:v>2.06</c:v>
                </c:pt>
                <c:pt idx="430">
                  <c:v>1.96</c:v>
                </c:pt>
                <c:pt idx="431">
                  <c:v>1.91</c:v>
                </c:pt>
                <c:pt idx="432">
                  <c:v>1.83</c:v>
                </c:pt>
                <c:pt idx="433">
                  <c:v>1.8</c:v>
                </c:pt>
                <c:pt idx="434">
                  <c:v>2.31</c:v>
                </c:pt>
                <c:pt idx="435">
                  <c:v>3.17</c:v>
                </c:pt>
                <c:pt idx="436">
                  <c:v>2.36</c:v>
                </c:pt>
                <c:pt idx="437">
                  <c:v>2.16</c:v>
                </c:pt>
                <c:pt idx="438">
                  <c:v>2.04</c:v>
                </c:pt>
                <c:pt idx="439">
                  <c:v>2</c:v>
                </c:pt>
                <c:pt idx="440">
                  <c:v>2.2999999999999998</c:v>
                </c:pt>
                <c:pt idx="441">
                  <c:v>2.29</c:v>
                </c:pt>
                <c:pt idx="442">
                  <c:v>2.08</c:v>
                </c:pt>
                <c:pt idx="443">
                  <c:v>1.97</c:v>
                </c:pt>
                <c:pt idx="444">
                  <c:v>1.89</c:v>
                </c:pt>
                <c:pt idx="445">
                  <c:v>1.86</c:v>
                </c:pt>
                <c:pt idx="446">
                  <c:v>1.8</c:v>
                </c:pt>
                <c:pt idx="447">
                  <c:v>2.0299999999999998</c:v>
                </c:pt>
                <c:pt idx="448">
                  <c:v>2.06</c:v>
                </c:pt>
                <c:pt idx="449">
                  <c:v>1.94</c:v>
                </c:pt>
                <c:pt idx="450">
                  <c:v>2.4500000000000002</c:v>
                </c:pt>
                <c:pt idx="451">
                  <c:v>2.16</c:v>
                </c:pt>
                <c:pt idx="452">
                  <c:v>2</c:v>
                </c:pt>
                <c:pt idx="453">
                  <c:v>1.93</c:v>
                </c:pt>
                <c:pt idx="454">
                  <c:v>1.86</c:v>
                </c:pt>
                <c:pt idx="455">
                  <c:v>1.86</c:v>
                </c:pt>
                <c:pt idx="456">
                  <c:v>1.95</c:v>
                </c:pt>
                <c:pt idx="457">
                  <c:v>2.2599999999999998</c:v>
                </c:pt>
                <c:pt idx="458">
                  <c:v>2.19</c:v>
                </c:pt>
                <c:pt idx="459">
                  <c:v>2.14</c:v>
                </c:pt>
                <c:pt idx="460">
                  <c:v>2.72</c:v>
                </c:pt>
                <c:pt idx="461">
                  <c:v>2.4300000000000002</c:v>
                </c:pt>
                <c:pt idx="462">
                  <c:v>2.1</c:v>
                </c:pt>
                <c:pt idx="463">
                  <c:v>1.97</c:v>
                </c:pt>
                <c:pt idx="464">
                  <c:v>1.89</c:v>
                </c:pt>
                <c:pt idx="465">
                  <c:v>1.85</c:v>
                </c:pt>
                <c:pt idx="466">
                  <c:v>1.8</c:v>
                </c:pt>
                <c:pt idx="467">
                  <c:v>1.76</c:v>
                </c:pt>
                <c:pt idx="468">
                  <c:v>1.72</c:v>
                </c:pt>
                <c:pt idx="469">
                  <c:v>1.71</c:v>
                </c:pt>
                <c:pt idx="470">
                  <c:v>1.67</c:v>
                </c:pt>
                <c:pt idx="471">
                  <c:v>1.65</c:v>
                </c:pt>
                <c:pt idx="472">
                  <c:v>1.61</c:v>
                </c:pt>
                <c:pt idx="473">
                  <c:v>1.6</c:v>
                </c:pt>
                <c:pt idx="474">
                  <c:v>1.99</c:v>
                </c:pt>
                <c:pt idx="475">
                  <c:v>1.84</c:v>
                </c:pt>
                <c:pt idx="476">
                  <c:v>2.2400000000000002</c:v>
                </c:pt>
                <c:pt idx="477">
                  <c:v>2.0099999999999998</c:v>
                </c:pt>
                <c:pt idx="478">
                  <c:v>2.0299999999999998</c:v>
                </c:pt>
                <c:pt idx="479">
                  <c:v>1.96</c:v>
                </c:pt>
                <c:pt idx="480">
                  <c:v>2.13</c:v>
                </c:pt>
                <c:pt idx="481">
                  <c:v>2.27</c:v>
                </c:pt>
                <c:pt idx="482">
                  <c:v>1.99</c:v>
                </c:pt>
                <c:pt idx="483">
                  <c:v>1.89</c:v>
                </c:pt>
                <c:pt idx="484">
                  <c:v>1.74</c:v>
                </c:pt>
                <c:pt idx="485">
                  <c:v>1.68</c:v>
                </c:pt>
                <c:pt idx="486">
                  <c:v>1.62</c:v>
                </c:pt>
                <c:pt idx="487">
                  <c:v>1.59</c:v>
                </c:pt>
                <c:pt idx="488">
                  <c:v>1.55</c:v>
                </c:pt>
                <c:pt idx="489">
                  <c:v>1.53</c:v>
                </c:pt>
                <c:pt idx="490">
                  <c:v>1.54</c:v>
                </c:pt>
                <c:pt idx="491">
                  <c:v>1.54</c:v>
                </c:pt>
                <c:pt idx="492">
                  <c:v>1.59</c:v>
                </c:pt>
                <c:pt idx="493">
                  <c:v>1.91</c:v>
                </c:pt>
                <c:pt idx="494">
                  <c:v>1.77</c:v>
                </c:pt>
                <c:pt idx="495">
                  <c:v>1.72</c:v>
                </c:pt>
                <c:pt idx="496">
                  <c:v>1.84</c:v>
                </c:pt>
                <c:pt idx="497">
                  <c:v>1.74</c:v>
                </c:pt>
                <c:pt idx="498">
                  <c:v>1.7</c:v>
                </c:pt>
                <c:pt idx="499">
                  <c:v>1.67</c:v>
                </c:pt>
                <c:pt idx="500">
                  <c:v>2.2400000000000002</c:v>
                </c:pt>
                <c:pt idx="501">
                  <c:v>1.91</c:v>
                </c:pt>
                <c:pt idx="502">
                  <c:v>1.81</c:v>
                </c:pt>
                <c:pt idx="503">
                  <c:v>1.73</c:v>
                </c:pt>
                <c:pt idx="504">
                  <c:v>1.64</c:v>
                </c:pt>
                <c:pt idx="505">
                  <c:v>1.63</c:v>
                </c:pt>
                <c:pt idx="506">
                  <c:v>1.63</c:v>
                </c:pt>
                <c:pt idx="507">
                  <c:v>1.6</c:v>
                </c:pt>
                <c:pt idx="508">
                  <c:v>1.67</c:v>
                </c:pt>
                <c:pt idx="509">
                  <c:v>1.69</c:v>
                </c:pt>
                <c:pt idx="510">
                  <c:v>2.19</c:v>
                </c:pt>
                <c:pt idx="511">
                  <c:v>2.0299999999999998</c:v>
                </c:pt>
                <c:pt idx="512">
                  <c:v>1.94</c:v>
                </c:pt>
                <c:pt idx="513">
                  <c:v>1.91</c:v>
                </c:pt>
                <c:pt idx="514">
                  <c:v>1.83</c:v>
                </c:pt>
                <c:pt idx="515">
                  <c:v>1.76</c:v>
                </c:pt>
                <c:pt idx="516">
                  <c:v>1.78</c:v>
                </c:pt>
                <c:pt idx="517">
                  <c:v>1.74</c:v>
                </c:pt>
                <c:pt idx="518">
                  <c:v>1.74</c:v>
                </c:pt>
                <c:pt idx="519">
                  <c:v>1.75</c:v>
                </c:pt>
                <c:pt idx="520">
                  <c:v>1.74</c:v>
                </c:pt>
                <c:pt idx="521">
                  <c:v>1.8</c:v>
                </c:pt>
                <c:pt idx="522">
                  <c:v>2.09</c:v>
                </c:pt>
                <c:pt idx="523">
                  <c:v>1.92</c:v>
                </c:pt>
                <c:pt idx="524">
                  <c:v>2.13</c:v>
                </c:pt>
                <c:pt idx="525">
                  <c:v>1.93</c:v>
                </c:pt>
                <c:pt idx="526">
                  <c:v>1.98</c:v>
                </c:pt>
                <c:pt idx="527">
                  <c:v>1.93</c:v>
                </c:pt>
                <c:pt idx="528">
                  <c:v>2.1800000000000002</c:v>
                </c:pt>
                <c:pt idx="529">
                  <c:v>2.0499999999999998</c:v>
                </c:pt>
                <c:pt idx="530">
                  <c:v>2.13</c:v>
                </c:pt>
                <c:pt idx="531">
                  <c:v>1.93</c:v>
                </c:pt>
                <c:pt idx="532">
                  <c:v>1.81</c:v>
                </c:pt>
                <c:pt idx="533">
                  <c:v>1.74</c:v>
                </c:pt>
                <c:pt idx="534">
                  <c:v>1.67</c:v>
                </c:pt>
                <c:pt idx="535">
                  <c:v>1.63</c:v>
                </c:pt>
                <c:pt idx="536">
                  <c:v>1.64</c:v>
                </c:pt>
                <c:pt idx="537">
                  <c:v>1.64</c:v>
                </c:pt>
                <c:pt idx="538">
                  <c:v>1.65</c:v>
                </c:pt>
                <c:pt idx="539">
                  <c:v>1.76</c:v>
                </c:pt>
                <c:pt idx="540">
                  <c:v>1.67</c:v>
                </c:pt>
                <c:pt idx="541">
                  <c:v>1.63</c:v>
                </c:pt>
                <c:pt idx="542">
                  <c:v>1.62</c:v>
                </c:pt>
                <c:pt idx="543">
                  <c:v>1.56</c:v>
                </c:pt>
                <c:pt idx="544">
                  <c:v>1.54</c:v>
                </c:pt>
                <c:pt idx="545">
                  <c:v>1.47</c:v>
                </c:pt>
                <c:pt idx="546">
                  <c:v>1.44</c:v>
                </c:pt>
                <c:pt idx="547">
                  <c:v>1.42</c:v>
                </c:pt>
                <c:pt idx="548">
                  <c:v>1.41</c:v>
                </c:pt>
                <c:pt idx="549">
                  <c:v>1.42</c:v>
                </c:pt>
                <c:pt idx="550">
                  <c:v>1.52</c:v>
                </c:pt>
                <c:pt idx="551">
                  <c:v>2.2000000000000002</c:v>
                </c:pt>
                <c:pt idx="552">
                  <c:v>1.95</c:v>
                </c:pt>
                <c:pt idx="553">
                  <c:v>1.86</c:v>
                </c:pt>
                <c:pt idx="554">
                  <c:v>1.91</c:v>
                </c:pt>
                <c:pt idx="555">
                  <c:v>1.82</c:v>
                </c:pt>
                <c:pt idx="556">
                  <c:v>2.0499999999999998</c:v>
                </c:pt>
                <c:pt idx="557">
                  <c:v>1.9</c:v>
                </c:pt>
                <c:pt idx="558">
                  <c:v>1.92</c:v>
                </c:pt>
                <c:pt idx="559">
                  <c:v>1.82</c:v>
                </c:pt>
                <c:pt idx="560">
                  <c:v>2.41</c:v>
                </c:pt>
                <c:pt idx="561">
                  <c:v>2.0499999999999998</c:v>
                </c:pt>
                <c:pt idx="562">
                  <c:v>3.12</c:v>
                </c:pt>
                <c:pt idx="563">
                  <c:v>4.79</c:v>
                </c:pt>
                <c:pt idx="564">
                  <c:v>2.85</c:v>
                </c:pt>
                <c:pt idx="565">
                  <c:v>2.42</c:v>
                </c:pt>
                <c:pt idx="566">
                  <c:v>2.87</c:v>
                </c:pt>
                <c:pt idx="567">
                  <c:v>2.74</c:v>
                </c:pt>
                <c:pt idx="568">
                  <c:v>2.5499999999999998</c:v>
                </c:pt>
                <c:pt idx="569">
                  <c:v>2.59</c:v>
                </c:pt>
                <c:pt idx="570">
                  <c:v>2.81</c:v>
                </c:pt>
                <c:pt idx="571">
                  <c:v>5.32</c:v>
                </c:pt>
                <c:pt idx="572">
                  <c:v>2.92</c:v>
                </c:pt>
                <c:pt idx="573">
                  <c:v>2.6</c:v>
                </c:pt>
                <c:pt idx="574">
                  <c:v>2.36</c:v>
                </c:pt>
                <c:pt idx="575">
                  <c:v>2.2400000000000002</c:v>
                </c:pt>
                <c:pt idx="576">
                  <c:v>2.1</c:v>
                </c:pt>
                <c:pt idx="577">
                  <c:v>2.0299999999999998</c:v>
                </c:pt>
                <c:pt idx="578">
                  <c:v>2.0699999999999998</c:v>
                </c:pt>
                <c:pt idx="579">
                  <c:v>1.98</c:v>
                </c:pt>
                <c:pt idx="580">
                  <c:v>2.0299999999999998</c:v>
                </c:pt>
                <c:pt idx="581">
                  <c:v>2.09</c:v>
                </c:pt>
                <c:pt idx="582">
                  <c:v>2.36</c:v>
                </c:pt>
                <c:pt idx="583">
                  <c:v>2.72</c:v>
                </c:pt>
                <c:pt idx="584">
                  <c:v>2.5099999999999998</c:v>
                </c:pt>
                <c:pt idx="585">
                  <c:v>2.13</c:v>
                </c:pt>
                <c:pt idx="586">
                  <c:v>1.98</c:v>
                </c:pt>
                <c:pt idx="587">
                  <c:v>2.13</c:v>
                </c:pt>
                <c:pt idx="588">
                  <c:v>1.98</c:v>
                </c:pt>
                <c:pt idx="589">
                  <c:v>1.94</c:v>
                </c:pt>
                <c:pt idx="590">
                  <c:v>2.4500000000000002</c:v>
                </c:pt>
                <c:pt idx="591">
                  <c:v>2.2799999999999998</c:v>
                </c:pt>
                <c:pt idx="592">
                  <c:v>2.04</c:v>
                </c:pt>
                <c:pt idx="593">
                  <c:v>1.96</c:v>
                </c:pt>
                <c:pt idx="594">
                  <c:v>2.06</c:v>
                </c:pt>
                <c:pt idx="595">
                  <c:v>2.02</c:v>
                </c:pt>
                <c:pt idx="596">
                  <c:v>2.29</c:v>
                </c:pt>
                <c:pt idx="597">
                  <c:v>2.4</c:v>
                </c:pt>
                <c:pt idx="598">
                  <c:v>2.39</c:v>
                </c:pt>
                <c:pt idx="599">
                  <c:v>2.16</c:v>
                </c:pt>
                <c:pt idx="600">
                  <c:v>2.0699999999999998</c:v>
                </c:pt>
                <c:pt idx="601">
                  <c:v>1.97</c:v>
                </c:pt>
                <c:pt idx="602">
                  <c:v>1.92</c:v>
                </c:pt>
                <c:pt idx="603">
                  <c:v>1.91</c:v>
                </c:pt>
                <c:pt idx="604">
                  <c:v>2.2799999999999998</c:v>
                </c:pt>
                <c:pt idx="605">
                  <c:v>2.89</c:v>
                </c:pt>
                <c:pt idx="606">
                  <c:v>2.61</c:v>
                </c:pt>
                <c:pt idx="607">
                  <c:v>2.33</c:v>
                </c:pt>
                <c:pt idx="608">
                  <c:v>2.2000000000000002</c:v>
                </c:pt>
                <c:pt idx="609">
                  <c:v>2.3199999999999998</c:v>
                </c:pt>
                <c:pt idx="610">
                  <c:v>2.35</c:v>
                </c:pt>
                <c:pt idx="611">
                  <c:v>2.2200000000000002</c:v>
                </c:pt>
                <c:pt idx="612">
                  <c:v>2.0499999999999998</c:v>
                </c:pt>
                <c:pt idx="613">
                  <c:v>1.99</c:v>
                </c:pt>
                <c:pt idx="614">
                  <c:v>1.91</c:v>
                </c:pt>
                <c:pt idx="615">
                  <c:v>1.87</c:v>
                </c:pt>
                <c:pt idx="616">
                  <c:v>2.12</c:v>
                </c:pt>
                <c:pt idx="617">
                  <c:v>1.97</c:v>
                </c:pt>
                <c:pt idx="618">
                  <c:v>2.58</c:v>
                </c:pt>
                <c:pt idx="619">
                  <c:v>2.74</c:v>
                </c:pt>
                <c:pt idx="620">
                  <c:v>2.62</c:v>
                </c:pt>
                <c:pt idx="621">
                  <c:v>2.34</c:v>
                </c:pt>
                <c:pt idx="622">
                  <c:v>2.19</c:v>
                </c:pt>
                <c:pt idx="623">
                  <c:v>2.11</c:v>
                </c:pt>
                <c:pt idx="624">
                  <c:v>3.4</c:v>
                </c:pt>
                <c:pt idx="625">
                  <c:v>2.71</c:v>
                </c:pt>
                <c:pt idx="626">
                  <c:v>3.36</c:v>
                </c:pt>
                <c:pt idx="627">
                  <c:v>3.09</c:v>
                </c:pt>
                <c:pt idx="628">
                  <c:v>2.86</c:v>
                </c:pt>
                <c:pt idx="629">
                  <c:v>2.86</c:v>
                </c:pt>
                <c:pt idx="630">
                  <c:v>2.72</c:v>
                </c:pt>
                <c:pt idx="631">
                  <c:v>2.46</c:v>
                </c:pt>
                <c:pt idx="632">
                  <c:v>2.64</c:v>
                </c:pt>
                <c:pt idx="633">
                  <c:v>2.38</c:v>
                </c:pt>
                <c:pt idx="634">
                  <c:v>2.4700000000000002</c:v>
                </c:pt>
                <c:pt idx="635">
                  <c:v>2.71</c:v>
                </c:pt>
                <c:pt idx="636">
                  <c:v>2.2999999999999998</c:v>
                </c:pt>
                <c:pt idx="637">
                  <c:v>2.2200000000000002</c:v>
                </c:pt>
                <c:pt idx="638">
                  <c:v>2.5299999999999998</c:v>
                </c:pt>
                <c:pt idx="639">
                  <c:v>2.5499999999999998</c:v>
                </c:pt>
                <c:pt idx="640">
                  <c:v>2.4</c:v>
                </c:pt>
                <c:pt idx="641">
                  <c:v>2.27</c:v>
                </c:pt>
                <c:pt idx="642">
                  <c:v>2.11</c:v>
                </c:pt>
                <c:pt idx="643">
                  <c:v>2.06</c:v>
                </c:pt>
                <c:pt idx="644">
                  <c:v>2.89</c:v>
                </c:pt>
                <c:pt idx="645">
                  <c:v>3.24</c:v>
                </c:pt>
                <c:pt idx="646">
                  <c:v>2.84</c:v>
                </c:pt>
                <c:pt idx="647">
                  <c:v>2.74</c:v>
                </c:pt>
                <c:pt idx="648">
                  <c:v>2.72</c:v>
                </c:pt>
                <c:pt idx="649">
                  <c:v>2.73</c:v>
                </c:pt>
                <c:pt idx="650">
                  <c:v>2.74</c:v>
                </c:pt>
                <c:pt idx="651">
                  <c:v>2.4700000000000002</c:v>
                </c:pt>
                <c:pt idx="652">
                  <c:v>2.71</c:v>
                </c:pt>
                <c:pt idx="653">
                  <c:v>2.4500000000000002</c:v>
                </c:pt>
                <c:pt idx="654">
                  <c:v>2.2200000000000002</c:v>
                </c:pt>
                <c:pt idx="655">
                  <c:v>2.15</c:v>
                </c:pt>
                <c:pt idx="656">
                  <c:v>2.04</c:v>
                </c:pt>
                <c:pt idx="657">
                  <c:v>2.0099999999999998</c:v>
                </c:pt>
                <c:pt idx="658">
                  <c:v>1.97</c:v>
                </c:pt>
                <c:pt idx="659">
                  <c:v>1.95</c:v>
                </c:pt>
                <c:pt idx="660">
                  <c:v>2.09</c:v>
                </c:pt>
                <c:pt idx="661">
                  <c:v>2.0099999999999998</c:v>
                </c:pt>
                <c:pt idx="662">
                  <c:v>1.94</c:v>
                </c:pt>
                <c:pt idx="663">
                  <c:v>1.9</c:v>
                </c:pt>
                <c:pt idx="664">
                  <c:v>1.83</c:v>
                </c:pt>
                <c:pt idx="665">
                  <c:v>1.81</c:v>
                </c:pt>
                <c:pt idx="666">
                  <c:v>1.78</c:v>
                </c:pt>
                <c:pt idx="667">
                  <c:v>1.75</c:v>
                </c:pt>
                <c:pt idx="668">
                  <c:v>1.75</c:v>
                </c:pt>
                <c:pt idx="669">
                  <c:v>1.73</c:v>
                </c:pt>
                <c:pt idx="670">
                  <c:v>1.7</c:v>
                </c:pt>
                <c:pt idx="671">
                  <c:v>1.69</c:v>
                </c:pt>
                <c:pt idx="672">
                  <c:v>1.66</c:v>
                </c:pt>
                <c:pt idx="673">
                  <c:v>1.64</c:v>
                </c:pt>
                <c:pt idx="674">
                  <c:v>1.6</c:v>
                </c:pt>
                <c:pt idx="675">
                  <c:v>1.59</c:v>
                </c:pt>
                <c:pt idx="676">
                  <c:v>1.74</c:v>
                </c:pt>
                <c:pt idx="677">
                  <c:v>1.66</c:v>
                </c:pt>
                <c:pt idx="678">
                  <c:v>1.77</c:v>
                </c:pt>
                <c:pt idx="679">
                  <c:v>1.73</c:v>
                </c:pt>
                <c:pt idx="680">
                  <c:v>2.19</c:v>
                </c:pt>
                <c:pt idx="681">
                  <c:v>1.95</c:v>
                </c:pt>
                <c:pt idx="682">
                  <c:v>2.4700000000000002</c:v>
                </c:pt>
                <c:pt idx="683">
                  <c:v>2.11</c:v>
                </c:pt>
                <c:pt idx="684">
                  <c:v>2.1</c:v>
                </c:pt>
                <c:pt idx="685">
                  <c:v>5.04</c:v>
                </c:pt>
                <c:pt idx="686">
                  <c:v>2.97</c:v>
                </c:pt>
                <c:pt idx="687">
                  <c:v>2.61</c:v>
                </c:pt>
                <c:pt idx="688">
                  <c:v>3.33</c:v>
                </c:pt>
                <c:pt idx="689">
                  <c:v>3.26</c:v>
                </c:pt>
                <c:pt idx="690">
                  <c:v>2.83</c:v>
                </c:pt>
                <c:pt idx="691">
                  <c:v>3.08</c:v>
                </c:pt>
                <c:pt idx="692">
                  <c:v>2.61</c:v>
                </c:pt>
                <c:pt idx="693">
                  <c:v>2.4900000000000002</c:v>
                </c:pt>
                <c:pt idx="694">
                  <c:v>3.45</c:v>
                </c:pt>
                <c:pt idx="695">
                  <c:v>2.94</c:v>
                </c:pt>
                <c:pt idx="696">
                  <c:v>2.88</c:v>
                </c:pt>
                <c:pt idx="697">
                  <c:v>2.6</c:v>
                </c:pt>
                <c:pt idx="698">
                  <c:v>2.8</c:v>
                </c:pt>
                <c:pt idx="699">
                  <c:v>2.5299999999999998</c:v>
                </c:pt>
                <c:pt idx="700">
                  <c:v>2.35</c:v>
                </c:pt>
                <c:pt idx="701">
                  <c:v>2.2400000000000002</c:v>
                </c:pt>
                <c:pt idx="702">
                  <c:v>2.13</c:v>
                </c:pt>
                <c:pt idx="703">
                  <c:v>2.08</c:v>
                </c:pt>
                <c:pt idx="704">
                  <c:v>2.11</c:v>
                </c:pt>
                <c:pt idx="705">
                  <c:v>2.04</c:v>
                </c:pt>
                <c:pt idx="706">
                  <c:v>2.13</c:v>
                </c:pt>
                <c:pt idx="707">
                  <c:v>2.0299999999999998</c:v>
                </c:pt>
                <c:pt idx="708">
                  <c:v>2.1</c:v>
                </c:pt>
                <c:pt idx="709">
                  <c:v>2</c:v>
                </c:pt>
                <c:pt idx="710">
                  <c:v>1.91</c:v>
                </c:pt>
                <c:pt idx="711">
                  <c:v>1.88</c:v>
                </c:pt>
                <c:pt idx="712">
                  <c:v>1.8</c:v>
                </c:pt>
                <c:pt idx="713">
                  <c:v>1.77</c:v>
                </c:pt>
                <c:pt idx="714">
                  <c:v>1.72</c:v>
                </c:pt>
                <c:pt idx="715">
                  <c:v>1.69</c:v>
                </c:pt>
                <c:pt idx="716">
                  <c:v>1.67</c:v>
                </c:pt>
                <c:pt idx="717">
                  <c:v>1.67</c:v>
                </c:pt>
                <c:pt idx="718">
                  <c:v>1.69</c:v>
                </c:pt>
                <c:pt idx="719">
                  <c:v>1.68</c:v>
                </c:pt>
                <c:pt idx="720">
                  <c:v>1.63</c:v>
                </c:pt>
                <c:pt idx="721">
                  <c:v>1.61</c:v>
                </c:pt>
                <c:pt idx="722">
                  <c:v>1.58</c:v>
                </c:pt>
                <c:pt idx="723">
                  <c:v>1.56</c:v>
                </c:pt>
                <c:pt idx="724">
                  <c:v>1.54</c:v>
                </c:pt>
                <c:pt idx="725">
                  <c:v>1.52</c:v>
                </c:pt>
                <c:pt idx="726">
                  <c:v>1.5</c:v>
                </c:pt>
                <c:pt idx="727">
                  <c:v>1.5</c:v>
                </c:pt>
                <c:pt idx="728">
                  <c:v>1.5</c:v>
                </c:pt>
                <c:pt idx="729">
                  <c:v>1.49</c:v>
                </c:pt>
                <c:pt idx="730">
                  <c:v>1.48</c:v>
                </c:pt>
                <c:pt idx="731">
                  <c:v>1.48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2419-4569-9280-2ABC6563F4C1}"/>
            </c:ext>
          </c:extLst>
        </c:ser>
        <c:ser>
          <c:idx val="1"/>
          <c:order val="5"/>
          <c:tx>
            <c:v>2015</c:v>
          </c:tx>
          <c:spPr>
            <a:ln w="12700">
              <a:solidFill>
                <a:schemeClr val="accent6"/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DATOS!$AN$3:$AN$734</c:f>
              <c:numCache>
                <c:formatCode>0.00</c:formatCode>
                <c:ptCount val="732"/>
                <c:pt idx="0">
                  <c:v>1.46</c:v>
                </c:pt>
                <c:pt idx="1">
                  <c:v>1.45</c:v>
                </c:pt>
                <c:pt idx="2">
                  <c:v>1.44</c:v>
                </c:pt>
                <c:pt idx="3">
                  <c:v>1.42</c:v>
                </c:pt>
                <c:pt idx="4">
                  <c:v>1.41</c:v>
                </c:pt>
                <c:pt idx="5">
                  <c:v>1.4</c:v>
                </c:pt>
                <c:pt idx="6">
                  <c:v>1.4</c:v>
                </c:pt>
                <c:pt idx="7">
                  <c:v>1.38</c:v>
                </c:pt>
                <c:pt idx="8">
                  <c:v>1.36</c:v>
                </c:pt>
                <c:pt idx="9">
                  <c:v>1.35</c:v>
                </c:pt>
                <c:pt idx="10">
                  <c:v>1.34</c:v>
                </c:pt>
                <c:pt idx="11">
                  <c:v>1.33</c:v>
                </c:pt>
                <c:pt idx="12">
                  <c:v>1.32</c:v>
                </c:pt>
                <c:pt idx="13">
                  <c:v>1.31</c:v>
                </c:pt>
                <c:pt idx="14">
                  <c:v>1.3</c:v>
                </c:pt>
                <c:pt idx="15">
                  <c:v>1.3</c:v>
                </c:pt>
                <c:pt idx="16">
                  <c:v>1.3</c:v>
                </c:pt>
                <c:pt idx="17">
                  <c:v>1.29</c:v>
                </c:pt>
                <c:pt idx="18">
                  <c:v>1.29</c:v>
                </c:pt>
                <c:pt idx="19">
                  <c:v>1.28</c:v>
                </c:pt>
                <c:pt idx="20">
                  <c:v>1.28</c:v>
                </c:pt>
                <c:pt idx="21">
                  <c:v>1.28</c:v>
                </c:pt>
                <c:pt idx="22">
                  <c:v>1.27</c:v>
                </c:pt>
                <c:pt idx="23">
                  <c:v>1.27</c:v>
                </c:pt>
                <c:pt idx="24">
                  <c:v>1.27</c:v>
                </c:pt>
                <c:pt idx="25">
                  <c:v>1.27</c:v>
                </c:pt>
                <c:pt idx="26">
                  <c:v>1.27</c:v>
                </c:pt>
                <c:pt idx="27">
                  <c:v>1.26</c:v>
                </c:pt>
                <c:pt idx="28">
                  <c:v>1.27</c:v>
                </c:pt>
                <c:pt idx="29">
                  <c:v>1.33</c:v>
                </c:pt>
                <c:pt idx="30">
                  <c:v>1.51</c:v>
                </c:pt>
                <c:pt idx="31">
                  <c:v>1.41</c:v>
                </c:pt>
                <c:pt idx="32">
                  <c:v>1.46</c:v>
                </c:pt>
                <c:pt idx="33">
                  <c:v>1.44</c:v>
                </c:pt>
                <c:pt idx="34">
                  <c:v>1.4</c:v>
                </c:pt>
                <c:pt idx="35">
                  <c:v>1.46</c:v>
                </c:pt>
                <c:pt idx="36">
                  <c:v>1.46</c:v>
                </c:pt>
                <c:pt idx="37">
                  <c:v>1.46</c:v>
                </c:pt>
                <c:pt idx="38">
                  <c:v>1.7</c:v>
                </c:pt>
                <c:pt idx="39">
                  <c:v>1.57</c:v>
                </c:pt>
                <c:pt idx="40">
                  <c:v>1.46</c:v>
                </c:pt>
                <c:pt idx="41">
                  <c:v>1.44</c:v>
                </c:pt>
                <c:pt idx="42">
                  <c:v>1.95</c:v>
                </c:pt>
                <c:pt idx="43">
                  <c:v>1.82</c:v>
                </c:pt>
                <c:pt idx="44">
                  <c:v>1.83</c:v>
                </c:pt>
                <c:pt idx="45">
                  <c:v>1.73</c:v>
                </c:pt>
                <c:pt idx="46">
                  <c:v>1.73</c:v>
                </c:pt>
                <c:pt idx="47">
                  <c:v>1.7</c:v>
                </c:pt>
                <c:pt idx="48">
                  <c:v>1.74</c:v>
                </c:pt>
                <c:pt idx="49">
                  <c:v>1.68</c:v>
                </c:pt>
                <c:pt idx="50">
                  <c:v>1.56</c:v>
                </c:pt>
                <c:pt idx="51">
                  <c:v>1.51</c:v>
                </c:pt>
                <c:pt idx="52">
                  <c:v>1.47</c:v>
                </c:pt>
                <c:pt idx="53">
                  <c:v>1.44</c:v>
                </c:pt>
                <c:pt idx="54">
                  <c:v>1.66</c:v>
                </c:pt>
                <c:pt idx="55">
                  <c:v>1.58</c:v>
                </c:pt>
                <c:pt idx="56">
                  <c:v>1.51</c:v>
                </c:pt>
                <c:pt idx="57">
                  <c:v>1.47</c:v>
                </c:pt>
                <c:pt idx="58">
                  <c:v>1.42</c:v>
                </c:pt>
                <c:pt idx="59">
                  <c:v>1.4</c:v>
                </c:pt>
                <c:pt idx="60">
                  <c:v>1.37</c:v>
                </c:pt>
                <c:pt idx="61">
                  <c:v>1.37</c:v>
                </c:pt>
                <c:pt idx="62">
                  <c:v>1.41</c:v>
                </c:pt>
                <c:pt idx="63">
                  <c:v>1.41</c:v>
                </c:pt>
                <c:pt idx="64">
                  <c:v>1.53</c:v>
                </c:pt>
                <c:pt idx="65">
                  <c:v>1.5</c:v>
                </c:pt>
                <c:pt idx="66">
                  <c:v>1.48</c:v>
                </c:pt>
                <c:pt idx="67">
                  <c:v>1.44</c:v>
                </c:pt>
                <c:pt idx="68">
                  <c:v>1.43</c:v>
                </c:pt>
                <c:pt idx="69">
                  <c:v>1.42</c:v>
                </c:pt>
                <c:pt idx="70">
                  <c:v>1.43</c:v>
                </c:pt>
                <c:pt idx="71">
                  <c:v>1.43</c:v>
                </c:pt>
                <c:pt idx="72">
                  <c:v>1.4</c:v>
                </c:pt>
                <c:pt idx="73">
                  <c:v>1.39</c:v>
                </c:pt>
                <c:pt idx="74">
                  <c:v>1.64</c:v>
                </c:pt>
                <c:pt idx="75">
                  <c:v>1.56</c:v>
                </c:pt>
                <c:pt idx="76">
                  <c:v>2.33</c:v>
                </c:pt>
                <c:pt idx="77">
                  <c:v>2.33</c:v>
                </c:pt>
                <c:pt idx="78">
                  <c:v>2.84</c:v>
                </c:pt>
                <c:pt idx="79">
                  <c:v>2.75</c:v>
                </c:pt>
                <c:pt idx="80">
                  <c:v>2.2999999999999998</c:v>
                </c:pt>
                <c:pt idx="81">
                  <c:v>2.0499999999999998</c:v>
                </c:pt>
                <c:pt idx="82">
                  <c:v>2.65</c:v>
                </c:pt>
                <c:pt idx="83">
                  <c:v>2.17</c:v>
                </c:pt>
                <c:pt idx="84">
                  <c:v>1.92</c:v>
                </c:pt>
                <c:pt idx="85">
                  <c:v>1.83</c:v>
                </c:pt>
                <c:pt idx="86">
                  <c:v>1.75</c:v>
                </c:pt>
                <c:pt idx="87">
                  <c:v>1.72</c:v>
                </c:pt>
                <c:pt idx="88">
                  <c:v>1.72</c:v>
                </c:pt>
                <c:pt idx="89">
                  <c:v>1.68</c:v>
                </c:pt>
                <c:pt idx="90">
                  <c:v>1.65</c:v>
                </c:pt>
                <c:pt idx="91">
                  <c:v>1.61</c:v>
                </c:pt>
                <c:pt idx="92">
                  <c:v>1.57</c:v>
                </c:pt>
                <c:pt idx="93">
                  <c:v>1.54</c:v>
                </c:pt>
                <c:pt idx="94">
                  <c:v>1.5</c:v>
                </c:pt>
                <c:pt idx="95">
                  <c:v>1.47</c:v>
                </c:pt>
                <c:pt idx="96">
                  <c:v>1.44</c:v>
                </c:pt>
                <c:pt idx="97">
                  <c:v>1.41</c:v>
                </c:pt>
                <c:pt idx="98">
                  <c:v>1.39</c:v>
                </c:pt>
                <c:pt idx="99">
                  <c:v>1.38</c:v>
                </c:pt>
                <c:pt idx="100">
                  <c:v>1.36</c:v>
                </c:pt>
                <c:pt idx="101">
                  <c:v>1.35</c:v>
                </c:pt>
                <c:pt idx="102">
                  <c:v>1.34</c:v>
                </c:pt>
                <c:pt idx="103">
                  <c:v>1.32</c:v>
                </c:pt>
                <c:pt idx="104">
                  <c:v>1.3</c:v>
                </c:pt>
                <c:pt idx="105">
                  <c:v>1.3</c:v>
                </c:pt>
                <c:pt idx="106">
                  <c:v>1.3</c:v>
                </c:pt>
                <c:pt idx="107">
                  <c:v>1.28</c:v>
                </c:pt>
                <c:pt idx="108">
                  <c:v>1.27</c:v>
                </c:pt>
                <c:pt idx="109">
                  <c:v>1.26</c:v>
                </c:pt>
                <c:pt idx="110">
                  <c:v>1.26</c:v>
                </c:pt>
                <c:pt idx="111">
                  <c:v>1.28</c:v>
                </c:pt>
                <c:pt idx="112">
                  <c:v>1.27</c:v>
                </c:pt>
                <c:pt idx="113">
                  <c:v>1.27</c:v>
                </c:pt>
                <c:pt idx="114">
                  <c:v>1.38</c:v>
                </c:pt>
                <c:pt idx="115">
                  <c:v>1.32</c:v>
                </c:pt>
                <c:pt idx="116">
                  <c:v>1.27</c:v>
                </c:pt>
                <c:pt idx="117">
                  <c:v>1.26</c:v>
                </c:pt>
                <c:pt idx="118" formatCode="General">
                  <c:v>1.24</c:v>
                </c:pt>
                <c:pt idx="119" formatCode="General">
                  <c:v>1.25</c:v>
                </c:pt>
                <c:pt idx="120">
                  <c:v>1.24</c:v>
                </c:pt>
                <c:pt idx="121">
                  <c:v>1.25</c:v>
                </c:pt>
                <c:pt idx="122">
                  <c:v>1.57</c:v>
                </c:pt>
                <c:pt idx="123">
                  <c:v>1.43</c:v>
                </c:pt>
                <c:pt idx="124">
                  <c:v>1.36</c:v>
                </c:pt>
                <c:pt idx="125">
                  <c:v>1.62</c:v>
                </c:pt>
                <c:pt idx="126">
                  <c:v>1.68</c:v>
                </c:pt>
                <c:pt idx="127">
                  <c:v>1.57</c:v>
                </c:pt>
                <c:pt idx="128">
                  <c:v>1.68</c:v>
                </c:pt>
                <c:pt idx="129">
                  <c:v>1.55</c:v>
                </c:pt>
                <c:pt idx="130">
                  <c:v>2.06</c:v>
                </c:pt>
                <c:pt idx="131">
                  <c:v>1.79</c:v>
                </c:pt>
                <c:pt idx="132">
                  <c:v>1.98</c:v>
                </c:pt>
                <c:pt idx="133">
                  <c:v>1.86</c:v>
                </c:pt>
                <c:pt idx="134">
                  <c:v>1.71</c:v>
                </c:pt>
                <c:pt idx="135">
                  <c:v>1.64</c:v>
                </c:pt>
                <c:pt idx="136">
                  <c:v>1.53</c:v>
                </c:pt>
                <c:pt idx="137">
                  <c:v>1.49</c:v>
                </c:pt>
                <c:pt idx="138">
                  <c:v>1.46</c:v>
                </c:pt>
                <c:pt idx="139">
                  <c:v>1.4</c:v>
                </c:pt>
                <c:pt idx="140">
                  <c:v>1.38</c:v>
                </c:pt>
                <c:pt idx="141">
                  <c:v>1.37</c:v>
                </c:pt>
                <c:pt idx="142">
                  <c:v>1.37</c:v>
                </c:pt>
                <c:pt idx="143">
                  <c:v>1.41</c:v>
                </c:pt>
                <c:pt idx="144">
                  <c:v>1.69</c:v>
                </c:pt>
                <c:pt idx="145">
                  <c:v>1.55</c:v>
                </c:pt>
                <c:pt idx="146">
                  <c:v>1.55</c:v>
                </c:pt>
                <c:pt idx="147">
                  <c:v>1.54</c:v>
                </c:pt>
                <c:pt idx="148">
                  <c:v>1.7</c:v>
                </c:pt>
                <c:pt idx="149">
                  <c:v>1.57</c:v>
                </c:pt>
                <c:pt idx="150">
                  <c:v>1.66</c:v>
                </c:pt>
                <c:pt idx="151">
                  <c:v>1.55</c:v>
                </c:pt>
                <c:pt idx="152">
                  <c:v>1.88</c:v>
                </c:pt>
                <c:pt idx="153">
                  <c:v>1.7</c:v>
                </c:pt>
                <c:pt idx="154">
                  <c:v>4.3099999999999996</c:v>
                </c:pt>
                <c:pt idx="155">
                  <c:v>3.81</c:v>
                </c:pt>
                <c:pt idx="156">
                  <c:v>2.5</c:v>
                </c:pt>
                <c:pt idx="157">
                  <c:v>2.2000000000000002</c:v>
                </c:pt>
                <c:pt idx="158">
                  <c:v>2.67</c:v>
                </c:pt>
                <c:pt idx="159">
                  <c:v>2.7</c:v>
                </c:pt>
                <c:pt idx="160">
                  <c:v>4.43</c:v>
                </c:pt>
                <c:pt idx="161">
                  <c:v>3.55</c:v>
                </c:pt>
                <c:pt idx="162">
                  <c:v>3.6</c:v>
                </c:pt>
                <c:pt idx="163">
                  <c:v>2.39</c:v>
                </c:pt>
                <c:pt idx="164">
                  <c:v>2.15</c:v>
                </c:pt>
                <c:pt idx="165">
                  <c:v>2.08</c:v>
                </c:pt>
                <c:pt idx="166">
                  <c:v>2.4500000000000002</c:v>
                </c:pt>
                <c:pt idx="167">
                  <c:v>2.2000000000000002</c:v>
                </c:pt>
                <c:pt idx="168">
                  <c:v>2</c:v>
                </c:pt>
                <c:pt idx="169">
                  <c:v>1.92</c:v>
                </c:pt>
                <c:pt idx="170">
                  <c:v>1.84</c:v>
                </c:pt>
                <c:pt idx="171">
                  <c:v>1.79</c:v>
                </c:pt>
                <c:pt idx="172">
                  <c:v>1.73</c:v>
                </c:pt>
                <c:pt idx="173">
                  <c:v>1.7</c:v>
                </c:pt>
                <c:pt idx="174">
                  <c:v>1.64</c:v>
                </c:pt>
                <c:pt idx="175">
                  <c:v>1.63</c:v>
                </c:pt>
                <c:pt idx="176">
                  <c:v>1.65</c:v>
                </c:pt>
                <c:pt idx="177">
                  <c:v>1.64</c:v>
                </c:pt>
                <c:pt idx="178">
                  <c:v>2.09</c:v>
                </c:pt>
                <c:pt idx="179">
                  <c:v>1.93</c:v>
                </c:pt>
                <c:pt idx="180">
                  <c:v>2.08</c:v>
                </c:pt>
                <c:pt idx="181">
                  <c:v>1.95</c:v>
                </c:pt>
                <c:pt idx="182">
                  <c:v>2.56</c:v>
                </c:pt>
                <c:pt idx="183">
                  <c:v>2.2200000000000002</c:v>
                </c:pt>
                <c:pt idx="184">
                  <c:v>1.97</c:v>
                </c:pt>
                <c:pt idx="185">
                  <c:v>1.87</c:v>
                </c:pt>
                <c:pt idx="186">
                  <c:v>1.82</c:v>
                </c:pt>
                <c:pt idx="187">
                  <c:v>1.95</c:v>
                </c:pt>
                <c:pt idx="188">
                  <c:v>2.48</c:v>
                </c:pt>
                <c:pt idx="189">
                  <c:v>2.25</c:v>
                </c:pt>
                <c:pt idx="190">
                  <c:v>2.57</c:v>
                </c:pt>
                <c:pt idx="191">
                  <c:v>2.37</c:v>
                </c:pt>
                <c:pt idx="192">
                  <c:v>2.31</c:v>
                </c:pt>
                <c:pt idx="193">
                  <c:v>2.08</c:v>
                </c:pt>
                <c:pt idx="194">
                  <c:v>1.95</c:v>
                </c:pt>
                <c:pt idx="195">
                  <c:v>1.89</c:v>
                </c:pt>
                <c:pt idx="196">
                  <c:v>1.87</c:v>
                </c:pt>
                <c:pt idx="197">
                  <c:v>1.85</c:v>
                </c:pt>
                <c:pt idx="198">
                  <c:v>1.88</c:v>
                </c:pt>
                <c:pt idx="199">
                  <c:v>1.81</c:v>
                </c:pt>
                <c:pt idx="200">
                  <c:v>1.74</c:v>
                </c:pt>
                <c:pt idx="201">
                  <c:v>1.94</c:v>
                </c:pt>
                <c:pt idx="202">
                  <c:v>1.89</c:v>
                </c:pt>
                <c:pt idx="203">
                  <c:v>1.8</c:v>
                </c:pt>
                <c:pt idx="204">
                  <c:v>1.76</c:v>
                </c:pt>
                <c:pt idx="205">
                  <c:v>1.74</c:v>
                </c:pt>
                <c:pt idx="206">
                  <c:v>1.89</c:v>
                </c:pt>
                <c:pt idx="207">
                  <c:v>1.81</c:v>
                </c:pt>
                <c:pt idx="208">
                  <c:v>1.75</c:v>
                </c:pt>
                <c:pt idx="209">
                  <c:v>1.72</c:v>
                </c:pt>
                <c:pt idx="210">
                  <c:v>1.76</c:v>
                </c:pt>
                <c:pt idx="211">
                  <c:v>1.81</c:v>
                </c:pt>
                <c:pt idx="212">
                  <c:v>2.42</c:v>
                </c:pt>
                <c:pt idx="213">
                  <c:v>2.4900000000000002</c:v>
                </c:pt>
                <c:pt idx="214">
                  <c:v>2.56</c:v>
                </c:pt>
                <c:pt idx="215">
                  <c:v>2.61</c:v>
                </c:pt>
                <c:pt idx="216">
                  <c:v>2.68</c:v>
                </c:pt>
                <c:pt idx="217">
                  <c:v>2.75</c:v>
                </c:pt>
                <c:pt idx="218">
                  <c:v>2.83</c:v>
                </c:pt>
                <c:pt idx="219">
                  <c:v>2.9</c:v>
                </c:pt>
                <c:pt idx="220">
                  <c:v>2.41</c:v>
                </c:pt>
                <c:pt idx="221">
                  <c:v>2.15</c:v>
                </c:pt>
                <c:pt idx="222">
                  <c:v>2.36</c:v>
                </c:pt>
                <c:pt idx="223">
                  <c:v>2.13</c:v>
                </c:pt>
                <c:pt idx="224">
                  <c:v>2.11</c:v>
                </c:pt>
                <c:pt idx="225">
                  <c:v>1.99</c:v>
                </c:pt>
                <c:pt idx="226">
                  <c:v>1.88</c:v>
                </c:pt>
                <c:pt idx="227">
                  <c:v>1.85</c:v>
                </c:pt>
                <c:pt idx="228">
                  <c:v>1.83</c:v>
                </c:pt>
                <c:pt idx="229">
                  <c:v>1.82</c:v>
                </c:pt>
                <c:pt idx="230">
                  <c:v>1.82</c:v>
                </c:pt>
                <c:pt idx="231">
                  <c:v>1.81</c:v>
                </c:pt>
                <c:pt idx="232">
                  <c:v>1.8</c:v>
                </c:pt>
                <c:pt idx="233">
                  <c:v>1.79</c:v>
                </c:pt>
                <c:pt idx="234">
                  <c:v>2.1</c:v>
                </c:pt>
                <c:pt idx="235">
                  <c:v>1.91</c:v>
                </c:pt>
                <c:pt idx="236">
                  <c:v>1.83</c:v>
                </c:pt>
                <c:pt idx="237">
                  <c:v>2.34</c:v>
                </c:pt>
                <c:pt idx="238">
                  <c:v>2.0699999999999998</c:v>
                </c:pt>
                <c:pt idx="239">
                  <c:v>1.91</c:v>
                </c:pt>
                <c:pt idx="240">
                  <c:v>1.78</c:v>
                </c:pt>
                <c:pt idx="241">
                  <c:v>1.77</c:v>
                </c:pt>
                <c:pt idx="242">
                  <c:v>1.77</c:v>
                </c:pt>
                <c:pt idx="243">
                  <c:v>1.76</c:v>
                </c:pt>
                <c:pt idx="244">
                  <c:v>1.76</c:v>
                </c:pt>
                <c:pt idx="245">
                  <c:v>1.75</c:v>
                </c:pt>
                <c:pt idx="246">
                  <c:v>1.75</c:v>
                </c:pt>
                <c:pt idx="247">
                  <c:v>1.74</c:v>
                </c:pt>
                <c:pt idx="248">
                  <c:v>1.62</c:v>
                </c:pt>
                <c:pt idx="249">
                  <c:v>1.58</c:v>
                </c:pt>
                <c:pt idx="250">
                  <c:v>1.88</c:v>
                </c:pt>
                <c:pt idx="251">
                  <c:v>1.71</c:v>
                </c:pt>
                <c:pt idx="252">
                  <c:v>1.61</c:v>
                </c:pt>
                <c:pt idx="253">
                  <c:v>1.57</c:v>
                </c:pt>
                <c:pt idx="254">
                  <c:v>1.53</c:v>
                </c:pt>
                <c:pt idx="255">
                  <c:v>1.5</c:v>
                </c:pt>
                <c:pt idx="256">
                  <c:v>1.47</c:v>
                </c:pt>
                <c:pt idx="257">
                  <c:v>1.46</c:v>
                </c:pt>
                <c:pt idx="258">
                  <c:v>1.55</c:v>
                </c:pt>
                <c:pt idx="259">
                  <c:v>1.53</c:v>
                </c:pt>
                <c:pt idx="260">
                  <c:v>1.5</c:v>
                </c:pt>
                <c:pt idx="261">
                  <c:v>1.87</c:v>
                </c:pt>
                <c:pt idx="262">
                  <c:v>1.9</c:v>
                </c:pt>
                <c:pt idx="263">
                  <c:v>1.75</c:v>
                </c:pt>
                <c:pt idx="264">
                  <c:v>1.63</c:v>
                </c:pt>
                <c:pt idx="265">
                  <c:v>1.57</c:v>
                </c:pt>
                <c:pt idx="266">
                  <c:v>1.53</c:v>
                </c:pt>
                <c:pt idx="267">
                  <c:v>1.83</c:v>
                </c:pt>
                <c:pt idx="268">
                  <c:v>1.79</c:v>
                </c:pt>
                <c:pt idx="269">
                  <c:v>2.04</c:v>
                </c:pt>
                <c:pt idx="270">
                  <c:v>1.92</c:v>
                </c:pt>
                <c:pt idx="271">
                  <c:v>1.82</c:v>
                </c:pt>
                <c:pt idx="272">
                  <c:v>1.81</c:v>
                </c:pt>
                <c:pt idx="273">
                  <c:v>1.84</c:v>
                </c:pt>
                <c:pt idx="274">
                  <c:v>1.8</c:v>
                </c:pt>
                <c:pt idx="275">
                  <c:v>1.8</c:v>
                </c:pt>
                <c:pt idx="276">
                  <c:v>1.78</c:v>
                </c:pt>
                <c:pt idx="277">
                  <c:v>1.83</c:v>
                </c:pt>
                <c:pt idx="278">
                  <c:v>1.87</c:v>
                </c:pt>
                <c:pt idx="279">
                  <c:v>1.77</c:v>
                </c:pt>
                <c:pt idx="280">
                  <c:v>1.71</c:v>
                </c:pt>
                <c:pt idx="281">
                  <c:v>1.66</c:v>
                </c:pt>
                <c:pt idx="282">
                  <c:v>1.7</c:v>
                </c:pt>
                <c:pt idx="283">
                  <c:v>1.78</c:v>
                </c:pt>
                <c:pt idx="284">
                  <c:v>1.76</c:v>
                </c:pt>
                <c:pt idx="285">
                  <c:v>1.84</c:v>
                </c:pt>
                <c:pt idx="286">
                  <c:v>1.97</c:v>
                </c:pt>
                <c:pt idx="287">
                  <c:v>1.85</c:v>
                </c:pt>
                <c:pt idx="288">
                  <c:v>1.83</c:v>
                </c:pt>
                <c:pt idx="289">
                  <c:v>1.76</c:v>
                </c:pt>
                <c:pt idx="290">
                  <c:v>1.67</c:v>
                </c:pt>
                <c:pt idx="291">
                  <c:v>2.81</c:v>
                </c:pt>
                <c:pt idx="292">
                  <c:v>2.15</c:v>
                </c:pt>
                <c:pt idx="293">
                  <c:v>1.97</c:v>
                </c:pt>
                <c:pt idx="294">
                  <c:v>1.85</c:v>
                </c:pt>
                <c:pt idx="295">
                  <c:v>2.4</c:v>
                </c:pt>
                <c:pt idx="296">
                  <c:v>2.0299999999999998</c:v>
                </c:pt>
                <c:pt idx="297">
                  <c:v>1.9</c:v>
                </c:pt>
                <c:pt idx="298">
                  <c:v>1.87</c:v>
                </c:pt>
                <c:pt idx="299">
                  <c:v>1.85</c:v>
                </c:pt>
                <c:pt idx="300">
                  <c:v>1.88</c:v>
                </c:pt>
                <c:pt idx="301">
                  <c:v>1.9</c:v>
                </c:pt>
                <c:pt idx="302">
                  <c:v>1.99</c:v>
                </c:pt>
                <c:pt idx="303">
                  <c:v>1.87</c:v>
                </c:pt>
                <c:pt idx="304">
                  <c:v>1.88</c:v>
                </c:pt>
                <c:pt idx="305">
                  <c:v>4.26</c:v>
                </c:pt>
                <c:pt idx="306">
                  <c:v>2.69</c:v>
                </c:pt>
                <c:pt idx="307">
                  <c:v>2.5299999999999998</c:v>
                </c:pt>
                <c:pt idx="308">
                  <c:v>2.2999999999999998</c:v>
                </c:pt>
                <c:pt idx="309">
                  <c:v>2.46</c:v>
                </c:pt>
                <c:pt idx="310">
                  <c:v>2.63</c:v>
                </c:pt>
                <c:pt idx="311">
                  <c:v>2.5499999999999998</c:v>
                </c:pt>
                <c:pt idx="312">
                  <c:v>2.68</c:v>
                </c:pt>
                <c:pt idx="313">
                  <c:v>3.48</c:v>
                </c:pt>
                <c:pt idx="314">
                  <c:v>2.6</c:v>
                </c:pt>
                <c:pt idx="315">
                  <c:v>2.42</c:v>
                </c:pt>
                <c:pt idx="316">
                  <c:v>2.15</c:v>
                </c:pt>
                <c:pt idx="317">
                  <c:v>2.1</c:v>
                </c:pt>
                <c:pt idx="318">
                  <c:v>2.0699999999999998</c:v>
                </c:pt>
                <c:pt idx="319">
                  <c:v>2.0099999999999998</c:v>
                </c:pt>
                <c:pt idx="320">
                  <c:v>1.92</c:v>
                </c:pt>
                <c:pt idx="321">
                  <c:v>1.87</c:v>
                </c:pt>
                <c:pt idx="322">
                  <c:v>1.91</c:v>
                </c:pt>
                <c:pt idx="323">
                  <c:v>2.21</c:v>
                </c:pt>
                <c:pt idx="324">
                  <c:v>1.98</c:v>
                </c:pt>
                <c:pt idx="325">
                  <c:v>1.94</c:v>
                </c:pt>
                <c:pt idx="326">
                  <c:v>2.11</c:v>
                </c:pt>
                <c:pt idx="327">
                  <c:v>1.97</c:v>
                </c:pt>
                <c:pt idx="328">
                  <c:v>1.92</c:v>
                </c:pt>
                <c:pt idx="329">
                  <c:v>3.01</c:v>
                </c:pt>
                <c:pt idx="330">
                  <c:v>2.2599999999999998</c:v>
                </c:pt>
                <c:pt idx="331">
                  <c:v>2.1800000000000002</c:v>
                </c:pt>
                <c:pt idx="332">
                  <c:v>2.14</c:v>
                </c:pt>
                <c:pt idx="333">
                  <c:v>2.0699999999999998</c:v>
                </c:pt>
                <c:pt idx="334">
                  <c:v>2.2200000000000002</c:v>
                </c:pt>
                <c:pt idx="335">
                  <c:v>2.06</c:v>
                </c:pt>
                <c:pt idx="336">
                  <c:v>1.94</c:v>
                </c:pt>
                <c:pt idx="337">
                  <c:v>1.88</c:v>
                </c:pt>
                <c:pt idx="338">
                  <c:v>1.9</c:v>
                </c:pt>
                <c:pt idx="339">
                  <c:v>2.66</c:v>
                </c:pt>
                <c:pt idx="340">
                  <c:v>2.41</c:v>
                </c:pt>
                <c:pt idx="341">
                  <c:v>2.5099999999999998</c:v>
                </c:pt>
                <c:pt idx="342">
                  <c:v>2.88</c:v>
                </c:pt>
                <c:pt idx="343">
                  <c:v>2.44</c:v>
                </c:pt>
                <c:pt idx="344">
                  <c:v>2.0699999999999998</c:v>
                </c:pt>
                <c:pt idx="345">
                  <c:v>2.09</c:v>
                </c:pt>
                <c:pt idx="346">
                  <c:v>2.2999999999999998</c:v>
                </c:pt>
                <c:pt idx="347">
                  <c:v>2.88</c:v>
                </c:pt>
                <c:pt idx="348">
                  <c:v>2.72</c:v>
                </c:pt>
                <c:pt idx="349">
                  <c:v>2.67</c:v>
                </c:pt>
                <c:pt idx="350">
                  <c:v>2.75</c:v>
                </c:pt>
                <c:pt idx="351">
                  <c:v>2.54</c:v>
                </c:pt>
                <c:pt idx="352">
                  <c:v>2.2599999999999998</c:v>
                </c:pt>
                <c:pt idx="353">
                  <c:v>3.5</c:v>
                </c:pt>
                <c:pt idx="354">
                  <c:v>3.37</c:v>
                </c:pt>
                <c:pt idx="355">
                  <c:v>3.01</c:v>
                </c:pt>
                <c:pt idx="356">
                  <c:v>2.94</c:v>
                </c:pt>
                <c:pt idx="357">
                  <c:v>2.85</c:v>
                </c:pt>
                <c:pt idx="358">
                  <c:v>2.92</c:v>
                </c:pt>
                <c:pt idx="359">
                  <c:v>3.09</c:v>
                </c:pt>
                <c:pt idx="360">
                  <c:v>3.04</c:v>
                </c:pt>
                <c:pt idx="361">
                  <c:v>3.18</c:v>
                </c:pt>
                <c:pt idx="362">
                  <c:v>2.48</c:v>
                </c:pt>
                <c:pt idx="363">
                  <c:v>2.2799999999999998</c:v>
                </c:pt>
                <c:pt idx="364">
                  <c:v>2.14</c:v>
                </c:pt>
                <c:pt idx="365">
                  <c:v>2.17</c:v>
                </c:pt>
                <c:pt idx="366">
                  <c:v>2.2200000000000002</c:v>
                </c:pt>
                <c:pt idx="367">
                  <c:v>2.16</c:v>
                </c:pt>
                <c:pt idx="368">
                  <c:v>2.0099999999999998</c:v>
                </c:pt>
                <c:pt idx="369">
                  <c:v>1.94</c:v>
                </c:pt>
                <c:pt idx="370">
                  <c:v>1.85</c:v>
                </c:pt>
                <c:pt idx="371">
                  <c:v>1.97</c:v>
                </c:pt>
                <c:pt idx="372">
                  <c:v>1.92</c:v>
                </c:pt>
                <c:pt idx="373">
                  <c:v>2.41</c:v>
                </c:pt>
                <c:pt idx="374">
                  <c:v>2.02</c:v>
                </c:pt>
                <c:pt idx="375">
                  <c:v>1.93</c:v>
                </c:pt>
                <c:pt idx="376">
                  <c:v>1.89</c:v>
                </c:pt>
                <c:pt idx="377">
                  <c:v>1.82</c:v>
                </c:pt>
                <c:pt idx="378">
                  <c:v>1.79</c:v>
                </c:pt>
                <c:pt idx="379">
                  <c:v>1.75</c:v>
                </c:pt>
                <c:pt idx="380">
                  <c:v>1.67</c:v>
                </c:pt>
                <c:pt idx="381">
                  <c:v>1.64</c:v>
                </c:pt>
                <c:pt idx="382">
                  <c:v>1.64</c:v>
                </c:pt>
                <c:pt idx="383">
                  <c:v>2.44</c:v>
                </c:pt>
                <c:pt idx="384">
                  <c:v>1.94</c:v>
                </c:pt>
                <c:pt idx="385">
                  <c:v>1.94</c:v>
                </c:pt>
                <c:pt idx="386">
                  <c:v>1.82</c:v>
                </c:pt>
                <c:pt idx="387">
                  <c:v>1.76</c:v>
                </c:pt>
                <c:pt idx="388">
                  <c:v>1.79</c:v>
                </c:pt>
                <c:pt idx="389">
                  <c:v>1.74</c:v>
                </c:pt>
                <c:pt idx="390">
                  <c:v>1.66</c:v>
                </c:pt>
                <c:pt idx="391">
                  <c:v>1.62</c:v>
                </c:pt>
                <c:pt idx="392">
                  <c:v>1.63</c:v>
                </c:pt>
                <c:pt idx="393">
                  <c:v>2.21</c:v>
                </c:pt>
                <c:pt idx="394">
                  <c:v>2.29</c:v>
                </c:pt>
                <c:pt idx="395">
                  <c:v>2.27</c:v>
                </c:pt>
                <c:pt idx="396">
                  <c:v>2.1800000000000002</c:v>
                </c:pt>
                <c:pt idx="397">
                  <c:v>2.06</c:v>
                </c:pt>
                <c:pt idx="398">
                  <c:v>1.9</c:v>
                </c:pt>
                <c:pt idx="399">
                  <c:v>1.89</c:v>
                </c:pt>
                <c:pt idx="400">
                  <c:v>1.99</c:v>
                </c:pt>
                <c:pt idx="401">
                  <c:v>1.89</c:v>
                </c:pt>
                <c:pt idx="402">
                  <c:v>1.84</c:v>
                </c:pt>
                <c:pt idx="403">
                  <c:v>1.91</c:v>
                </c:pt>
                <c:pt idx="404">
                  <c:v>2.87</c:v>
                </c:pt>
                <c:pt idx="405">
                  <c:v>2.29</c:v>
                </c:pt>
                <c:pt idx="406">
                  <c:v>3.15</c:v>
                </c:pt>
                <c:pt idx="407">
                  <c:v>2.67</c:v>
                </c:pt>
                <c:pt idx="408">
                  <c:v>2.88</c:v>
                </c:pt>
                <c:pt idx="409">
                  <c:v>2.85</c:v>
                </c:pt>
                <c:pt idx="410">
                  <c:v>2.77</c:v>
                </c:pt>
                <c:pt idx="411">
                  <c:v>2.42</c:v>
                </c:pt>
                <c:pt idx="412">
                  <c:v>2.37</c:v>
                </c:pt>
                <c:pt idx="413">
                  <c:v>2.2000000000000002</c:v>
                </c:pt>
                <c:pt idx="414">
                  <c:v>2.0099999999999998</c:v>
                </c:pt>
                <c:pt idx="415">
                  <c:v>1.92</c:v>
                </c:pt>
                <c:pt idx="416">
                  <c:v>1.89</c:v>
                </c:pt>
                <c:pt idx="417">
                  <c:v>2.31</c:v>
                </c:pt>
                <c:pt idx="418">
                  <c:v>2.4</c:v>
                </c:pt>
                <c:pt idx="419">
                  <c:v>2.19</c:v>
                </c:pt>
                <c:pt idx="420">
                  <c:v>2.14</c:v>
                </c:pt>
                <c:pt idx="421">
                  <c:v>2.1800000000000002</c:v>
                </c:pt>
                <c:pt idx="422">
                  <c:v>2.1800000000000002</c:v>
                </c:pt>
                <c:pt idx="423">
                  <c:v>2.67</c:v>
                </c:pt>
                <c:pt idx="424">
                  <c:v>2.36</c:v>
                </c:pt>
                <c:pt idx="425">
                  <c:v>2.39</c:v>
                </c:pt>
                <c:pt idx="426">
                  <c:v>2.19</c:v>
                </c:pt>
                <c:pt idx="427">
                  <c:v>2.0499999999999998</c:v>
                </c:pt>
                <c:pt idx="428">
                  <c:v>2.04</c:v>
                </c:pt>
                <c:pt idx="429">
                  <c:v>2.0099999999999998</c:v>
                </c:pt>
                <c:pt idx="430">
                  <c:v>1.98</c:v>
                </c:pt>
                <c:pt idx="431">
                  <c:v>1.91</c:v>
                </c:pt>
                <c:pt idx="432">
                  <c:v>1.82</c:v>
                </c:pt>
                <c:pt idx="433">
                  <c:v>1.78</c:v>
                </c:pt>
                <c:pt idx="434">
                  <c:v>1.79</c:v>
                </c:pt>
                <c:pt idx="435">
                  <c:v>1.79</c:v>
                </c:pt>
                <c:pt idx="436">
                  <c:v>1.79</c:v>
                </c:pt>
                <c:pt idx="437">
                  <c:v>1.77</c:v>
                </c:pt>
                <c:pt idx="438">
                  <c:v>1.71</c:v>
                </c:pt>
                <c:pt idx="439">
                  <c:v>1.71</c:v>
                </c:pt>
                <c:pt idx="440">
                  <c:v>1.72</c:v>
                </c:pt>
                <c:pt idx="441">
                  <c:v>1.79</c:v>
                </c:pt>
                <c:pt idx="442">
                  <c:v>1.82</c:v>
                </c:pt>
                <c:pt idx="443">
                  <c:v>1.74</c:v>
                </c:pt>
                <c:pt idx="444">
                  <c:v>1.67</c:v>
                </c:pt>
                <c:pt idx="445">
                  <c:v>1.65</c:v>
                </c:pt>
                <c:pt idx="446">
                  <c:v>1.6</c:v>
                </c:pt>
                <c:pt idx="447">
                  <c:v>1.59</c:v>
                </c:pt>
                <c:pt idx="448">
                  <c:v>1.58</c:v>
                </c:pt>
                <c:pt idx="449">
                  <c:v>1.55</c:v>
                </c:pt>
                <c:pt idx="450">
                  <c:v>1.51</c:v>
                </c:pt>
                <c:pt idx="451">
                  <c:v>1.5</c:v>
                </c:pt>
                <c:pt idx="452">
                  <c:v>1.51</c:v>
                </c:pt>
                <c:pt idx="453">
                  <c:v>1.53</c:v>
                </c:pt>
                <c:pt idx="454">
                  <c:v>2.0699999999999998</c:v>
                </c:pt>
                <c:pt idx="455">
                  <c:v>2.4300000000000002</c:v>
                </c:pt>
                <c:pt idx="456">
                  <c:v>2.59</c:v>
                </c:pt>
                <c:pt idx="457">
                  <c:v>2.9</c:v>
                </c:pt>
                <c:pt idx="458">
                  <c:v>2.4</c:v>
                </c:pt>
                <c:pt idx="459">
                  <c:v>2.17</c:v>
                </c:pt>
                <c:pt idx="460">
                  <c:v>2.0699999999999998</c:v>
                </c:pt>
                <c:pt idx="461">
                  <c:v>2.0299999999999998</c:v>
                </c:pt>
                <c:pt idx="462">
                  <c:v>1.91</c:v>
                </c:pt>
                <c:pt idx="463">
                  <c:v>1.94</c:v>
                </c:pt>
                <c:pt idx="464">
                  <c:v>2.13</c:v>
                </c:pt>
                <c:pt idx="465">
                  <c:v>1.98</c:v>
                </c:pt>
                <c:pt idx="466">
                  <c:v>1.88</c:v>
                </c:pt>
                <c:pt idx="467">
                  <c:v>1.86</c:v>
                </c:pt>
                <c:pt idx="468">
                  <c:v>1.74</c:v>
                </c:pt>
                <c:pt idx="469">
                  <c:v>1.72</c:v>
                </c:pt>
                <c:pt idx="470">
                  <c:v>1.81</c:v>
                </c:pt>
                <c:pt idx="471">
                  <c:v>1.76</c:v>
                </c:pt>
                <c:pt idx="472">
                  <c:v>1.76</c:v>
                </c:pt>
                <c:pt idx="473">
                  <c:v>1.91</c:v>
                </c:pt>
                <c:pt idx="474">
                  <c:v>2.38</c:v>
                </c:pt>
                <c:pt idx="475">
                  <c:v>2.39</c:v>
                </c:pt>
                <c:pt idx="476">
                  <c:v>2.23</c:v>
                </c:pt>
                <c:pt idx="477">
                  <c:v>2</c:v>
                </c:pt>
                <c:pt idx="478">
                  <c:v>1.95</c:v>
                </c:pt>
                <c:pt idx="479">
                  <c:v>1.86</c:v>
                </c:pt>
                <c:pt idx="480">
                  <c:v>1.84</c:v>
                </c:pt>
                <c:pt idx="481">
                  <c:v>1.79</c:v>
                </c:pt>
                <c:pt idx="482">
                  <c:v>1.72</c:v>
                </c:pt>
                <c:pt idx="483">
                  <c:v>1.7</c:v>
                </c:pt>
                <c:pt idx="484">
                  <c:v>1.65</c:v>
                </c:pt>
                <c:pt idx="485">
                  <c:v>1.72</c:v>
                </c:pt>
                <c:pt idx="486">
                  <c:v>1.67</c:v>
                </c:pt>
                <c:pt idx="487">
                  <c:v>1.64</c:v>
                </c:pt>
                <c:pt idx="488">
                  <c:v>1.76</c:v>
                </c:pt>
                <c:pt idx="489">
                  <c:v>1.77</c:v>
                </c:pt>
                <c:pt idx="490">
                  <c:v>1.7</c:v>
                </c:pt>
                <c:pt idx="491">
                  <c:v>1.65</c:v>
                </c:pt>
                <c:pt idx="492">
                  <c:v>1.62</c:v>
                </c:pt>
                <c:pt idx="493">
                  <c:v>1.61</c:v>
                </c:pt>
                <c:pt idx="494">
                  <c:v>1.56</c:v>
                </c:pt>
                <c:pt idx="495">
                  <c:v>1.53</c:v>
                </c:pt>
                <c:pt idx="496">
                  <c:v>1.51</c:v>
                </c:pt>
                <c:pt idx="497">
                  <c:v>1.5</c:v>
                </c:pt>
                <c:pt idx="498">
                  <c:v>1.51</c:v>
                </c:pt>
                <c:pt idx="499">
                  <c:v>1.53</c:v>
                </c:pt>
                <c:pt idx="500">
                  <c:v>2.17</c:v>
                </c:pt>
                <c:pt idx="501">
                  <c:v>1.91</c:v>
                </c:pt>
                <c:pt idx="502">
                  <c:v>1.95</c:v>
                </c:pt>
                <c:pt idx="503">
                  <c:v>1.85</c:v>
                </c:pt>
                <c:pt idx="504">
                  <c:v>1.7</c:v>
                </c:pt>
                <c:pt idx="505">
                  <c:v>1.67</c:v>
                </c:pt>
                <c:pt idx="506">
                  <c:v>1.72</c:v>
                </c:pt>
                <c:pt idx="507">
                  <c:v>1.68</c:v>
                </c:pt>
                <c:pt idx="508">
                  <c:v>1.82</c:v>
                </c:pt>
                <c:pt idx="509">
                  <c:v>1.8</c:v>
                </c:pt>
                <c:pt idx="510">
                  <c:v>1.78</c:v>
                </c:pt>
                <c:pt idx="511">
                  <c:v>1.73</c:v>
                </c:pt>
                <c:pt idx="512">
                  <c:v>1.68</c:v>
                </c:pt>
                <c:pt idx="513">
                  <c:v>1.65</c:v>
                </c:pt>
                <c:pt idx="514">
                  <c:v>1.56</c:v>
                </c:pt>
                <c:pt idx="515">
                  <c:v>1.56</c:v>
                </c:pt>
                <c:pt idx="516">
                  <c:v>1.46</c:v>
                </c:pt>
                <c:pt idx="517">
                  <c:v>1.48</c:v>
                </c:pt>
                <c:pt idx="518">
                  <c:v>1.49</c:v>
                </c:pt>
                <c:pt idx="519">
                  <c:v>1.48</c:v>
                </c:pt>
                <c:pt idx="520">
                  <c:v>1.43</c:v>
                </c:pt>
                <c:pt idx="521">
                  <c:v>1.41</c:v>
                </c:pt>
                <c:pt idx="522">
                  <c:v>1.82</c:v>
                </c:pt>
                <c:pt idx="523">
                  <c:v>1.67</c:v>
                </c:pt>
                <c:pt idx="524">
                  <c:v>1.67</c:v>
                </c:pt>
                <c:pt idx="525">
                  <c:v>1.59</c:v>
                </c:pt>
                <c:pt idx="526">
                  <c:v>1.85</c:v>
                </c:pt>
                <c:pt idx="527">
                  <c:v>1.77</c:v>
                </c:pt>
                <c:pt idx="528">
                  <c:v>1.67</c:v>
                </c:pt>
                <c:pt idx="529">
                  <c:v>1.64</c:v>
                </c:pt>
                <c:pt idx="530">
                  <c:v>1.63</c:v>
                </c:pt>
                <c:pt idx="531">
                  <c:v>1.54</c:v>
                </c:pt>
                <c:pt idx="532">
                  <c:v>1.45</c:v>
                </c:pt>
                <c:pt idx="533">
                  <c:v>1.43</c:v>
                </c:pt>
                <c:pt idx="534">
                  <c:v>1.4</c:v>
                </c:pt>
                <c:pt idx="535">
                  <c:v>1.39</c:v>
                </c:pt>
                <c:pt idx="536">
                  <c:v>1.36</c:v>
                </c:pt>
                <c:pt idx="537">
                  <c:v>1.33</c:v>
                </c:pt>
                <c:pt idx="538">
                  <c:v>1.31</c:v>
                </c:pt>
                <c:pt idx="539">
                  <c:v>1.3</c:v>
                </c:pt>
                <c:pt idx="540">
                  <c:v>1.28</c:v>
                </c:pt>
                <c:pt idx="541">
                  <c:v>1.27</c:v>
                </c:pt>
                <c:pt idx="542">
                  <c:v>1.28</c:v>
                </c:pt>
                <c:pt idx="543">
                  <c:v>1.26</c:v>
                </c:pt>
                <c:pt idx="544">
                  <c:v>1.25</c:v>
                </c:pt>
                <c:pt idx="545">
                  <c:v>1.23</c:v>
                </c:pt>
                <c:pt idx="546">
                  <c:v>1.22</c:v>
                </c:pt>
                <c:pt idx="547">
                  <c:v>1.22</c:v>
                </c:pt>
                <c:pt idx="548">
                  <c:v>1.28</c:v>
                </c:pt>
                <c:pt idx="549">
                  <c:v>1.42</c:v>
                </c:pt>
                <c:pt idx="550">
                  <c:v>1.81</c:v>
                </c:pt>
                <c:pt idx="551">
                  <c:v>1.66</c:v>
                </c:pt>
                <c:pt idx="552">
                  <c:v>1.94</c:v>
                </c:pt>
                <c:pt idx="553">
                  <c:v>1.82</c:v>
                </c:pt>
                <c:pt idx="554">
                  <c:v>1.59</c:v>
                </c:pt>
                <c:pt idx="555">
                  <c:v>1.53</c:v>
                </c:pt>
                <c:pt idx="556">
                  <c:v>1.45</c:v>
                </c:pt>
                <c:pt idx="557">
                  <c:v>1.41</c:v>
                </c:pt>
                <c:pt idx="558">
                  <c:v>1.41</c:v>
                </c:pt>
                <c:pt idx="559">
                  <c:v>1.36</c:v>
                </c:pt>
                <c:pt idx="560">
                  <c:v>1.31</c:v>
                </c:pt>
                <c:pt idx="561">
                  <c:v>1.33</c:v>
                </c:pt>
                <c:pt idx="562">
                  <c:v>1.3</c:v>
                </c:pt>
                <c:pt idx="563">
                  <c:v>1.29</c:v>
                </c:pt>
                <c:pt idx="564">
                  <c:v>1.28</c:v>
                </c:pt>
                <c:pt idx="565">
                  <c:v>1.27</c:v>
                </c:pt>
                <c:pt idx="566">
                  <c:v>1.26</c:v>
                </c:pt>
                <c:pt idx="567">
                  <c:v>1.28</c:v>
                </c:pt>
                <c:pt idx="568">
                  <c:v>1.24</c:v>
                </c:pt>
                <c:pt idx="569">
                  <c:v>1.24</c:v>
                </c:pt>
                <c:pt idx="570">
                  <c:v>1.24</c:v>
                </c:pt>
                <c:pt idx="571">
                  <c:v>1.24</c:v>
                </c:pt>
                <c:pt idx="572">
                  <c:v>1.29</c:v>
                </c:pt>
                <c:pt idx="573">
                  <c:v>1.32</c:v>
                </c:pt>
                <c:pt idx="574">
                  <c:v>1.4</c:v>
                </c:pt>
                <c:pt idx="575">
                  <c:v>1.58</c:v>
                </c:pt>
                <c:pt idx="576">
                  <c:v>2</c:v>
                </c:pt>
                <c:pt idx="577">
                  <c:v>1.85</c:v>
                </c:pt>
                <c:pt idx="578">
                  <c:v>1.86</c:v>
                </c:pt>
                <c:pt idx="579">
                  <c:v>1.72</c:v>
                </c:pt>
                <c:pt idx="580">
                  <c:v>1.76</c:v>
                </c:pt>
                <c:pt idx="581">
                  <c:v>1.7</c:v>
                </c:pt>
                <c:pt idx="582">
                  <c:v>1.84</c:v>
                </c:pt>
                <c:pt idx="583">
                  <c:v>1.74</c:v>
                </c:pt>
                <c:pt idx="584">
                  <c:v>1.68</c:v>
                </c:pt>
                <c:pt idx="585">
                  <c:v>1.63</c:v>
                </c:pt>
                <c:pt idx="586">
                  <c:v>1.81</c:v>
                </c:pt>
                <c:pt idx="587">
                  <c:v>1.68</c:v>
                </c:pt>
                <c:pt idx="588">
                  <c:v>1.58</c:v>
                </c:pt>
                <c:pt idx="589">
                  <c:v>1.5</c:v>
                </c:pt>
                <c:pt idx="590">
                  <c:v>1.44</c:v>
                </c:pt>
                <c:pt idx="591">
                  <c:v>1.41</c:v>
                </c:pt>
                <c:pt idx="592">
                  <c:v>1.4</c:v>
                </c:pt>
                <c:pt idx="593">
                  <c:v>1.44</c:v>
                </c:pt>
                <c:pt idx="594">
                  <c:v>1.48</c:v>
                </c:pt>
                <c:pt idx="595">
                  <c:v>1.46</c:v>
                </c:pt>
                <c:pt idx="596">
                  <c:v>1.83</c:v>
                </c:pt>
                <c:pt idx="597">
                  <c:v>1.73</c:v>
                </c:pt>
                <c:pt idx="598">
                  <c:v>1.76</c:v>
                </c:pt>
                <c:pt idx="599">
                  <c:v>1.66</c:v>
                </c:pt>
                <c:pt idx="600">
                  <c:v>1.52</c:v>
                </c:pt>
                <c:pt idx="601">
                  <c:v>1.48</c:v>
                </c:pt>
                <c:pt idx="602">
                  <c:v>1.43</c:v>
                </c:pt>
                <c:pt idx="603">
                  <c:v>1.43</c:v>
                </c:pt>
                <c:pt idx="604">
                  <c:v>1.47</c:v>
                </c:pt>
                <c:pt idx="605">
                  <c:v>1.45</c:v>
                </c:pt>
                <c:pt idx="606">
                  <c:v>1.41</c:v>
                </c:pt>
                <c:pt idx="607">
                  <c:v>1.38</c:v>
                </c:pt>
                <c:pt idx="608">
                  <c:v>1.34</c:v>
                </c:pt>
                <c:pt idx="609">
                  <c:v>1.33</c:v>
                </c:pt>
                <c:pt idx="610">
                  <c:v>1.35</c:v>
                </c:pt>
                <c:pt idx="611">
                  <c:v>1.38</c:v>
                </c:pt>
                <c:pt idx="612">
                  <c:v>2.95</c:v>
                </c:pt>
                <c:pt idx="613">
                  <c:v>2.62</c:v>
                </c:pt>
                <c:pt idx="614">
                  <c:v>2.08</c:v>
                </c:pt>
                <c:pt idx="615">
                  <c:v>1.9</c:v>
                </c:pt>
                <c:pt idx="616">
                  <c:v>1.74</c:v>
                </c:pt>
                <c:pt idx="617">
                  <c:v>1.71</c:v>
                </c:pt>
                <c:pt idx="618">
                  <c:v>2.1</c:v>
                </c:pt>
                <c:pt idx="619">
                  <c:v>1.92</c:v>
                </c:pt>
                <c:pt idx="620">
                  <c:v>2.0099999999999998</c:v>
                </c:pt>
                <c:pt idx="621">
                  <c:v>1.9</c:v>
                </c:pt>
                <c:pt idx="622">
                  <c:v>2.59</c:v>
                </c:pt>
                <c:pt idx="623">
                  <c:v>4.6500000000000004</c:v>
                </c:pt>
                <c:pt idx="624">
                  <c:v>2.96</c:v>
                </c:pt>
                <c:pt idx="625">
                  <c:v>3</c:v>
                </c:pt>
                <c:pt idx="626">
                  <c:v>2.7</c:v>
                </c:pt>
                <c:pt idx="627">
                  <c:v>2.2999999999999998</c:v>
                </c:pt>
                <c:pt idx="628">
                  <c:v>2.04</c:v>
                </c:pt>
                <c:pt idx="629">
                  <c:v>1.96</c:v>
                </c:pt>
                <c:pt idx="630">
                  <c:v>1.87</c:v>
                </c:pt>
                <c:pt idx="631">
                  <c:v>1.81</c:v>
                </c:pt>
                <c:pt idx="632">
                  <c:v>1.72</c:v>
                </c:pt>
                <c:pt idx="633">
                  <c:v>1.69</c:v>
                </c:pt>
                <c:pt idx="634">
                  <c:v>1.65</c:v>
                </c:pt>
                <c:pt idx="635">
                  <c:v>1.62</c:v>
                </c:pt>
                <c:pt idx="636">
                  <c:v>1.67</c:v>
                </c:pt>
                <c:pt idx="637">
                  <c:v>1.62</c:v>
                </c:pt>
                <c:pt idx="638">
                  <c:v>1.56</c:v>
                </c:pt>
                <c:pt idx="639">
                  <c:v>1.55</c:v>
                </c:pt>
                <c:pt idx="640">
                  <c:v>1.65</c:v>
                </c:pt>
                <c:pt idx="641">
                  <c:v>1.64</c:v>
                </c:pt>
                <c:pt idx="642">
                  <c:v>1.65</c:v>
                </c:pt>
                <c:pt idx="643">
                  <c:v>1.61</c:v>
                </c:pt>
                <c:pt idx="644">
                  <c:v>1.56</c:v>
                </c:pt>
                <c:pt idx="645">
                  <c:v>1.54</c:v>
                </c:pt>
                <c:pt idx="646">
                  <c:v>1.53</c:v>
                </c:pt>
                <c:pt idx="647">
                  <c:v>1.52</c:v>
                </c:pt>
                <c:pt idx="648">
                  <c:v>2.42</c:v>
                </c:pt>
                <c:pt idx="649">
                  <c:v>2.08</c:v>
                </c:pt>
                <c:pt idx="650">
                  <c:v>2.34</c:v>
                </c:pt>
                <c:pt idx="651">
                  <c:v>2.15</c:v>
                </c:pt>
                <c:pt idx="652">
                  <c:v>3.17</c:v>
                </c:pt>
                <c:pt idx="653">
                  <c:v>2.57</c:v>
                </c:pt>
                <c:pt idx="654">
                  <c:v>2.14</c:v>
                </c:pt>
                <c:pt idx="655">
                  <c:v>2.13</c:v>
                </c:pt>
                <c:pt idx="656">
                  <c:v>2.0699999999999998</c:v>
                </c:pt>
                <c:pt idx="657">
                  <c:v>1.99</c:v>
                </c:pt>
                <c:pt idx="658">
                  <c:v>2.2000000000000002</c:v>
                </c:pt>
                <c:pt idx="659">
                  <c:v>2.0099999999999998</c:v>
                </c:pt>
                <c:pt idx="660">
                  <c:v>1.91</c:v>
                </c:pt>
                <c:pt idx="661">
                  <c:v>1.82</c:v>
                </c:pt>
                <c:pt idx="662">
                  <c:v>2.04</c:v>
                </c:pt>
                <c:pt idx="663">
                  <c:v>1.89</c:v>
                </c:pt>
                <c:pt idx="664">
                  <c:v>1.9</c:v>
                </c:pt>
                <c:pt idx="665">
                  <c:v>1.86</c:v>
                </c:pt>
                <c:pt idx="666">
                  <c:v>2.04</c:v>
                </c:pt>
                <c:pt idx="667">
                  <c:v>1.97</c:v>
                </c:pt>
                <c:pt idx="668">
                  <c:v>2</c:v>
                </c:pt>
                <c:pt idx="669">
                  <c:v>1.88</c:v>
                </c:pt>
                <c:pt idx="670">
                  <c:v>1.78</c:v>
                </c:pt>
                <c:pt idx="671">
                  <c:v>1.74</c:v>
                </c:pt>
                <c:pt idx="672">
                  <c:v>1.69</c:v>
                </c:pt>
                <c:pt idx="673">
                  <c:v>1.66</c:v>
                </c:pt>
                <c:pt idx="674">
                  <c:v>1.61</c:v>
                </c:pt>
                <c:pt idx="675">
                  <c:v>1.59</c:v>
                </c:pt>
                <c:pt idx="676">
                  <c:v>1.82</c:v>
                </c:pt>
                <c:pt idx="677">
                  <c:v>2.1800000000000002</c:v>
                </c:pt>
                <c:pt idx="678">
                  <c:v>1.97</c:v>
                </c:pt>
                <c:pt idx="679">
                  <c:v>1.89</c:v>
                </c:pt>
                <c:pt idx="680">
                  <c:v>1.89</c:v>
                </c:pt>
                <c:pt idx="681">
                  <c:v>1.75</c:v>
                </c:pt>
                <c:pt idx="682">
                  <c:v>1.69</c:v>
                </c:pt>
                <c:pt idx="683">
                  <c:v>1.64</c:v>
                </c:pt>
                <c:pt idx="684">
                  <c:v>1.59</c:v>
                </c:pt>
                <c:pt idx="685">
                  <c:v>1.57</c:v>
                </c:pt>
                <c:pt idx="686">
                  <c:v>1.55</c:v>
                </c:pt>
                <c:pt idx="687">
                  <c:v>1.58</c:v>
                </c:pt>
                <c:pt idx="688">
                  <c:v>1.5</c:v>
                </c:pt>
                <c:pt idx="689">
                  <c:v>1.48</c:v>
                </c:pt>
                <c:pt idx="690">
                  <c:v>1.46</c:v>
                </c:pt>
                <c:pt idx="691">
                  <c:v>1.44</c:v>
                </c:pt>
                <c:pt idx="692">
                  <c:v>1.41</c:v>
                </c:pt>
                <c:pt idx="693">
                  <c:v>1.4</c:v>
                </c:pt>
                <c:pt idx="694">
                  <c:v>1.37</c:v>
                </c:pt>
                <c:pt idx="695">
                  <c:v>1.36</c:v>
                </c:pt>
                <c:pt idx="696">
                  <c:v>1.35</c:v>
                </c:pt>
                <c:pt idx="697">
                  <c:v>1.34</c:v>
                </c:pt>
                <c:pt idx="698">
                  <c:v>1.39</c:v>
                </c:pt>
                <c:pt idx="699">
                  <c:v>1.38</c:v>
                </c:pt>
                <c:pt idx="700">
                  <c:v>1.41</c:v>
                </c:pt>
                <c:pt idx="701">
                  <c:v>1.46</c:v>
                </c:pt>
                <c:pt idx="702">
                  <c:v>1.45</c:v>
                </c:pt>
                <c:pt idx="703">
                  <c:v>1.43</c:v>
                </c:pt>
                <c:pt idx="704">
                  <c:v>1.5</c:v>
                </c:pt>
                <c:pt idx="705">
                  <c:v>1.46</c:v>
                </c:pt>
                <c:pt idx="706">
                  <c:v>1.49</c:v>
                </c:pt>
                <c:pt idx="707">
                  <c:v>1.46</c:v>
                </c:pt>
                <c:pt idx="708">
                  <c:v>1.41</c:v>
                </c:pt>
                <c:pt idx="709">
                  <c:v>1.4</c:v>
                </c:pt>
                <c:pt idx="710">
                  <c:v>1.38</c:v>
                </c:pt>
                <c:pt idx="711">
                  <c:v>1.35</c:v>
                </c:pt>
                <c:pt idx="712">
                  <c:v>1.32</c:v>
                </c:pt>
                <c:pt idx="713">
                  <c:v>1.3</c:v>
                </c:pt>
                <c:pt idx="714">
                  <c:v>1.28</c:v>
                </c:pt>
                <c:pt idx="715">
                  <c:v>1.26</c:v>
                </c:pt>
                <c:pt idx="716">
                  <c:v>1.24</c:v>
                </c:pt>
                <c:pt idx="717">
                  <c:v>1.22</c:v>
                </c:pt>
                <c:pt idx="718">
                  <c:v>1.22</c:v>
                </c:pt>
                <c:pt idx="719">
                  <c:v>1.29</c:v>
                </c:pt>
                <c:pt idx="720">
                  <c:v>1.29</c:v>
                </c:pt>
                <c:pt idx="721">
                  <c:v>1.19</c:v>
                </c:pt>
                <c:pt idx="722">
                  <c:v>1.18</c:v>
                </c:pt>
                <c:pt idx="723">
                  <c:v>1.18</c:v>
                </c:pt>
                <c:pt idx="724">
                  <c:v>1.18</c:v>
                </c:pt>
                <c:pt idx="725">
                  <c:v>1.17</c:v>
                </c:pt>
                <c:pt idx="726">
                  <c:v>1.1599999999999999</c:v>
                </c:pt>
                <c:pt idx="727">
                  <c:v>1.1599999999999999</c:v>
                </c:pt>
                <c:pt idx="728">
                  <c:v>1.1499999999999999</c:v>
                </c:pt>
                <c:pt idx="729">
                  <c:v>1.1399999999999999</c:v>
                </c:pt>
                <c:pt idx="730">
                  <c:v>1.1399999999999999</c:v>
                </c:pt>
                <c:pt idx="731">
                  <c:v>1.1399999999999999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5-2419-4569-9280-2ABC6563F4C1}"/>
            </c:ext>
          </c:extLst>
        </c:ser>
        <c:ser>
          <c:idx val="2"/>
          <c:order val="6"/>
          <c:tx>
            <c:v>2016</c:v>
          </c:tx>
          <c:spPr>
            <a:ln w="12700">
              <a:solidFill>
                <a:schemeClr val="accent5">
                  <a:lumMod val="50000"/>
                </a:schemeClr>
              </a:solidFill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DATOS!$AO$3:$AO$734</c:f>
              <c:numCache>
                <c:formatCode>0.00</c:formatCode>
                <c:ptCount val="732"/>
                <c:pt idx="0">
                  <c:v>1.1399999999999999</c:v>
                </c:pt>
                <c:pt idx="1">
                  <c:v>1.1299999999999999</c:v>
                </c:pt>
                <c:pt idx="2">
                  <c:v>1.1299999999999999</c:v>
                </c:pt>
                <c:pt idx="3">
                  <c:v>1.1299999999999999</c:v>
                </c:pt>
                <c:pt idx="4">
                  <c:v>1.1299999999999999</c:v>
                </c:pt>
                <c:pt idx="5">
                  <c:v>1.1299999999999999</c:v>
                </c:pt>
                <c:pt idx="6">
                  <c:v>1.26</c:v>
                </c:pt>
                <c:pt idx="7">
                  <c:v>1.18</c:v>
                </c:pt>
                <c:pt idx="8">
                  <c:v>1.33</c:v>
                </c:pt>
                <c:pt idx="9">
                  <c:v>1.37</c:v>
                </c:pt>
                <c:pt idx="10">
                  <c:v>1.38</c:v>
                </c:pt>
                <c:pt idx="11">
                  <c:v>1.57</c:v>
                </c:pt>
                <c:pt idx="12">
                  <c:v>1.41</c:v>
                </c:pt>
                <c:pt idx="13">
                  <c:v>1.67</c:v>
                </c:pt>
                <c:pt idx="14">
                  <c:v>1.51</c:v>
                </c:pt>
                <c:pt idx="15">
                  <c:v>1.45</c:v>
                </c:pt>
                <c:pt idx="16">
                  <c:v>1.41</c:v>
                </c:pt>
                <c:pt idx="17">
                  <c:v>1.41</c:v>
                </c:pt>
                <c:pt idx="18">
                  <c:v>1.36</c:v>
                </c:pt>
                <c:pt idx="19">
                  <c:v>1.34</c:v>
                </c:pt>
                <c:pt idx="20">
                  <c:v>1.34</c:v>
                </c:pt>
                <c:pt idx="21">
                  <c:v>1.29</c:v>
                </c:pt>
                <c:pt idx="22">
                  <c:v>1.26</c:v>
                </c:pt>
                <c:pt idx="23">
                  <c:v>1.25</c:v>
                </c:pt>
                <c:pt idx="24">
                  <c:v>1.22</c:v>
                </c:pt>
                <c:pt idx="25">
                  <c:v>1.2</c:v>
                </c:pt>
                <c:pt idx="26">
                  <c:v>1.18</c:v>
                </c:pt>
                <c:pt idx="27">
                  <c:v>1.17</c:v>
                </c:pt>
                <c:pt idx="28">
                  <c:v>1.1499999999999999</c:v>
                </c:pt>
                <c:pt idx="29">
                  <c:v>1.1499999999999999</c:v>
                </c:pt>
                <c:pt idx="30">
                  <c:v>1.1299999999999999</c:v>
                </c:pt>
                <c:pt idx="31">
                  <c:v>1.1299999999999999</c:v>
                </c:pt>
                <c:pt idx="32">
                  <c:v>1.1200000000000001</c:v>
                </c:pt>
                <c:pt idx="33">
                  <c:v>1.1100000000000001</c:v>
                </c:pt>
                <c:pt idx="34">
                  <c:v>1.1000000000000001</c:v>
                </c:pt>
                <c:pt idx="35">
                  <c:v>1.1000000000000001</c:v>
                </c:pt>
                <c:pt idx="36">
                  <c:v>1.0900000000000001</c:v>
                </c:pt>
                <c:pt idx="37">
                  <c:v>1.08</c:v>
                </c:pt>
                <c:pt idx="38">
                  <c:v>1.08</c:v>
                </c:pt>
                <c:pt idx="39">
                  <c:v>1.07</c:v>
                </c:pt>
                <c:pt idx="40">
                  <c:v>1.07</c:v>
                </c:pt>
                <c:pt idx="41">
                  <c:v>1.07</c:v>
                </c:pt>
                <c:pt idx="42">
                  <c:v>1.07</c:v>
                </c:pt>
                <c:pt idx="43">
                  <c:v>1.07</c:v>
                </c:pt>
                <c:pt idx="44">
                  <c:v>1.06</c:v>
                </c:pt>
                <c:pt idx="45">
                  <c:v>1.06</c:v>
                </c:pt>
                <c:pt idx="46">
                  <c:v>1.06</c:v>
                </c:pt>
                <c:pt idx="47">
                  <c:v>1.06</c:v>
                </c:pt>
                <c:pt idx="48">
                  <c:v>1.06</c:v>
                </c:pt>
                <c:pt idx="49">
                  <c:v>1.06</c:v>
                </c:pt>
                <c:pt idx="50">
                  <c:v>1.05</c:v>
                </c:pt>
                <c:pt idx="51">
                  <c:v>1.05</c:v>
                </c:pt>
                <c:pt idx="52">
                  <c:v>1.05</c:v>
                </c:pt>
                <c:pt idx="53">
                  <c:v>1.05</c:v>
                </c:pt>
                <c:pt idx="54">
                  <c:v>1.04</c:v>
                </c:pt>
                <c:pt idx="55">
                  <c:v>1.04</c:v>
                </c:pt>
                <c:pt idx="56">
                  <c:v>1.03</c:v>
                </c:pt>
                <c:pt idx="57">
                  <c:v>1.03</c:v>
                </c:pt>
                <c:pt idx="58">
                  <c:v>1.03</c:v>
                </c:pt>
                <c:pt idx="59">
                  <c:v>1.03</c:v>
                </c:pt>
                <c:pt idx="60">
                  <c:v>1.03</c:v>
                </c:pt>
                <c:pt idx="61">
                  <c:v>1.03</c:v>
                </c:pt>
                <c:pt idx="62">
                  <c:v>1.02</c:v>
                </c:pt>
                <c:pt idx="63">
                  <c:v>1.02</c:v>
                </c:pt>
                <c:pt idx="64">
                  <c:v>1.02</c:v>
                </c:pt>
                <c:pt idx="65">
                  <c:v>1.02</c:v>
                </c:pt>
                <c:pt idx="66">
                  <c:v>1.01</c:v>
                </c:pt>
                <c:pt idx="67">
                  <c:v>1.01</c:v>
                </c:pt>
                <c:pt idx="68">
                  <c:v>1.01</c:v>
                </c:pt>
                <c:pt idx="69">
                  <c:v>1.01</c:v>
                </c:pt>
                <c:pt idx="70">
                  <c:v>1.01</c:v>
                </c:pt>
                <c:pt idx="71">
                  <c:v>1.03</c:v>
                </c:pt>
                <c:pt idx="72">
                  <c:v>1.05</c:v>
                </c:pt>
                <c:pt idx="73">
                  <c:v>1.07</c:v>
                </c:pt>
                <c:pt idx="74">
                  <c:v>1.07</c:v>
                </c:pt>
                <c:pt idx="75">
                  <c:v>1.05</c:v>
                </c:pt>
                <c:pt idx="76">
                  <c:v>1.04</c:v>
                </c:pt>
                <c:pt idx="77">
                  <c:v>1.05</c:v>
                </c:pt>
                <c:pt idx="78">
                  <c:v>1.03</c:v>
                </c:pt>
                <c:pt idx="79">
                  <c:v>1.03</c:v>
                </c:pt>
                <c:pt idx="80">
                  <c:v>1.03</c:v>
                </c:pt>
                <c:pt idx="81">
                  <c:v>1.05</c:v>
                </c:pt>
                <c:pt idx="82">
                  <c:v>1.06</c:v>
                </c:pt>
                <c:pt idx="83">
                  <c:v>1.28</c:v>
                </c:pt>
                <c:pt idx="84">
                  <c:v>1.21</c:v>
                </c:pt>
                <c:pt idx="85">
                  <c:v>1.19</c:v>
                </c:pt>
                <c:pt idx="86">
                  <c:v>1.1399999999999999</c:v>
                </c:pt>
                <c:pt idx="87">
                  <c:v>1.1200000000000001</c:v>
                </c:pt>
                <c:pt idx="88">
                  <c:v>1.0900000000000001</c:v>
                </c:pt>
                <c:pt idx="89">
                  <c:v>1.08</c:v>
                </c:pt>
                <c:pt idx="90">
                  <c:v>1.07</c:v>
                </c:pt>
                <c:pt idx="91">
                  <c:v>1.07</c:v>
                </c:pt>
                <c:pt idx="92">
                  <c:v>1.05</c:v>
                </c:pt>
                <c:pt idx="93">
                  <c:v>1.05</c:v>
                </c:pt>
                <c:pt idx="94">
                  <c:v>1.04</c:v>
                </c:pt>
                <c:pt idx="95">
                  <c:v>1.04</c:v>
                </c:pt>
                <c:pt idx="96">
                  <c:v>1.05</c:v>
                </c:pt>
                <c:pt idx="97">
                  <c:v>1.05</c:v>
                </c:pt>
                <c:pt idx="98">
                  <c:v>1.04</c:v>
                </c:pt>
                <c:pt idx="99">
                  <c:v>1.04</c:v>
                </c:pt>
                <c:pt idx="100">
                  <c:v>1.03</c:v>
                </c:pt>
                <c:pt idx="101">
                  <c:v>1.03</c:v>
                </c:pt>
                <c:pt idx="102">
                  <c:v>1.03</c:v>
                </c:pt>
                <c:pt idx="103">
                  <c:v>1.03</c:v>
                </c:pt>
                <c:pt idx="104">
                  <c:v>1.54</c:v>
                </c:pt>
                <c:pt idx="105">
                  <c:v>1.43</c:v>
                </c:pt>
                <c:pt idx="106">
                  <c:v>1.67</c:v>
                </c:pt>
                <c:pt idx="107">
                  <c:v>1.46</c:v>
                </c:pt>
                <c:pt idx="108">
                  <c:v>1.68</c:v>
                </c:pt>
                <c:pt idx="109">
                  <c:v>1.46</c:v>
                </c:pt>
                <c:pt idx="110">
                  <c:v>1.81</c:v>
                </c:pt>
                <c:pt idx="111">
                  <c:v>1.59</c:v>
                </c:pt>
                <c:pt idx="112">
                  <c:v>2</c:v>
                </c:pt>
                <c:pt idx="113">
                  <c:v>1.71</c:v>
                </c:pt>
                <c:pt idx="114">
                  <c:v>1.59</c:v>
                </c:pt>
                <c:pt idx="115">
                  <c:v>1.51</c:v>
                </c:pt>
                <c:pt idx="116">
                  <c:v>1.47</c:v>
                </c:pt>
                <c:pt idx="117">
                  <c:v>1.37</c:v>
                </c:pt>
                <c:pt idx="118" formatCode="General">
                  <c:v>1.29</c:v>
                </c:pt>
                <c:pt idx="119" formatCode="General">
                  <c:v>1.25</c:v>
                </c:pt>
                <c:pt idx="120">
                  <c:v>1.21</c:v>
                </c:pt>
                <c:pt idx="121">
                  <c:v>1.19</c:v>
                </c:pt>
                <c:pt idx="122">
                  <c:v>1.1599999999999999</c:v>
                </c:pt>
                <c:pt idx="123">
                  <c:v>1.1499999999999999</c:v>
                </c:pt>
                <c:pt idx="124">
                  <c:v>1.1299999999999999</c:v>
                </c:pt>
                <c:pt idx="125">
                  <c:v>1.1200000000000001</c:v>
                </c:pt>
                <c:pt idx="126">
                  <c:v>1.1200000000000001</c:v>
                </c:pt>
                <c:pt idx="127">
                  <c:v>1.1100000000000001</c:v>
                </c:pt>
                <c:pt idx="128">
                  <c:v>1.1100000000000001</c:v>
                </c:pt>
                <c:pt idx="129">
                  <c:v>1.216</c:v>
                </c:pt>
                <c:pt idx="130">
                  <c:v>1.17</c:v>
                </c:pt>
                <c:pt idx="131">
                  <c:v>1.1399999999999999</c:v>
                </c:pt>
                <c:pt idx="132">
                  <c:v>1.1100000000000001</c:v>
                </c:pt>
                <c:pt idx="133">
                  <c:v>1.1100000000000001</c:v>
                </c:pt>
                <c:pt idx="134">
                  <c:v>1.17</c:v>
                </c:pt>
                <c:pt idx="135">
                  <c:v>1.1200000000000001</c:v>
                </c:pt>
                <c:pt idx="136">
                  <c:v>1.1200000000000001</c:v>
                </c:pt>
                <c:pt idx="137">
                  <c:v>1.1100000000000001</c:v>
                </c:pt>
                <c:pt idx="138">
                  <c:v>1.23</c:v>
                </c:pt>
                <c:pt idx="139">
                  <c:v>1.17</c:v>
                </c:pt>
                <c:pt idx="140">
                  <c:v>1.66</c:v>
                </c:pt>
                <c:pt idx="141">
                  <c:v>1.51</c:v>
                </c:pt>
                <c:pt idx="142">
                  <c:v>2.11</c:v>
                </c:pt>
                <c:pt idx="143">
                  <c:v>1.84</c:v>
                </c:pt>
                <c:pt idx="144">
                  <c:v>1.83</c:v>
                </c:pt>
                <c:pt idx="145">
                  <c:v>1.66</c:v>
                </c:pt>
                <c:pt idx="146">
                  <c:v>1.54</c:v>
                </c:pt>
                <c:pt idx="147">
                  <c:v>1.48</c:v>
                </c:pt>
                <c:pt idx="148">
                  <c:v>1.57</c:v>
                </c:pt>
                <c:pt idx="149">
                  <c:v>1.49</c:v>
                </c:pt>
                <c:pt idx="150">
                  <c:v>1.39</c:v>
                </c:pt>
                <c:pt idx="151">
                  <c:v>1.35</c:v>
                </c:pt>
                <c:pt idx="152">
                  <c:v>1.3</c:v>
                </c:pt>
                <c:pt idx="153">
                  <c:v>1.28</c:v>
                </c:pt>
                <c:pt idx="154">
                  <c:v>1.67</c:v>
                </c:pt>
                <c:pt idx="155">
                  <c:v>1.6</c:v>
                </c:pt>
                <c:pt idx="156">
                  <c:v>1.4</c:v>
                </c:pt>
                <c:pt idx="157">
                  <c:v>1.35</c:v>
                </c:pt>
                <c:pt idx="158">
                  <c:v>1.35</c:v>
                </c:pt>
                <c:pt idx="159">
                  <c:v>1.35</c:v>
                </c:pt>
                <c:pt idx="160">
                  <c:v>1.35</c:v>
                </c:pt>
                <c:pt idx="161">
                  <c:v>1.34</c:v>
                </c:pt>
                <c:pt idx="162">
                  <c:v>1.45</c:v>
                </c:pt>
                <c:pt idx="163">
                  <c:v>1.43</c:v>
                </c:pt>
                <c:pt idx="164">
                  <c:v>1.36</c:v>
                </c:pt>
                <c:pt idx="165">
                  <c:v>1.38</c:v>
                </c:pt>
                <c:pt idx="166">
                  <c:v>1.61</c:v>
                </c:pt>
                <c:pt idx="167">
                  <c:v>1.65</c:v>
                </c:pt>
                <c:pt idx="168">
                  <c:v>1.47</c:v>
                </c:pt>
                <c:pt idx="169">
                  <c:v>1.42</c:v>
                </c:pt>
                <c:pt idx="170">
                  <c:v>1.33</c:v>
                </c:pt>
                <c:pt idx="171">
                  <c:v>1.29</c:v>
                </c:pt>
                <c:pt idx="172">
                  <c:v>1.24</c:v>
                </c:pt>
                <c:pt idx="173">
                  <c:v>1.21</c:v>
                </c:pt>
                <c:pt idx="174">
                  <c:v>1.37</c:v>
                </c:pt>
                <c:pt idx="175">
                  <c:v>1.32</c:v>
                </c:pt>
                <c:pt idx="176">
                  <c:v>1.31</c:v>
                </c:pt>
                <c:pt idx="177">
                  <c:v>1.25</c:v>
                </c:pt>
                <c:pt idx="178">
                  <c:v>1.23</c:v>
                </c:pt>
                <c:pt idx="179">
                  <c:v>1.42</c:v>
                </c:pt>
                <c:pt idx="180">
                  <c:v>1.69</c:v>
                </c:pt>
                <c:pt idx="181">
                  <c:v>1.75</c:v>
                </c:pt>
                <c:pt idx="182">
                  <c:v>1.8</c:v>
                </c:pt>
                <c:pt idx="183">
                  <c:v>1.82</c:v>
                </c:pt>
                <c:pt idx="184">
                  <c:v>1.81</c:v>
                </c:pt>
                <c:pt idx="185">
                  <c:v>1.88</c:v>
                </c:pt>
                <c:pt idx="186">
                  <c:v>2.23</c:v>
                </c:pt>
                <c:pt idx="187">
                  <c:v>2.0299999999999998</c:v>
                </c:pt>
                <c:pt idx="188">
                  <c:v>2.14</c:v>
                </c:pt>
                <c:pt idx="189">
                  <c:v>3.51</c:v>
                </c:pt>
                <c:pt idx="190">
                  <c:v>2.5299999999999998</c:v>
                </c:pt>
                <c:pt idx="191">
                  <c:v>2.2599999999999998</c:v>
                </c:pt>
                <c:pt idx="192">
                  <c:v>2.41</c:v>
                </c:pt>
                <c:pt idx="193">
                  <c:v>2.11</c:v>
                </c:pt>
                <c:pt idx="194">
                  <c:v>2.38</c:v>
                </c:pt>
                <c:pt idx="195">
                  <c:v>2.11</c:v>
                </c:pt>
                <c:pt idx="196">
                  <c:v>1.89</c:v>
                </c:pt>
                <c:pt idx="197">
                  <c:v>1.8</c:v>
                </c:pt>
                <c:pt idx="198">
                  <c:v>1.7</c:v>
                </c:pt>
                <c:pt idx="199">
                  <c:v>1.67</c:v>
                </c:pt>
                <c:pt idx="200">
                  <c:v>1.77</c:v>
                </c:pt>
                <c:pt idx="201">
                  <c:v>1.71</c:v>
                </c:pt>
                <c:pt idx="202">
                  <c:v>2</c:v>
                </c:pt>
                <c:pt idx="203">
                  <c:v>1.88</c:v>
                </c:pt>
                <c:pt idx="204">
                  <c:v>2.1800000000000002</c:v>
                </c:pt>
                <c:pt idx="205">
                  <c:v>2.1800000000000002</c:v>
                </c:pt>
                <c:pt idx="206">
                  <c:v>2.2000000000000002</c:v>
                </c:pt>
                <c:pt idx="207">
                  <c:v>2.0499999999999998</c:v>
                </c:pt>
                <c:pt idx="208">
                  <c:v>2.11</c:v>
                </c:pt>
                <c:pt idx="209">
                  <c:v>2</c:v>
                </c:pt>
                <c:pt idx="210">
                  <c:v>2.06</c:v>
                </c:pt>
                <c:pt idx="211">
                  <c:v>1.92</c:v>
                </c:pt>
                <c:pt idx="212">
                  <c:v>2.4700000000000002</c:v>
                </c:pt>
                <c:pt idx="213">
                  <c:v>2.04</c:v>
                </c:pt>
                <c:pt idx="214">
                  <c:v>2.13</c:v>
                </c:pt>
                <c:pt idx="215">
                  <c:v>2.0699999999999998</c:v>
                </c:pt>
                <c:pt idx="216">
                  <c:v>2.11</c:v>
                </c:pt>
                <c:pt idx="217">
                  <c:v>1.98</c:v>
                </c:pt>
                <c:pt idx="218">
                  <c:v>1.83</c:v>
                </c:pt>
                <c:pt idx="219">
                  <c:v>1.73</c:v>
                </c:pt>
                <c:pt idx="220">
                  <c:v>1.68</c:v>
                </c:pt>
                <c:pt idx="221">
                  <c:v>1.67</c:v>
                </c:pt>
                <c:pt idx="222">
                  <c:v>1.69</c:v>
                </c:pt>
                <c:pt idx="223">
                  <c:v>1.66</c:v>
                </c:pt>
                <c:pt idx="224">
                  <c:v>1.59</c:v>
                </c:pt>
                <c:pt idx="225">
                  <c:v>1.56</c:v>
                </c:pt>
                <c:pt idx="226">
                  <c:v>2.21</c:v>
                </c:pt>
                <c:pt idx="227">
                  <c:v>2.0299999999999998</c:v>
                </c:pt>
                <c:pt idx="228">
                  <c:v>1.83</c:v>
                </c:pt>
                <c:pt idx="229">
                  <c:v>1.77</c:v>
                </c:pt>
                <c:pt idx="230">
                  <c:v>1.87</c:v>
                </c:pt>
                <c:pt idx="231">
                  <c:v>1.77</c:v>
                </c:pt>
                <c:pt idx="232">
                  <c:v>1.95</c:v>
                </c:pt>
                <c:pt idx="233">
                  <c:v>1.81</c:v>
                </c:pt>
                <c:pt idx="234">
                  <c:v>2.2999999999999998</c:v>
                </c:pt>
                <c:pt idx="235">
                  <c:v>2.0299999999999998</c:v>
                </c:pt>
                <c:pt idx="236">
                  <c:v>2.6</c:v>
                </c:pt>
                <c:pt idx="237">
                  <c:v>3.12</c:v>
                </c:pt>
                <c:pt idx="238">
                  <c:v>2.69</c:v>
                </c:pt>
                <c:pt idx="239">
                  <c:v>2.83</c:v>
                </c:pt>
                <c:pt idx="240">
                  <c:v>3</c:v>
                </c:pt>
                <c:pt idx="241">
                  <c:v>2.71</c:v>
                </c:pt>
                <c:pt idx="242">
                  <c:v>2.73</c:v>
                </c:pt>
                <c:pt idx="243">
                  <c:v>3.56</c:v>
                </c:pt>
                <c:pt idx="244">
                  <c:v>2.97</c:v>
                </c:pt>
                <c:pt idx="245">
                  <c:v>2.59</c:v>
                </c:pt>
                <c:pt idx="246">
                  <c:v>2.83</c:v>
                </c:pt>
                <c:pt idx="247">
                  <c:v>2.58</c:v>
                </c:pt>
                <c:pt idx="248">
                  <c:v>2.83</c:v>
                </c:pt>
                <c:pt idx="249">
                  <c:v>2.59</c:v>
                </c:pt>
                <c:pt idx="250">
                  <c:v>2.4300000000000002</c:v>
                </c:pt>
                <c:pt idx="251">
                  <c:v>2.2000000000000002</c:v>
                </c:pt>
                <c:pt idx="252">
                  <c:v>2.34</c:v>
                </c:pt>
                <c:pt idx="253">
                  <c:v>2.1800000000000002</c:v>
                </c:pt>
                <c:pt idx="254">
                  <c:v>3.11</c:v>
                </c:pt>
                <c:pt idx="255">
                  <c:v>2.71</c:v>
                </c:pt>
                <c:pt idx="256">
                  <c:v>2.4300000000000002</c:v>
                </c:pt>
                <c:pt idx="257">
                  <c:v>2.34</c:v>
                </c:pt>
                <c:pt idx="258">
                  <c:v>2.8</c:v>
                </c:pt>
                <c:pt idx="259">
                  <c:v>2.5</c:v>
                </c:pt>
                <c:pt idx="260">
                  <c:v>2.77</c:v>
                </c:pt>
                <c:pt idx="261">
                  <c:v>2.54</c:v>
                </c:pt>
                <c:pt idx="262">
                  <c:v>2.74</c:v>
                </c:pt>
                <c:pt idx="263">
                  <c:v>2.4700000000000002</c:v>
                </c:pt>
                <c:pt idx="264">
                  <c:v>2.23</c:v>
                </c:pt>
                <c:pt idx="265">
                  <c:v>2.31</c:v>
                </c:pt>
                <c:pt idx="266">
                  <c:v>2.0299999999999998</c:v>
                </c:pt>
                <c:pt idx="267">
                  <c:v>1.99</c:v>
                </c:pt>
                <c:pt idx="268">
                  <c:v>2.19</c:v>
                </c:pt>
                <c:pt idx="269">
                  <c:v>2.0699999999999998</c:v>
                </c:pt>
                <c:pt idx="270">
                  <c:v>1.97</c:v>
                </c:pt>
                <c:pt idx="271">
                  <c:v>2.06</c:v>
                </c:pt>
                <c:pt idx="272">
                  <c:v>1.98</c:v>
                </c:pt>
                <c:pt idx="273">
                  <c:v>1.95</c:v>
                </c:pt>
                <c:pt idx="274">
                  <c:v>2.35</c:v>
                </c:pt>
                <c:pt idx="275">
                  <c:v>2.34</c:v>
                </c:pt>
                <c:pt idx="276">
                  <c:v>2.36</c:v>
                </c:pt>
                <c:pt idx="277">
                  <c:v>2.21</c:v>
                </c:pt>
                <c:pt idx="278">
                  <c:v>2.3199999999999998</c:v>
                </c:pt>
                <c:pt idx="279">
                  <c:v>2.29</c:v>
                </c:pt>
                <c:pt idx="280">
                  <c:v>2.12</c:v>
                </c:pt>
                <c:pt idx="281">
                  <c:v>2.0099999999999998</c:v>
                </c:pt>
                <c:pt idx="282">
                  <c:v>1.99</c:v>
                </c:pt>
                <c:pt idx="283">
                  <c:v>1.9</c:v>
                </c:pt>
                <c:pt idx="284">
                  <c:v>1.83</c:v>
                </c:pt>
                <c:pt idx="285">
                  <c:v>1.79</c:v>
                </c:pt>
                <c:pt idx="286">
                  <c:v>1.78</c:v>
                </c:pt>
                <c:pt idx="287">
                  <c:v>1.76</c:v>
                </c:pt>
                <c:pt idx="288">
                  <c:v>1.75</c:v>
                </c:pt>
                <c:pt idx="289">
                  <c:v>1.89</c:v>
                </c:pt>
                <c:pt idx="290">
                  <c:v>1.88</c:v>
                </c:pt>
                <c:pt idx="291">
                  <c:v>1.81</c:v>
                </c:pt>
                <c:pt idx="292">
                  <c:v>1.74</c:v>
                </c:pt>
                <c:pt idx="293">
                  <c:v>1.82</c:v>
                </c:pt>
                <c:pt idx="294">
                  <c:v>2.11</c:v>
                </c:pt>
                <c:pt idx="295">
                  <c:v>2.0699999999999998</c:v>
                </c:pt>
                <c:pt idx="296">
                  <c:v>2.2799999999999998</c:v>
                </c:pt>
                <c:pt idx="297">
                  <c:v>2.2599999999999998</c:v>
                </c:pt>
                <c:pt idx="298">
                  <c:v>2.2000000000000002</c:v>
                </c:pt>
                <c:pt idx="299">
                  <c:v>2.19</c:v>
                </c:pt>
                <c:pt idx="300">
                  <c:v>2.27</c:v>
                </c:pt>
                <c:pt idx="301">
                  <c:v>2.17</c:v>
                </c:pt>
                <c:pt idx="302">
                  <c:v>2.4500000000000002</c:v>
                </c:pt>
                <c:pt idx="303">
                  <c:v>2.2400000000000002</c:v>
                </c:pt>
                <c:pt idx="304">
                  <c:v>2.33</c:v>
                </c:pt>
                <c:pt idx="305">
                  <c:v>2.16</c:v>
                </c:pt>
                <c:pt idx="306">
                  <c:v>2.0099999999999998</c:v>
                </c:pt>
                <c:pt idx="307">
                  <c:v>1.95</c:v>
                </c:pt>
                <c:pt idx="308">
                  <c:v>1.94</c:v>
                </c:pt>
                <c:pt idx="309">
                  <c:v>1.89</c:v>
                </c:pt>
                <c:pt idx="310">
                  <c:v>1.82</c:v>
                </c:pt>
                <c:pt idx="311">
                  <c:v>1.8</c:v>
                </c:pt>
                <c:pt idx="312">
                  <c:v>1.74</c:v>
                </c:pt>
                <c:pt idx="313">
                  <c:v>1.7</c:v>
                </c:pt>
                <c:pt idx="314">
                  <c:v>1.66</c:v>
                </c:pt>
                <c:pt idx="315">
                  <c:v>1.66</c:v>
                </c:pt>
                <c:pt idx="316">
                  <c:v>1.77</c:v>
                </c:pt>
                <c:pt idx="317">
                  <c:v>1.73</c:v>
                </c:pt>
                <c:pt idx="318">
                  <c:v>1.85</c:v>
                </c:pt>
                <c:pt idx="319">
                  <c:v>1.88</c:v>
                </c:pt>
                <c:pt idx="320">
                  <c:v>1.78</c:v>
                </c:pt>
                <c:pt idx="321">
                  <c:v>1.77</c:v>
                </c:pt>
                <c:pt idx="322">
                  <c:v>1.76</c:v>
                </c:pt>
                <c:pt idx="323">
                  <c:v>2.0699999999999998</c:v>
                </c:pt>
                <c:pt idx="324">
                  <c:v>2.25</c:v>
                </c:pt>
                <c:pt idx="325">
                  <c:v>2.0499999999999998</c:v>
                </c:pt>
                <c:pt idx="326">
                  <c:v>1.95</c:v>
                </c:pt>
                <c:pt idx="327">
                  <c:v>1.87</c:v>
                </c:pt>
                <c:pt idx="328">
                  <c:v>1.79</c:v>
                </c:pt>
                <c:pt idx="329">
                  <c:v>1.75</c:v>
                </c:pt>
                <c:pt idx="330">
                  <c:v>1.72</c:v>
                </c:pt>
                <c:pt idx="331">
                  <c:v>2.14</c:v>
                </c:pt>
                <c:pt idx="332">
                  <c:v>2.73</c:v>
                </c:pt>
                <c:pt idx="333">
                  <c:v>2.85</c:v>
                </c:pt>
                <c:pt idx="334">
                  <c:v>2.4700000000000002</c:v>
                </c:pt>
                <c:pt idx="335">
                  <c:v>2.38</c:v>
                </c:pt>
                <c:pt idx="336">
                  <c:v>2.15</c:v>
                </c:pt>
                <c:pt idx="337">
                  <c:v>2.0499999999999998</c:v>
                </c:pt>
                <c:pt idx="338">
                  <c:v>2</c:v>
                </c:pt>
                <c:pt idx="339">
                  <c:v>2.11</c:v>
                </c:pt>
                <c:pt idx="340">
                  <c:v>2.27</c:v>
                </c:pt>
                <c:pt idx="341">
                  <c:v>2.4300000000000002</c:v>
                </c:pt>
                <c:pt idx="342">
                  <c:v>2.64</c:v>
                </c:pt>
                <c:pt idx="343">
                  <c:v>2.75</c:v>
                </c:pt>
                <c:pt idx="344">
                  <c:v>2.44</c:v>
                </c:pt>
                <c:pt idx="345">
                  <c:v>2.2599999999999998</c:v>
                </c:pt>
                <c:pt idx="346">
                  <c:v>2.35</c:v>
                </c:pt>
                <c:pt idx="347">
                  <c:v>2.17</c:v>
                </c:pt>
                <c:pt idx="348">
                  <c:v>2.06</c:v>
                </c:pt>
                <c:pt idx="349">
                  <c:v>2.36</c:v>
                </c:pt>
                <c:pt idx="350">
                  <c:v>2.1800000000000002</c:v>
                </c:pt>
                <c:pt idx="351">
                  <c:v>2.11</c:v>
                </c:pt>
                <c:pt idx="352">
                  <c:v>2.58</c:v>
                </c:pt>
                <c:pt idx="353">
                  <c:v>2.2999999999999998</c:v>
                </c:pt>
                <c:pt idx="354">
                  <c:v>2.2400000000000002</c:v>
                </c:pt>
                <c:pt idx="355">
                  <c:v>2.27</c:v>
                </c:pt>
                <c:pt idx="356">
                  <c:v>2.12</c:v>
                </c:pt>
                <c:pt idx="357">
                  <c:v>2.02</c:v>
                </c:pt>
                <c:pt idx="358">
                  <c:v>1.91</c:v>
                </c:pt>
                <c:pt idx="359">
                  <c:v>1.87</c:v>
                </c:pt>
                <c:pt idx="360">
                  <c:v>1.87</c:v>
                </c:pt>
                <c:pt idx="361">
                  <c:v>1.83</c:v>
                </c:pt>
                <c:pt idx="362">
                  <c:v>1.84</c:v>
                </c:pt>
                <c:pt idx="363">
                  <c:v>1.99</c:v>
                </c:pt>
                <c:pt idx="364">
                  <c:v>2.77</c:v>
                </c:pt>
                <c:pt idx="365">
                  <c:v>3.24</c:v>
                </c:pt>
                <c:pt idx="366">
                  <c:v>2.8</c:v>
                </c:pt>
                <c:pt idx="367">
                  <c:v>2.44</c:v>
                </c:pt>
                <c:pt idx="368">
                  <c:v>2.19</c:v>
                </c:pt>
                <c:pt idx="369">
                  <c:v>2.2200000000000002</c:v>
                </c:pt>
                <c:pt idx="370">
                  <c:v>2.38</c:v>
                </c:pt>
                <c:pt idx="371">
                  <c:v>2.3199999999999998</c:v>
                </c:pt>
                <c:pt idx="372">
                  <c:v>2.5499999999999998</c:v>
                </c:pt>
                <c:pt idx="373">
                  <c:v>2.85</c:v>
                </c:pt>
                <c:pt idx="374">
                  <c:v>4.7</c:v>
                </c:pt>
                <c:pt idx="375">
                  <c:v>4.07</c:v>
                </c:pt>
                <c:pt idx="376">
                  <c:v>3.69</c:v>
                </c:pt>
                <c:pt idx="377">
                  <c:v>3</c:v>
                </c:pt>
                <c:pt idx="378">
                  <c:v>2.61</c:v>
                </c:pt>
                <c:pt idx="379">
                  <c:v>2.4</c:v>
                </c:pt>
                <c:pt idx="380">
                  <c:v>2.2000000000000002</c:v>
                </c:pt>
                <c:pt idx="381">
                  <c:v>2.13</c:v>
                </c:pt>
                <c:pt idx="382">
                  <c:v>2</c:v>
                </c:pt>
                <c:pt idx="383">
                  <c:v>1.96</c:v>
                </c:pt>
                <c:pt idx="384">
                  <c:v>1.93</c:v>
                </c:pt>
                <c:pt idx="385">
                  <c:v>1.93</c:v>
                </c:pt>
                <c:pt idx="386">
                  <c:v>2.4900000000000002</c:v>
                </c:pt>
                <c:pt idx="387">
                  <c:v>2.17</c:v>
                </c:pt>
                <c:pt idx="388">
                  <c:v>2.1</c:v>
                </c:pt>
                <c:pt idx="389">
                  <c:v>2.0699999999999998</c:v>
                </c:pt>
                <c:pt idx="390">
                  <c:v>2.02</c:v>
                </c:pt>
                <c:pt idx="391">
                  <c:v>1.95</c:v>
                </c:pt>
                <c:pt idx="392">
                  <c:v>1.9</c:v>
                </c:pt>
                <c:pt idx="393">
                  <c:v>1.87</c:v>
                </c:pt>
                <c:pt idx="394">
                  <c:v>1.89</c:v>
                </c:pt>
                <c:pt idx="395">
                  <c:v>1.94</c:v>
                </c:pt>
                <c:pt idx="396">
                  <c:v>2.11</c:v>
                </c:pt>
                <c:pt idx="397">
                  <c:v>2.0099999999999998</c:v>
                </c:pt>
                <c:pt idx="398">
                  <c:v>1.9</c:v>
                </c:pt>
                <c:pt idx="399">
                  <c:v>2.4500000000000002</c:v>
                </c:pt>
                <c:pt idx="400">
                  <c:v>2.14</c:v>
                </c:pt>
                <c:pt idx="401">
                  <c:v>2.04</c:v>
                </c:pt>
                <c:pt idx="402">
                  <c:v>1.94</c:v>
                </c:pt>
                <c:pt idx="403">
                  <c:v>2.91</c:v>
                </c:pt>
                <c:pt idx="404">
                  <c:v>2.17</c:v>
                </c:pt>
                <c:pt idx="405">
                  <c:v>2.15</c:v>
                </c:pt>
                <c:pt idx="406">
                  <c:v>2.38</c:v>
                </c:pt>
                <c:pt idx="407">
                  <c:v>2.34</c:v>
                </c:pt>
                <c:pt idx="408">
                  <c:v>2.3199999999999998</c:v>
                </c:pt>
                <c:pt idx="409">
                  <c:v>2.2000000000000002</c:v>
                </c:pt>
                <c:pt idx="410">
                  <c:v>2.04</c:v>
                </c:pt>
                <c:pt idx="411">
                  <c:v>2.14</c:v>
                </c:pt>
                <c:pt idx="412">
                  <c:v>2.0499999999999998</c:v>
                </c:pt>
                <c:pt idx="413">
                  <c:v>2.09</c:v>
                </c:pt>
                <c:pt idx="414">
                  <c:v>2.0699999999999998</c:v>
                </c:pt>
                <c:pt idx="415">
                  <c:v>1.99</c:v>
                </c:pt>
                <c:pt idx="416">
                  <c:v>1.89</c:v>
                </c:pt>
                <c:pt idx="417">
                  <c:v>1.98</c:v>
                </c:pt>
                <c:pt idx="418">
                  <c:v>2.1800000000000002</c:v>
                </c:pt>
                <c:pt idx="419">
                  <c:v>2.11</c:v>
                </c:pt>
                <c:pt idx="420">
                  <c:v>2.2000000000000002</c:v>
                </c:pt>
                <c:pt idx="421">
                  <c:v>2.11</c:v>
                </c:pt>
                <c:pt idx="422">
                  <c:v>2.06</c:v>
                </c:pt>
                <c:pt idx="423">
                  <c:v>1.97</c:v>
                </c:pt>
                <c:pt idx="424">
                  <c:v>1.97</c:v>
                </c:pt>
                <c:pt idx="425">
                  <c:v>1.95</c:v>
                </c:pt>
                <c:pt idx="426">
                  <c:v>2</c:v>
                </c:pt>
                <c:pt idx="427">
                  <c:v>2.0299999999999998</c:v>
                </c:pt>
                <c:pt idx="428">
                  <c:v>1.95</c:v>
                </c:pt>
                <c:pt idx="429">
                  <c:v>2.31</c:v>
                </c:pt>
                <c:pt idx="430">
                  <c:v>2.5099999999999998</c:v>
                </c:pt>
                <c:pt idx="431">
                  <c:v>2.57</c:v>
                </c:pt>
                <c:pt idx="432">
                  <c:v>2.34</c:v>
                </c:pt>
                <c:pt idx="433">
                  <c:v>2.74</c:v>
                </c:pt>
                <c:pt idx="434">
                  <c:v>2.56</c:v>
                </c:pt>
                <c:pt idx="435">
                  <c:v>2.41</c:v>
                </c:pt>
                <c:pt idx="436">
                  <c:v>2.2000000000000002</c:v>
                </c:pt>
                <c:pt idx="437">
                  <c:v>2.19</c:v>
                </c:pt>
                <c:pt idx="438">
                  <c:v>2.04</c:v>
                </c:pt>
                <c:pt idx="439">
                  <c:v>1.93</c:v>
                </c:pt>
                <c:pt idx="440">
                  <c:v>1.86</c:v>
                </c:pt>
                <c:pt idx="441">
                  <c:v>1.81</c:v>
                </c:pt>
                <c:pt idx="442">
                  <c:v>3</c:v>
                </c:pt>
                <c:pt idx="443">
                  <c:v>2.23</c:v>
                </c:pt>
                <c:pt idx="444">
                  <c:v>2.12</c:v>
                </c:pt>
                <c:pt idx="445">
                  <c:v>2.14</c:v>
                </c:pt>
                <c:pt idx="446">
                  <c:v>2.21</c:v>
                </c:pt>
                <c:pt idx="447">
                  <c:v>2.17</c:v>
                </c:pt>
                <c:pt idx="448">
                  <c:v>2.0299999999999998</c:v>
                </c:pt>
                <c:pt idx="449">
                  <c:v>1.96</c:v>
                </c:pt>
                <c:pt idx="450">
                  <c:v>2.04</c:v>
                </c:pt>
                <c:pt idx="451">
                  <c:v>1.91</c:v>
                </c:pt>
                <c:pt idx="452">
                  <c:v>2.29</c:v>
                </c:pt>
                <c:pt idx="453">
                  <c:v>2.15</c:v>
                </c:pt>
                <c:pt idx="454">
                  <c:v>2.0099999999999998</c:v>
                </c:pt>
                <c:pt idx="455">
                  <c:v>1.93</c:v>
                </c:pt>
                <c:pt idx="456">
                  <c:v>1.9</c:v>
                </c:pt>
                <c:pt idx="457">
                  <c:v>1.92</c:v>
                </c:pt>
                <c:pt idx="458">
                  <c:v>2.16</c:v>
                </c:pt>
                <c:pt idx="459">
                  <c:v>1.94</c:v>
                </c:pt>
                <c:pt idx="460">
                  <c:v>3.2</c:v>
                </c:pt>
                <c:pt idx="461">
                  <c:v>2.31</c:v>
                </c:pt>
                <c:pt idx="462">
                  <c:v>4.09</c:v>
                </c:pt>
                <c:pt idx="463">
                  <c:v>2.86</c:v>
                </c:pt>
                <c:pt idx="464">
                  <c:v>2.44</c:v>
                </c:pt>
                <c:pt idx="465">
                  <c:v>2.2200000000000002</c:v>
                </c:pt>
                <c:pt idx="466">
                  <c:v>2.11</c:v>
                </c:pt>
                <c:pt idx="467">
                  <c:v>1.99</c:v>
                </c:pt>
                <c:pt idx="468">
                  <c:v>1.94</c:v>
                </c:pt>
                <c:pt idx="469">
                  <c:v>1.9</c:v>
                </c:pt>
                <c:pt idx="470">
                  <c:v>2.37</c:v>
                </c:pt>
                <c:pt idx="471">
                  <c:v>2.19</c:v>
                </c:pt>
                <c:pt idx="472">
                  <c:v>2.04</c:v>
                </c:pt>
                <c:pt idx="473">
                  <c:v>1.92</c:v>
                </c:pt>
                <c:pt idx="474">
                  <c:v>1.87</c:v>
                </c:pt>
                <c:pt idx="475">
                  <c:v>1.84</c:v>
                </c:pt>
                <c:pt idx="476">
                  <c:v>1.8</c:v>
                </c:pt>
                <c:pt idx="477">
                  <c:v>1.78</c:v>
                </c:pt>
                <c:pt idx="478">
                  <c:v>1.78</c:v>
                </c:pt>
                <c:pt idx="479">
                  <c:v>1.99</c:v>
                </c:pt>
                <c:pt idx="480">
                  <c:v>1.88</c:v>
                </c:pt>
                <c:pt idx="481">
                  <c:v>1.83</c:v>
                </c:pt>
                <c:pt idx="482">
                  <c:v>1.82</c:v>
                </c:pt>
                <c:pt idx="483">
                  <c:v>1.81</c:v>
                </c:pt>
                <c:pt idx="484">
                  <c:v>1.73</c:v>
                </c:pt>
                <c:pt idx="485">
                  <c:v>1.69</c:v>
                </c:pt>
                <c:pt idx="486">
                  <c:v>2.11</c:v>
                </c:pt>
                <c:pt idx="487">
                  <c:v>1.95</c:v>
                </c:pt>
                <c:pt idx="488">
                  <c:v>1.83</c:v>
                </c:pt>
                <c:pt idx="489">
                  <c:v>3</c:v>
                </c:pt>
                <c:pt idx="490">
                  <c:v>3</c:v>
                </c:pt>
                <c:pt idx="491">
                  <c:v>2.35</c:v>
                </c:pt>
                <c:pt idx="492">
                  <c:v>2.13</c:v>
                </c:pt>
                <c:pt idx="493">
                  <c:v>2</c:v>
                </c:pt>
                <c:pt idx="494">
                  <c:v>1.92</c:v>
                </c:pt>
                <c:pt idx="495">
                  <c:v>1.84</c:v>
                </c:pt>
                <c:pt idx="496">
                  <c:v>1.79</c:v>
                </c:pt>
                <c:pt idx="497">
                  <c:v>1.89</c:v>
                </c:pt>
                <c:pt idx="498">
                  <c:v>1.81</c:v>
                </c:pt>
                <c:pt idx="499">
                  <c:v>1.83</c:v>
                </c:pt>
                <c:pt idx="500">
                  <c:v>1.85</c:v>
                </c:pt>
                <c:pt idx="501">
                  <c:v>1.79</c:v>
                </c:pt>
                <c:pt idx="502">
                  <c:v>2.0499999999999998</c:v>
                </c:pt>
                <c:pt idx="503">
                  <c:v>2.35</c:v>
                </c:pt>
                <c:pt idx="504">
                  <c:v>2.09</c:v>
                </c:pt>
                <c:pt idx="505">
                  <c:v>2.04</c:v>
                </c:pt>
                <c:pt idx="506">
                  <c:v>1.93</c:v>
                </c:pt>
                <c:pt idx="507">
                  <c:v>1.95</c:v>
                </c:pt>
                <c:pt idx="508">
                  <c:v>1.87</c:v>
                </c:pt>
                <c:pt idx="509">
                  <c:v>2.29</c:v>
                </c:pt>
                <c:pt idx="510">
                  <c:v>2.4300000000000002</c:v>
                </c:pt>
                <c:pt idx="511">
                  <c:v>2.52</c:v>
                </c:pt>
                <c:pt idx="512">
                  <c:v>2.2999999999999998</c:v>
                </c:pt>
                <c:pt idx="513">
                  <c:v>2.39</c:v>
                </c:pt>
                <c:pt idx="514">
                  <c:v>2.56</c:v>
                </c:pt>
                <c:pt idx="515">
                  <c:v>2.27</c:v>
                </c:pt>
                <c:pt idx="516">
                  <c:v>4.2300000000000004</c:v>
                </c:pt>
                <c:pt idx="517">
                  <c:v>2.9</c:v>
                </c:pt>
                <c:pt idx="518">
                  <c:v>2.5</c:v>
                </c:pt>
                <c:pt idx="519">
                  <c:v>2.31</c:v>
                </c:pt>
                <c:pt idx="520">
                  <c:v>2.15</c:v>
                </c:pt>
                <c:pt idx="521">
                  <c:v>2.08</c:v>
                </c:pt>
                <c:pt idx="522">
                  <c:v>2.19</c:v>
                </c:pt>
                <c:pt idx="523">
                  <c:v>2.06</c:v>
                </c:pt>
                <c:pt idx="524">
                  <c:v>2.0099999999999998</c:v>
                </c:pt>
                <c:pt idx="525">
                  <c:v>1.97</c:v>
                </c:pt>
                <c:pt idx="526">
                  <c:v>2.0099999999999998</c:v>
                </c:pt>
                <c:pt idx="527">
                  <c:v>1.96</c:v>
                </c:pt>
                <c:pt idx="528">
                  <c:v>1.89</c:v>
                </c:pt>
                <c:pt idx="529">
                  <c:v>1.88</c:v>
                </c:pt>
                <c:pt idx="530">
                  <c:v>1.9</c:v>
                </c:pt>
                <c:pt idx="531">
                  <c:v>1.73</c:v>
                </c:pt>
                <c:pt idx="532">
                  <c:v>1.78</c:v>
                </c:pt>
                <c:pt idx="533">
                  <c:v>1.74</c:v>
                </c:pt>
                <c:pt idx="534">
                  <c:v>1.71</c:v>
                </c:pt>
                <c:pt idx="535">
                  <c:v>2.04</c:v>
                </c:pt>
                <c:pt idx="536">
                  <c:v>2.95</c:v>
                </c:pt>
                <c:pt idx="537">
                  <c:v>2.5299999999999998</c:v>
                </c:pt>
                <c:pt idx="538">
                  <c:v>2.15</c:v>
                </c:pt>
                <c:pt idx="539">
                  <c:v>2.02</c:v>
                </c:pt>
                <c:pt idx="540">
                  <c:v>1.91</c:v>
                </c:pt>
                <c:pt idx="541">
                  <c:v>1.85</c:v>
                </c:pt>
                <c:pt idx="542">
                  <c:v>1.79</c:v>
                </c:pt>
                <c:pt idx="543">
                  <c:v>1.77</c:v>
                </c:pt>
                <c:pt idx="544">
                  <c:v>1.75</c:v>
                </c:pt>
                <c:pt idx="545">
                  <c:v>1.75</c:v>
                </c:pt>
                <c:pt idx="546">
                  <c:v>1.83</c:v>
                </c:pt>
                <c:pt idx="547">
                  <c:v>1.81</c:v>
                </c:pt>
                <c:pt idx="548">
                  <c:v>2.2000000000000002</c:v>
                </c:pt>
                <c:pt idx="549">
                  <c:v>2</c:v>
                </c:pt>
                <c:pt idx="550">
                  <c:v>2.4</c:v>
                </c:pt>
                <c:pt idx="551">
                  <c:v>3.78</c:v>
                </c:pt>
                <c:pt idx="553">
                  <c:v>2.83</c:v>
                </c:pt>
                <c:pt idx="554">
                  <c:v>2.42</c:v>
                </c:pt>
                <c:pt idx="555">
                  <c:v>2.61</c:v>
                </c:pt>
                <c:pt idx="556">
                  <c:v>3.43</c:v>
                </c:pt>
                <c:pt idx="559">
                  <c:v>2.31</c:v>
                </c:pt>
                <c:pt idx="561">
                  <c:v>2.44</c:v>
                </c:pt>
                <c:pt idx="563">
                  <c:v>2.42</c:v>
                </c:pt>
                <c:pt idx="564">
                  <c:v>2.44</c:v>
                </c:pt>
                <c:pt idx="566">
                  <c:v>2.2999999999999998</c:v>
                </c:pt>
                <c:pt idx="567">
                  <c:v>2.21</c:v>
                </c:pt>
                <c:pt idx="569">
                  <c:v>2.14</c:v>
                </c:pt>
                <c:pt idx="571">
                  <c:v>2.15</c:v>
                </c:pt>
                <c:pt idx="573">
                  <c:v>2.1800000000000002</c:v>
                </c:pt>
                <c:pt idx="574">
                  <c:v>2.31</c:v>
                </c:pt>
                <c:pt idx="575">
                  <c:v>2.2200000000000002</c:v>
                </c:pt>
                <c:pt idx="577">
                  <c:v>2.31</c:v>
                </c:pt>
                <c:pt idx="579">
                  <c:v>2.08</c:v>
                </c:pt>
                <c:pt idx="581">
                  <c:v>3.29</c:v>
                </c:pt>
                <c:pt idx="583">
                  <c:v>2.14</c:v>
                </c:pt>
                <c:pt idx="585">
                  <c:v>1.95</c:v>
                </c:pt>
                <c:pt idx="586">
                  <c:v>1.89</c:v>
                </c:pt>
                <c:pt idx="594">
                  <c:v>1.73</c:v>
                </c:pt>
                <c:pt idx="595">
                  <c:v>1.71</c:v>
                </c:pt>
                <c:pt idx="596">
                  <c:v>1.96</c:v>
                </c:pt>
                <c:pt idx="597">
                  <c:v>1.94</c:v>
                </c:pt>
                <c:pt idx="598">
                  <c:v>2.1800000000000002</c:v>
                </c:pt>
                <c:pt idx="599">
                  <c:v>1.98</c:v>
                </c:pt>
                <c:pt idx="601">
                  <c:v>1.91</c:v>
                </c:pt>
                <c:pt idx="602">
                  <c:v>1.95</c:v>
                </c:pt>
                <c:pt idx="603">
                  <c:v>1.87</c:v>
                </c:pt>
                <c:pt idx="607">
                  <c:v>2.2000000000000002</c:v>
                </c:pt>
                <c:pt idx="608">
                  <c:v>2.13</c:v>
                </c:pt>
                <c:pt idx="609">
                  <c:v>2.77</c:v>
                </c:pt>
                <c:pt idx="610">
                  <c:v>2.52</c:v>
                </c:pt>
                <c:pt idx="611">
                  <c:v>2.81</c:v>
                </c:pt>
                <c:pt idx="612">
                  <c:v>2.79</c:v>
                </c:pt>
                <c:pt idx="641">
                  <c:v>2.19</c:v>
                </c:pt>
                <c:pt idx="642">
                  <c:v>2.14</c:v>
                </c:pt>
                <c:pt idx="643">
                  <c:v>2.19</c:v>
                </c:pt>
                <c:pt idx="644">
                  <c:v>2.54</c:v>
                </c:pt>
                <c:pt idx="646">
                  <c:v>3.78</c:v>
                </c:pt>
                <c:pt idx="647">
                  <c:v>4</c:v>
                </c:pt>
                <c:pt idx="649">
                  <c:v>2.89</c:v>
                </c:pt>
                <c:pt idx="651">
                  <c:v>2.44</c:v>
                </c:pt>
                <c:pt idx="653">
                  <c:v>2.14</c:v>
                </c:pt>
                <c:pt idx="655">
                  <c:v>2.35</c:v>
                </c:pt>
                <c:pt idx="656">
                  <c:v>2.2000000000000002</c:v>
                </c:pt>
                <c:pt idx="657">
                  <c:v>2.17</c:v>
                </c:pt>
                <c:pt idx="659">
                  <c:v>2.13</c:v>
                </c:pt>
                <c:pt idx="660">
                  <c:v>2.44</c:v>
                </c:pt>
                <c:pt idx="661">
                  <c:v>2.31</c:v>
                </c:pt>
                <c:pt idx="662">
                  <c:v>2.7</c:v>
                </c:pt>
                <c:pt idx="663">
                  <c:v>2.82</c:v>
                </c:pt>
                <c:pt idx="665">
                  <c:v>2.81</c:v>
                </c:pt>
                <c:pt idx="666">
                  <c:v>2.79</c:v>
                </c:pt>
                <c:pt idx="667">
                  <c:v>2.54</c:v>
                </c:pt>
                <c:pt idx="668">
                  <c:v>2.67</c:v>
                </c:pt>
                <c:pt idx="669">
                  <c:v>2.39</c:v>
                </c:pt>
                <c:pt idx="671">
                  <c:v>2.38</c:v>
                </c:pt>
                <c:pt idx="672">
                  <c:v>2.97</c:v>
                </c:pt>
                <c:pt idx="673">
                  <c:v>3.96</c:v>
                </c:pt>
                <c:pt idx="674">
                  <c:v>3.22</c:v>
                </c:pt>
                <c:pt idx="675">
                  <c:v>3.27</c:v>
                </c:pt>
                <c:pt idx="676">
                  <c:v>3.23</c:v>
                </c:pt>
                <c:pt idx="677">
                  <c:v>2.79</c:v>
                </c:pt>
                <c:pt idx="681">
                  <c:v>2.31</c:v>
                </c:pt>
                <c:pt idx="683">
                  <c:v>2.2200000000000002</c:v>
                </c:pt>
                <c:pt idx="684">
                  <c:v>2.13</c:v>
                </c:pt>
                <c:pt idx="685">
                  <c:v>2.08</c:v>
                </c:pt>
                <c:pt idx="686">
                  <c:v>2.04</c:v>
                </c:pt>
                <c:pt idx="687">
                  <c:v>2.23</c:v>
                </c:pt>
                <c:pt idx="688">
                  <c:v>2.1800000000000002</c:v>
                </c:pt>
                <c:pt idx="689">
                  <c:v>2.57</c:v>
                </c:pt>
                <c:pt idx="690">
                  <c:v>2.2999999999999998</c:v>
                </c:pt>
                <c:pt idx="691">
                  <c:v>2.09</c:v>
                </c:pt>
                <c:pt idx="692">
                  <c:v>1.98</c:v>
                </c:pt>
                <c:pt idx="693">
                  <c:v>1.93</c:v>
                </c:pt>
                <c:pt idx="695">
                  <c:v>1.84</c:v>
                </c:pt>
                <c:pt idx="696">
                  <c:v>1.81</c:v>
                </c:pt>
                <c:pt idx="697">
                  <c:v>1.79</c:v>
                </c:pt>
                <c:pt idx="698">
                  <c:v>1.76</c:v>
                </c:pt>
                <c:pt idx="699">
                  <c:v>1.74</c:v>
                </c:pt>
                <c:pt idx="700">
                  <c:v>1.77</c:v>
                </c:pt>
                <c:pt idx="701">
                  <c:v>1.73</c:v>
                </c:pt>
                <c:pt idx="703">
                  <c:v>1.67</c:v>
                </c:pt>
                <c:pt idx="704">
                  <c:v>1.65</c:v>
                </c:pt>
                <c:pt idx="705">
                  <c:v>1.64</c:v>
                </c:pt>
                <c:pt idx="706">
                  <c:v>1.63</c:v>
                </c:pt>
                <c:pt idx="707">
                  <c:v>1.61</c:v>
                </c:pt>
                <c:pt idx="708">
                  <c:v>1.59</c:v>
                </c:pt>
                <c:pt idx="709">
                  <c:v>1.58</c:v>
                </c:pt>
                <c:pt idx="710">
                  <c:v>1.84</c:v>
                </c:pt>
                <c:pt idx="711">
                  <c:v>1.89</c:v>
                </c:pt>
                <c:pt idx="712">
                  <c:v>1.96</c:v>
                </c:pt>
                <c:pt idx="713">
                  <c:v>2.11</c:v>
                </c:pt>
                <c:pt idx="714">
                  <c:v>1.98</c:v>
                </c:pt>
                <c:pt idx="715">
                  <c:v>1.86</c:v>
                </c:pt>
                <c:pt idx="716">
                  <c:v>2.2400000000000002</c:v>
                </c:pt>
                <c:pt idx="717">
                  <c:v>2</c:v>
                </c:pt>
                <c:pt idx="719">
                  <c:v>1.81</c:v>
                </c:pt>
                <c:pt idx="720">
                  <c:v>1.77</c:v>
                </c:pt>
                <c:pt idx="721">
                  <c:v>1.76</c:v>
                </c:pt>
                <c:pt idx="722">
                  <c:v>1.75</c:v>
                </c:pt>
                <c:pt idx="723">
                  <c:v>1.77</c:v>
                </c:pt>
                <c:pt idx="724">
                  <c:v>1.97</c:v>
                </c:pt>
                <c:pt idx="725">
                  <c:v>1.84</c:v>
                </c:pt>
                <c:pt idx="726">
                  <c:v>1.89</c:v>
                </c:pt>
                <c:pt idx="727">
                  <c:v>1.78</c:v>
                </c:pt>
                <c:pt idx="728">
                  <c:v>1.71</c:v>
                </c:pt>
                <c:pt idx="729">
                  <c:v>1.68</c:v>
                </c:pt>
                <c:pt idx="730">
                  <c:v>1.67</c:v>
                </c:pt>
                <c:pt idx="731">
                  <c:v>1.65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2419-4569-9280-2ABC6563F4C1}"/>
            </c:ext>
          </c:extLst>
        </c:ser>
        <c:ser>
          <c:idx val="3"/>
          <c:order val="7"/>
          <c:tx>
            <c:v>2017</c:v>
          </c:tx>
          <c:spPr>
            <a:ln w="22225"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val>
            <c:numRef>
              <c:f>[1]Teléfono!$FP$5122:$FP$5851</c:f>
              <c:numCache>
                <c:formatCode>0.00</c:formatCode>
                <c:ptCount val="730"/>
                <c:pt idx="1">
                  <c:v>1.81</c:v>
                </c:pt>
                <c:pt idx="2">
                  <c:v>1.72</c:v>
                </c:pt>
                <c:pt idx="3">
                  <c:v>1.69</c:v>
                </c:pt>
                <c:pt idx="5">
                  <c:v>1.63</c:v>
                </c:pt>
                <c:pt idx="6">
                  <c:v>1.63</c:v>
                </c:pt>
                <c:pt idx="7">
                  <c:v>1.64</c:v>
                </c:pt>
                <c:pt idx="8">
                  <c:v>1.62</c:v>
                </c:pt>
                <c:pt idx="9">
                  <c:v>1.63</c:v>
                </c:pt>
                <c:pt idx="11">
                  <c:v>1.63</c:v>
                </c:pt>
                <c:pt idx="12">
                  <c:v>1.63</c:v>
                </c:pt>
                <c:pt idx="13">
                  <c:v>1.6</c:v>
                </c:pt>
                <c:pt idx="14">
                  <c:v>1.59</c:v>
                </c:pt>
                <c:pt idx="15">
                  <c:v>1.61</c:v>
                </c:pt>
                <c:pt idx="16">
                  <c:v>2.1</c:v>
                </c:pt>
                <c:pt idx="17">
                  <c:v>2.06</c:v>
                </c:pt>
                <c:pt idx="18">
                  <c:v>2.46</c:v>
                </c:pt>
                <c:pt idx="19">
                  <c:v>2.12</c:v>
                </c:pt>
                <c:pt idx="20">
                  <c:v>2.14</c:v>
                </c:pt>
                <c:pt idx="21">
                  <c:v>2.0699999999999998</c:v>
                </c:pt>
                <c:pt idx="22">
                  <c:v>2.99</c:v>
                </c:pt>
                <c:pt idx="23">
                  <c:v>2.37</c:v>
                </c:pt>
                <c:pt idx="24">
                  <c:v>2.3199999999999998</c:v>
                </c:pt>
                <c:pt idx="25">
                  <c:v>2.08</c:v>
                </c:pt>
                <c:pt idx="26">
                  <c:v>1.98</c:v>
                </c:pt>
                <c:pt idx="27">
                  <c:v>1.96</c:v>
                </c:pt>
                <c:pt idx="28">
                  <c:v>1.89</c:v>
                </c:pt>
                <c:pt idx="29">
                  <c:v>1.84</c:v>
                </c:pt>
                <c:pt idx="30">
                  <c:v>1.79</c:v>
                </c:pt>
                <c:pt idx="31">
                  <c:v>1.76</c:v>
                </c:pt>
                <c:pt idx="32">
                  <c:v>2.35</c:v>
                </c:pt>
                <c:pt idx="33">
                  <c:v>1.97</c:v>
                </c:pt>
                <c:pt idx="34">
                  <c:v>2.11</c:v>
                </c:pt>
                <c:pt idx="35">
                  <c:v>2.02</c:v>
                </c:pt>
                <c:pt idx="36">
                  <c:v>3.01</c:v>
                </c:pt>
                <c:pt idx="37">
                  <c:v>2.38</c:v>
                </c:pt>
                <c:pt idx="39">
                  <c:v>2.31</c:v>
                </c:pt>
                <c:pt idx="40">
                  <c:v>2.25</c:v>
                </c:pt>
                <c:pt idx="41">
                  <c:v>2.09</c:v>
                </c:pt>
                <c:pt idx="43">
                  <c:v>1.94</c:v>
                </c:pt>
                <c:pt idx="44">
                  <c:v>1.85</c:v>
                </c:pt>
                <c:pt idx="45">
                  <c:v>1.81</c:v>
                </c:pt>
                <c:pt idx="46">
                  <c:v>1.77</c:v>
                </c:pt>
                <c:pt idx="47">
                  <c:v>1.75</c:v>
                </c:pt>
                <c:pt idx="48">
                  <c:v>1.73</c:v>
                </c:pt>
                <c:pt idx="49">
                  <c:v>1.75</c:v>
                </c:pt>
                <c:pt idx="50">
                  <c:v>1.72</c:v>
                </c:pt>
                <c:pt idx="51">
                  <c:v>1.71</c:v>
                </c:pt>
                <c:pt idx="52">
                  <c:v>1.88</c:v>
                </c:pt>
                <c:pt idx="53">
                  <c:v>1.82</c:v>
                </c:pt>
                <c:pt idx="54">
                  <c:v>1.8</c:v>
                </c:pt>
                <c:pt idx="55">
                  <c:v>1.75</c:v>
                </c:pt>
                <c:pt idx="56">
                  <c:v>1.75</c:v>
                </c:pt>
                <c:pt idx="57">
                  <c:v>1.71</c:v>
                </c:pt>
                <c:pt idx="58">
                  <c:v>1.67</c:v>
                </c:pt>
                <c:pt idx="59">
                  <c:v>1.64</c:v>
                </c:pt>
                <c:pt idx="60">
                  <c:v>1.63</c:v>
                </c:pt>
                <c:pt idx="61">
                  <c:v>1.62</c:v>
                </c:pt>
                <c:pt idx="62">
                  <c:v>1.75</c:v>
                </c:pt>
                <c:pt idx="63">
                  <c:v>1.69</c:v>
                </c:pt>
                <c:pt idx="64">
                  <c:v>1.66</c:v>
                </c:pt>
                <c:pt idx="65">
                  <c:v>1.63</c:v>
                </c:pt>
                <c:pt idx="67">
                  <c:v>1.56</c:v>
                </c:pt>
                <c:pt idx="69">
                  <c:v>1.52</c:v>
                </c:pt>
                <c:pt idx="70">
                  <c:v>1.5</c:v>
                </c:pt>
                <c:pt idx="71">
                  <c:v>1.48</c:v>
                </c:pt>
                <c:pt idx="73">
                  <c:v>1.43</c:v>
                </c:pt>
                <c:pt idx="74">
                  <c:v>1.42</c:v>
                </c:pt>
                <c:pt idx="75">
                  <c:v>1.4</c:v>
                </c:pt>
                <c:pt idx="77">
                  <c:v>1.39</c:v>
                </c:pt>
                <c:pt idx="78">
                  <c:v>1.39</c:v>
                </c:pt>
                <c:pt idx="79">
                  <c:v>1.39</c:v>
                </c:pt>
                <c:pt idx="80">
                  <c:v>1.39</c:v>
                </c:pt>
                <c:pt idx="81">
                  <c:v>1.39</c:v>
                </c:pt>
                <c:pt idx="82">
                  <c:v>1.68</c:v>
                </c:pt>
                <c:pt idx="83">
                  <c:v>1.51</c:v>
                </c:pt>
                <c:pt idx="84">
                  <c:v>1.46</c:v>
                </c:pt>
                <c:pt idx="85">
                  <c:v>1.55</c:v>
                </c:pt>
                <c:pt idx="86">
                  <c:v>1.97</c:v>
                </c:pt>
                <c:pt idx="87">
                  <c:v>1.74</c:v>
                </c:pt>
                <c:pt idx="88">
                  <c:v>1.61</c:v>
                </c:pt>
                <c:pt idx="89">
                  <c:v>1.52</c:v>
                </c:pt>
                <c:pt idx="90">
                  <c:v>1.46</c:v>
                </c:pt>
                <c:pt idx="91">
                  <c:v>1.42</c:v>
                </c:pt>
                <c:pt idx="92">
                  <c:v>1.4</c:v>
                </c:pt>
                <c:pt idx="93">
                  <c:v>1.39</c:v>
                </c:pt>
                <c:pt idx="94">
                  <c:v>1.39</c:v>
                </c:pt>
                <c:pt idx="95">
                  <c:v>1.39</c:v>
                </c:pt>
                <c:pt idx="96">
                  <c:v>1.38</c:v>
                </c:pt>
                <c:pt idx="97">
                  <c:v>1.38</c:v>
                </c:pt>
                <c:pt idx="98">
                  <c:v>1.38</c:v>
                </c:pt>
                <c:pt idx="99">
                  <c:v>1.38</c:v>
                </c:pt>
                <c:pt idx="100">
                  <c:v>1.38</c:v>
                </c:pt>
                <c:pt idx="101">
                  <c:v>1.38</c:v>
                </c:pt>
                <c:pt idx="102">
                  <c:v>1.38</c:v>
                </c:pt>
                <c:pt idx="103">
                  <c:v>1.38</c:v>
                </c:pt>
                <c:pt idx="104">
                  <c:v>1.38</c:v>
                </c:pt>
                <c:pt idx="105">
                  <c:v>1.38</c:v>
                </c:pt>
                <c:pt idx="106">
                  <c:v>1.38</c:v>
                </c:pt>
                <c:pt idx="107">
                  <c:v>1.38</c:v>
                </c:pt>
                <c:pt idx="108">
                  <c:v>1.38</c:v>
                </c:pt>
                <c:pt idx="109">
                  <c:v>1.38</c:v>
                </c:pt>
                <c:pt idx="110">
                  <c:v>1.38</c:v>
                </c:pt>
                <c:pt idx="112">
                  <c:v>1.38</c:v>
                </c:pt>
                <c:pt idx="115">
                  <c:v>1.38</c:v>
                </c:pt>
                <c:pt idx="119">
                  <c:v>1.38</c:v>
                </c:pt>
                <c:pt idx="120">
                  <c:v>1.38</c:v>
                </c:pt>
                <c:pt idx="121">
                  <c:v>1.38</c:v>
                </c:pt>
                <c:pt idx="123">
                  <c:v>1.38</c:v>
                </c:pt>
                <c:pt idx="125">
                  <c:v>1.38</c:v>
                </c:pt>
                <c:pt idx="127">
                  <c:v>1.38</c:v>
                </c:pt>
                <c:pt idx="129">
                  <c:v>1.38</c:v>
                </c:pt>
                <c:pt idx="130">
                  <c:v>1.38</c:v>
                </c:pt>
                <c:pt idx="131">
                  <c:v>1.38</c:v>
                </c:pt>
                <c:pt idx="132">
                  <c:v>1.38</c:v>
                </c:pt>
                <c:pt idx="133">
                  <c:v>1.38</c:v>
                </c:pt>
                <c:pt idx="134">
                  <c:v>1.38</c:v>
                </c:pt>
                <c:pt idx="135">
                  <c:v>1.38</c:v>
                </c:pt>
                <c:pt idx="137">
                  <c:v>1.38</c:v>
                </c:pt>
                <c:pt idx="138">
                  <c:v>1.38</c:v>
                </c:pt>
                <c:pt idx="139">
                  <c:v>1.38</c:v>
                </c:pt>
                <c:pt idx="140">
                  <c:v>1.38</c:v>
                </c:pt>
                <c:pt idx="141">
                  <c:v>1.38</c:v>
                </c:pt>
                <c:pt idx="143">
                  <c:v>1.38</c:v>
                </c:pt>
                <c:pt idx="144">
                  <c:v>1.38</c:v>
                </c:pt>
                <c:pt idx="145">
                  <c:v>1.38</c:v>
                </c:pt>
                <c:pt idx="146">
                  <c:v>1.38</c:v>
                </c:pt>
                <c:pt idx="147">
                  <c:v>1.38</c:v>
                </c:pt>
                <c:pt idx="148">
                  <c:v>1.38</c:v>
                </c:pt>
                <c:pt idx="149">
                  <c:v>1.38</c:v>
                </c:pt>
                <c:pt idx="150">
                  <c:v>1.38</c:v>
                </c:pt>
                <c:pt idx="151">
                  <c:v>1.38</c:v>
                </c:pt>
                <c:pt idx="152">
                  <c:v>1.38</c:v>
                </c:pt>
                <c:pt idx="153">
                  <c:v>1.38</c:v>
                </c:pt>
                <c:pt idx="154">
                  <c:v>1.38</c:v>
                </c:pt>
                <c:pt idx="155">
                  <c:v>1.38</c:v>
                </c:pt>
                <c:pt idx="156">
                  <c:v>1.38</c:v>
                </c:pt>
                <c:pt idx="157">
                  <c:v>1.38</c:v>
                </c:pt>
                <c:pt idx="158">
                  <c:v>1.38</c:v>
                </c:pt>
                <c:pt idx="159">
                  <c:v>1.38</c:v>
                </c:pt>
                <c:pt idx="160">
                  <c:v>1.38</c:v>
                </c:pt>
                <c:pt idx="161">
                  <c:v>1.38</c:v>
                </c:pt>
                <c:pt idx="162">
                  <c:v>1.38</c:v>
                </c:pt>
                <c:pt idx="163">
                  <c:v>1.38</c:v>
                </c:pt>
                <c:pt idx="164">
                  <c:v>1.38</c:v>
                </c:pt>
                <c:pt idx="165">
                  <c:v>1.38</c:v>
                </c:pt>
                <c:pt idx="166">
                  <c:v>1.38</c:v>
                </c:pt>
                <c:pt idx="167">
                  <c:v>1.38</c:v>
                </c:pt>
                <c:pt idx="168">
                  <c:v>1.38</c:v>
                </c:pt>
                <c:pt idx="169">
                  <c:v>1.38</c:v>
                </c:pt>
                <c:pt idx="170">
                  <c:v>1.38</c:v>
                </c:pt>
                <c:pt idx="171">
                  <c:v>1.38</c:v>
                </c:pt>
                <c:pt idx="172">
                  <c:v>1.38</c:v>
                </c:pt>
                <c:pt idx="173">
                  <c:v>1.38</c:v>
                </c:pt>
                <c:pt idx="174">
                  <c:v>1.38</c:v>
                </c:pt>
                <c:pt idx="175">
                  <c:v>1.38</c:v>
                </c:pt>
                <c:pt idx="176">
                  <c:v>1.38</c:v>
                </c:pt>
                <c:pt idx="177">
                  <c:v>1.38</c:v>
                </c:pt>
                <c:pt idx="178">
                  <c:v>1.38</c:v>
                </c:pt>
                <c:pt idx="179">
                  <c:v>1.38</c:v>
                </c:pt>
                <c:pt idx="180">
                  <c:v>1.38</c:v>
                </c:pt>
                <c:pt idx="181">
                  <c:v>1.38</c:v>
                </c:pt>
                <c:pt idx="182">
                  <c:v>1.38</c:v>
                </c:pt>
                <c:pt idx="183">
                  <c:v>1.38</c:v>
                </c:pt>
                <c:pt idx="184">
                  <c:v>1.38</c:v>
                </c:pt>
                <c:pt idx="185">
                  <c:v>1.38</c:v>
                </c:pt>
                <c:pt idx="186">
                  <c:v>1.38</c:v>
                </c:pt>
                <c:pt idx="187">
                  <c:v>1.38</c:v>
                </c:pt>
                <c:pt idx="189">
                  <c:v>1.3800000000000001</c:v>
                </c:pt>
                <c:pt idx="191">
                  <c:v>1.3800000000000001</c:v>
                </c:pt>
                <c:pt idx="193">
                  <c:v>1.3800000000000001</c:v>
                </c:pt>
                <c:pt idx="194">
                  <c:v>1.3800000000000001</c:v>
                </c:pt>
                <c:pt idx="195">
                  <c:v>1.3800000000000001</c:v>
                </c:pt>
                <c:pt idx="196">
                  <c:v>1.3800000000000001</c:v>
                </c:pt>
                <c:pt idx="197">
                  <c:v>1.3800000000000001</c:v>
                </c:pt>
                <c:pt idx="198">
                  <c:v>1.3800000000000001</c:v>
                </c:pt>
                <c:pt idx="199">
                  <c:v>1.3800000000000001</c:v>
                </c:pt>
                <c:pt idx="200">
                  <c:v>1.3800000000000001</c:v>
                </c:pt>
                <c:pt idx="201">
                  <c:v>1.3800000000000001</c:v>
                </c:pt>
                <c:pt idx="202">
                  <c:v>1.3800000000000001</c:v>
                </c:pt>
                <c:pt idx="203">
                  <c:v>1.3800000000000001</c:v>
                </c:pt>
                <c:pt idx="204">
                  <c:v>1.3800000000000001</c:v>
                </c:pt>
                <c:pt idx="205">
                  <c:v>1.3800000000000001</c:v>
                </c:pt>
                <c:pt idx="206">
                  <c:v>1.3800000000000001</c:v>
                </c:pt>
                <c:pt idx="207">
                  <c:v>1.3800000000000001</c:v>
                </c:pt>
                <c:pt idx="208">
                  <c:v>1.3800000000000001</c:v>
                </c:pt>
                <c:pt idx="209">
                  <c:v>1.3800000000000001</c:v>
                </c:pt>
                <c:pt idx="211">
                  <c:v>1.3800000000000001</c:v>
                </c:pt>
                <c:pt idx="212">
                  <c:v>1.3800000000000001</c:v>
                </c:pt>
                <c:pt idx="213">
                  <c:v>1.3800000000000001</c:v>
                </c:pt>
                <c:pt idx="214">
                  <c:v>1.3800000000000001</c:v>
                </c:pt>
                <c:pt idx="215">
                  <c:v>1.3800000000000001</c:v>
                </c:pt>
                <c:pt idx="216">
                  <c:v>1.3800000000000001</c:v>
                </c:pt>
                <c:pt idx="217">
                  <c:v>1.3800000000000001</c:v>
                </c:pt>
                <c:pt idx="218">
                  <c:v>1.3800000000000001</c:v>
                </c:pt>
                <c:pt idx="219">
                  <c:v>1.3800000000000001</c:v>
                </c:pt>
                <c:pt idx="220">
                  <c:v>1.3800000000000001</c:v>
                </c:pt>
                <c:pt idx="221">
                  <c:v>1.3800000000000001</c:v>
                </c:pt>
                <c:pt idx="223">
                  <c:v>1.3800000000000001</c:v>
                </c:pt>
                <c:pt idx="224">
                  <c:v>1.3800000000000001</c:v>
                </c:pt>
                <c:pt idx="225">
                  <c:v>1.3800000000000001</c:v>
                </c:pt>
                <c:pt idx="226">
                  <c:v>1.3800000000000001</c:v>
                </c:pt>
                <c:pt idx="227">
                  <c:v>1.3800000000000001</c:v>
                </c:pt>
                <c:pt idx="228">
                  <c:v>1.3800000000000001</c:v>
                </c:pt>
                <c:pt idx="229">
                  <c:v>1.3800000000000001</c:v>
                </c:pt>
                <c:pt idx="230">
                  <c:v>1.3800000000000001</c:v>
                </c:pt>
                <c:pt idx="231">
                  <c:v>1.3800000000000001</c:v>
                </c:pt>
                <c:pt idx="232">
                  <c:v>1.3800000000000001</c:v>
                </c:pt>
                <c:pt idx="233">
                  <c:v>1.3800000000000001</c:v>
                </c:pt>
                <c:pt idx="234">
                  <c:v>1.3800000000000001</c:v>
                </c:pt>
                <c:pt idx="235">
                  <c:v>1.3800000000000001</c:v>
                </c:pt>
                <c:pt idx="236">
                  <c:v>1.3800000000000001</c:v>
                </c:pt>
                <c:pt idx="237">
                  <c:v>1.3800000000000001</c:v>
                </c:pt>
                <c:pt idx="238">
                  <c:v>1.3800000000000001</c:v>
                </c:pt>
                <c:pt idx="239">
                  <c:v>1.3800000000000001</c:v>
                </c:pt>
                <c:pt idx="240">
                  <c:v>1.3800000000000001</c:v>
                </c:pt>
                <c:pt idx="241">
                  <c:v>1.3800000000000001</c:v>
                </c:pt>
                <c:pt idx="242">
                  <c:v>1.3800000000000001</c:v>
                </c:pt>
                <c:pt idx="243">
                  <c:v>1.3800000000000001</c:v>
                </c:pt>
                <c:pt idx="244">
                  <c:v>1.3800000000000001</c:v>
                </c:pt>
                <c:pt idx="245">
                  <c:v>1.3800000000000001</c:v>
                </c:pt>
                <c:pt idx="246">
                  <c:v>1.3800000000000001</c:v>
                </c:pt>
                <c:pt idx="247">
                  <c:v>1.3800000000000001</c:v>
                </c:pt>
                <c:pt idx="248">
                  <c:v>1.3800000000000001</c:v>
                </c:pt>
                <c:pt idx="249">
                  <c:v>1.3800000000000001</c:v>
                </c:pt>
                <c:pt idx="250">
                  <c:v>1.3800000000000001</c:v>
                </c:pt>
                <c:pt idx="251">
                  <c:v>1.3800000000000001</c:v>
                </c:pt>
                <c:pt idx="252">
                  <c:v>1.3800000000000001</c:v>
                </c:pt>
                <c:pt idx="253">
                  <c:v>1.3800000000000001</c:v>
                </c:pt>
                <c:pt idx="254">
                  <c:v>1.3800000000000001</c:v>
                </c:pt>
                <c:pt idx="255">
                  <c:v>1.3800000000000001</c:v>
                </c:pt>
                <c:pt idx="256">
                  <c:v>1.3800000000000001</c:v>
                </c:pt>
                <c:pt idx="257">
                  <c:v>1.3800000000000001</c:v>
                </c:pt>
                <c:pt idx="258">
                  <c:v>1.3800000000000001</c:v>
                </c:pt>
                <c:pt idx="259">
                  <c:v>1.3800000000000001</c:v>
                </c:pt>
                <c:pt idx="260">
                  <c:v>1.3800000000000001</c:v>
                </c:pt>
                <c:pt idx="261">
                  <c:v>1.3800000000000001</c:v>
                </c:pt>
                <c:pt idx="262">
                  <c:v>1.3800000000000001</c:v>
                </c:pt>
                <c:pt idx="263">
                  <c:v>1.3800000000000001</c:v>
                </c:pt>
                <c:pt idx="264">
                  <c:v>1.3800000000000001</c:v>
                </c:pt>
                <c:pt idx="265">
                  <c:v>1.3800000000000001</c:v>
                </c:pt>
                <c:pt idx="266">
                  <c:v>1.3800000000000001</c:v>
                </c:pt>
                <c:pt idx="267">
                  <c:v>3.72</c:v>
                </c:pt>
                <c:pt idx="269">
                  <c:v>3.49</c:v>
                </c:pt>
                <c:pt idx="270">
                  <c:v>4.1399999999999997</c:v>
                </c:pt>
                <c:pt idx="271">
                  <c:v>3.3200000000000003</c:v>
                </c:pt>
                <c:pt idx="272">
                  <c:v>2.94</c:v>
                </c:pt>
                <c:pt idx="273">
                  <c:v>2.8000000000000003</c:v>
                </c:pt>
                <c:pt idx="274">
                  <c:v>2.64</c:v>
                </c:pt>
                <c:pt idx="275">
                  <c:v>2.5100000000000002</c:v>
                </c:pt>
                <c:pt idx="276">
                  <c:v>2.4</c:v>
                </c:pt>
                <c:pt idx="277">
                  <c:v>2.34</c:v>
                </c:pt>
                <c:pt idx="278">
                  <c:v>2.2400000000000002</c:v>
                </c:pt>
                <c:pt idx="279">
                  <c:v>2.2000000000000002</c:v>
                </c:pt>
                <c:pt idx="281">
                  <c:v>2.15</c:v>
                </c:pt>
                <c:pt idx="282">
                  <c:v>2.17</c:v>
                </c:pt>
                <c:pt idx="283">
                  <c:v>3.62</c:v>
                </c:pt>
                <c:pt idx="284">
                  <c:v>3</c:v>
                </c:pt>
                <c:pt idx="285">
                  <c:v>2.56</c:v>
                </c:pt>
                <c:pt idx="286">
                  <c:v>2.42</c:v>
                </c:pt>
                <c:pt idx="287">
                  <c:v>2.4300000000000002</c:v>
                </c:pt>
                <c:pt idx="288">
                  <c:v>2.4500000000000002</c:v>
                </c:pt>
                <c:pt idx="289">
                  <c:v>2.27</c:v>
                </c:pt>
                <c:pt idx="291">
                  <c:v>2.1</c:v>
                </c:pt>
                <c:pt idx="292">
                  <c:v>2.02</c:v>
                </c:pt>
                <c:pt idx="293">
                  <c:v>2.0100000000000002</c:v>
                </c:pt>
                <c:pt idx="295">
                  <c:v>1.94</c:v>
                </c:pt>
                <c:pt idx="296">
                  <c:v>1.9000000000000001</c:v>
                </c:pt>
                <c:pt idx="297">
                  <c:v>1.8800000000000001</c:v>
                </c:pt>
                <c:pt idx="298">
                  <c:v>1.86</c:v>
                </c:pt>
                <c:pt idx="299">
                  <c:v>1.84</c:v>
                </c:pt>
                <c:pt idx="300">
                  <c:v>1.81</c:v>
                </c:pt>
                <c:pt idx="301">
                  <c:v>1.8</c:v>
                </c:pt>
                <c:pt idx="302">
                  <c:v>1.78</c:v>
                </c:pt>
                <c:pt idx="303">
                  <c:v>1.79</c:v>
                </c:pt>
                <c:pt idx="304">
                  <c:v>1.9100000000000001</c:v>
                </c:pt>
                <c:pt idx="305">
                  <c:v>1.84</c:v>
                </c:pt>
                <c:pt idx="306">
                  <c:v>1.78</c:v>
                </c:pt>
                <c:pt idx="307">
                  <c:v>1.74</c:v>
                </c:pt>
                <c:pt idx="308">
                  <c:v>1.71</c:v>
                </c:pt>
                <c:pt idx="309">
                  <c:v>1.7</c:v>
                </c:pt>
                <c:pt idx="310">
                  <c:v>2.15</c:v>
                </c:pt>
                <c:pt idx="311">
                  <c:v>2.37</c:v>
                </c:pt>
                <c:pt idx="312">
                  <c:v>2.06</c:v>
                </c:pt>
                <c:pt idx="316">
                  <c:v>2.54</c:v>
                </c:pt>
                <c:pt idx="317">
                  <c:v>2.21</c:v>
                </c:pt>
                <c:pt idx="318">
                  <c:v>2.36</c:v>
                </c:pt>
                <c:pt idx="319">
                  <c:v>2.17</c:v>
                </c:pt>
                <c:pt idx="320">
                  <c:v>2.61</c:v>
                </c:pt>
                <c:pt idx="321">
                  <c:v>2.35</c:v>
                </c:pt>
                <c:pt idx="322">
                  <c:v>2.14</c:v>
                </c:pt>
                <c:pt idx="323">
                  <c:v>2.15</c:v>
                </c:pt>
                <c:pt idx="324">
                  <c:v>2.98</c:v>
                </c:pt>
                <c:pt idx="325">
                  <c:v>2.5299999999999998</c:v>
                </c:pt>
                <c:pt idx="326">
                  <c:v>4.83</c:v>
                </c:pt>
                <c:pt idx="327">
                  <c:v>3.42</c:v>
                </c:pt>
                <c:pt idx="328">
                  <c:v>2.82</c:v>
                </c:pt>
                <c:pt idx="329">
                  <c:v>2.62</c:v>
                </c:pt>
                <c:pt idx="331">
                  <c:v>2.48</c:v>
                </c:pt>
                <c:pt idx="332">
                  <c:v>3.02</c:v>
                </c:pt>
                <c:pt idx="333">
                  <c:v>2.68</c:v>
                </c:pt>
                <c:pt idx="334">
                  <c:v>2.37</c:v>
                </c:pt>
                <c:pt idx="335">
                  <c:v>2.31</c:v>
                </c:pt>
                <c:pt idx="336">
                  <c:v>2.5499999999999998</c:v>
                </c:pt>
                <c:pt idx="337">
                  <c:v>2.35</c:v>
                </c:pt>
                <c:pt idx="339">
                  <c:v>2.4</c:v>
                </c:pt>
                <c:pt idx="340">
                  <c:v>2.61</c:v>
                </c:pt>
                <c:pt idx="341">
                  <c:v>2.36</c:v>
                </c:pt>
                <c:pt idx="342">
                  <c:v>2.41</c:v>
                </c:pt>
                <c:pt idx="344">
                  <c:v>2.37</c:v>
                </c:pt>
                <c:pt idx="345">
                  <c:v>2.2599999999999998</c:v>
                </c:pt>
                <c:pt idx="346">
                  <c:v>3.34</c:v>
                </c:pt>
                <c:pt idx="347">
                  <c:v>3.08</c:v>
                </c:pt>
                <c:pt idx="349">
                  <c:v>2.37</c:v>
                </c:pt>
                <c:pt idx="350">
                  <c:v>2.33</c:v>
                </c:pt>
                <c:pt idx="351">
                  <c:v>2.33</c:v>
                </c:pt>
                <c:pt idx="356">
                  <c:v>2.54</c:v>
                </c:pt>
                <c:pt idx="357">
                  <c:v>2.44</c:v>
                </c:pt>
                <c:pt idx="358">
                  <c:v>2.35</c:v>
                </c:pt>
                <c:pt idx="359">
                  <c:v>2.21</c:v>
                </c:pt>
                <c:pt idx="360">
                  <c:v>2.21</c:v>
                </c:pt>
                <c:pt idx="362">
                  <c:v>2.21</c:v>
                </c:pt>
                <c:pt idx="363">
                  <c:v>2.61</c:v>
                </c:pt>
                <c:pt idx="364">
                  <c:v>2.65</c:v>
                </c:pt>
                <c:pt idx="365">
                  <c:v>2.62</c:v>
                </c:pt>
                <c:pt idx="366">
                  <c:v>2.48</c:v>
                </c:pt>
                <c:pt idx="367">
                  <c:v>2.2999999999999998</c:v>
                </c:pt>
                <c:pt idx="368">
                  <c:v>2.27</c:v>
                </c:pt>
                <c:pt idx="369">
                  <c:v>2.16</c:v>
                </c:pt>
                <c:pt idx="370">
                  <c:v>2.1</c:v>
                </c:pt>
                <c:pt idx="372">
                  <c:v>2</c:v>
                </c:pt>
                <c:pt idx="373">
                  <c:v>2.06</c:v>
                </c:pt>
                <c:pt idx="374">
                  <c:v>2.0699999999999998</c:v>
                </c:pt>
                <c:pt idx="375">
                  <c:v>2.0099999999999998</c:v>
                </c:pt>
                <c:pt idx="377">
                  <c:v>2.08</c:v>
                </c:pt>
                <c:pt idx="378">
                  <c:v>2.16</c:v>
                </c:pt>
                <c:pt idx="379">
                  <c:v>2.42</c:v>
                </c:pt>
                <c:pt idx="380">
                  <c:v>2.44</c:v>
                </c:pt>
                <c:pt idx="381">
                  <c:v>2.2599999999999998</c:v>
                </c:pt>
                <c:pt idx="382">
                  <c:v>2.5099999999999998</c:v>
                </c:pt>
                <c:pt idx="383">
                  <c:v>3.07</c:v>
                </c:pt>
                <c:pt idx="384">
                  <c:v>2.82</c:v>
                </c:pt>
                <c:pt idx="385">
                  <c:v>2.93</c:v>
                </c:pt>
                <c:pt idx="386">
                  <c:v>2.7</c:v>
                </c:pt>
                <c:pt idx="387">
                  <c:v>2.34</c:v>
                </c:pt>
                <c:pt idx="388">
                  <c:v>2.19</c:v>
                </c:pt>
                <c:pt idx="389">
                  <c:v>2.1</c:v>
                </c:pt>
                <c:pt idx="390">
                  <c:v>2.0299999999999998</c:v>
                </c:pt>
                <c:pt idx="391">
                  <c:v>1.99</c:v>
                </c:pt>
                <c:pt idx="393">
                  <c:v>2.17</c:v>
                </c:pt>
                <c:pt idx="394">
                  <c:v>2.62</c:v>
                </c:pt>
                <c:pt idx="402">
                  <c:v>2.14</c:v>
                </c:pt>
                <c:pt idx="405">
                  <c:v>1.97</c:v>
                </c:pt>
                <c:pt idx="406">
                  <c:v>2.08</c:v>
                </c:pt>
                <c:pt idx="407">
                  <c:v>2.67</c:v>
                </c:pt>
                <c:pt idx="408">
                  <c:v>2.31</c:v>
                </c:pt>
                <c:pt idx="409">
                  <c:v>2.2999999999999998</c:v>
                </c:pt>
                <c:pt idx="410">
                  <c:v>2.41</c:v>
                </c:pt>
                <c:pt idx="411">
                  <c:v>3.12</c:v>
                </c:pt>
                <c:pt idx="412">
                  <c:v>2.82</c:v>
                </c:pt>
                <c:pt idx="413">
                  <c:v>2.65</c:v>
                </c:pt>
                <c:pt idx="414">
                  <c:v>2.71</c:v>
                </c:pt>
                <c:pt idx="415">
                  <c:v>2.89</c:v>
                </c:pt>
                <c:pt idx="416">
                  <c:v>3.17</c:v>
                </c:pt>
                <c:pt idx="417">
                  <c:v>2.67</c:v>
                </c:pt>
                <c:pt idx="418">
                  <c:v>2.58</c:v>
                </c:pt>
                <c:pt idx="420">
                  <c:v>2.83</c:v>
                </c:pt>
                <c:pt idx="421">
                  <c:v>2.96</c:v>
                </c:pt>
                <c:pt idx="422">
                  <c:v>2.69</c:v>
                </c:pt>
                <c:pt idx="423">
                  <c:v>2.9</c:v>
                </c:pt>
                <c:pt idx="424">
                  <c:v>2.4700000000000002</c:v>
                </c:pt>
                <c:pt idx="425">
                  <c:v>2.2799999999999998</c:v>
                </c:pt>
                <c:pt idx="426">
                  <c:v>2.17</c:v>
                </c:pt>
                <c:pt idx="427">
                  <c:v>2.09</c:v>
                </c:pt>
                <c:pt idx="428">
                  <c:v>2.0099999999999998</c:v>
                </c:pt>
                <c:pt idx="429">
                  <c:v>1.97</c:v>
                </c:pt>
                <c:pt idx="430">
                  <c:v>1.92</c:v>
                </c:pt>
                <c:pt idx="431">
                  <c:v>1.92</c:v>
                </c:pt>
                <c:pt idx="432">
                  <c:v>2.25</c:v>
                </c:pt>
                <c:pt idx="433">
                  <c:v>2.12</c:v>
                </c:pt>
                <c:pt idx="434">
                  <c:v>2.02</c:v>
                </c:pt>
                <c:pt idx="437">
                  <c:v>2.37</c:v>
                </c:pt>
                <c:pt idx="438">
                  <c:v>2.13</c:v>
                </c:pt>
                <c:pt idx="439">
                  <c:v>2.1</c:v>
                </c:pt>
                <c:pt idx="440">
                  <c:v>2</c:v>
                </c:pt>
                <c:pt idx="441">
                  <c:v>2.48</c:v>
                </c:pt>
                <c:pt idx="442">
                  <c:v>2.27</c:v>
                </c:pt>
                <c:pt idx="443">
                  <c:v>2.08</c:v>
                </c:pt>
                <c:pt idx="444">
                  <c:v>1.98</c:v>
                </c:pt>
                <c:pt idx="450">
                  <c:v>1.81</c:v>
                </c:pt>
                <c:pt idx="451">
                  <c:v>1.77</c:v>
                </c:pt>
                <c:pt idx="452">
                  <c:v>1.72</c:v>
                </c:pt>
                <c:pt idx="453">
                  <c:v>1.69</c:v>
                </c:pt>
                <c:pt idx="454">
                  <c:v>1.68</c:v>
                </c:pt>
                <c:pt idx="455">
                  <c:v>1.67</c:v>
                </c:pt>
                <c:pt idx="456">
                  <c:v>1.67</c:v>
                </c:pt>
                <c:pt idx="457">
                  <c:v>1.65</c:v>
                </c:pt>
                <c:pt idx="458">
                  <c:v>1.63</c:v>
                </c:pt>
                <c:pt idx="459">
                  <c:v>1.62</c:v>
                </c:pt>
                <c:pt idx="460">
                  <c:v>1.68</c:v>
                </c:pt>
                <c:pt idx="461">
                  <c:v>1.72</c:v>
                </c:pt>
                <c:pt idx="465">
                  <c:v>1.93</c:v>
                </c:pt>
                <c:pt idx="466">
                  <c:v>1.85</c:v>
                </c:pt>
                <c:pt idx="467">
                  <c:v>2.02</c:v>
                </c:pt>
                <c:pt idx="468">
                  <c:v>1.88</c:v>
                </c:pt>
                <c:pt idx="469">
                  <c:v>1.78</c:v>
                </c:pt>
                <c:pt idx="470">
                  <c:v>1.73</c:v>
                </c:pt>
                <c:pt idx="471">
                  <c:v>1.81</c:v>
                </c:pt>
                <c:pt idx="472">
                  <c:v>2.02</c:v>
                </c:pt>
                <c:pt idx="473">
                  <c:v>1.95</c:v>
                </c:pt>
                <c:pt idx="474">
                  <c:v>1.95</c:v>
                </c:pt>
                <c:pt idx="475">
                  <c:v>1.85</c:v>
                </c:pt>
                <c:pt idx="476">
                  <c:v>1.8</c:v>
                </c:pt>
                <c:pt idx="477">
                  <c:v>1.78</c:v>
                </c:pt>
                <c:pt idx="478">
                  <c:v>1.9</c:v>
                </c:pt>
                <c:pt idx="479">
                  <c:v>1.93</c:v>
                </c:pt>
                <c:pt idx="480">
                  <c:v>1.89</c:v>
                </c:pt>
                <c:pt idx="481">
                  <c:v>1.8</c:v>
                </c:pt>
                <c:pt idx="482">
                  <c:v>1.8</c:v>
                </c:pt>
                <c:pt idx="483">
                  <c:v>2.6</c:v>
                </c:pt>
                <c:pt idx="484">
                  <c:v>2.62</c:v>
                </c:pt>
                <c:pt idx="485">
                  <c:v>3.21</c:v>
                </c:pt>
                <c:pt idx="486">
                  <c:v>2.5</c:v>
                </c:pt>
                <c:pt idx="487">
                  <c:v>2.19</c:v>
                </c:pt>
                <c:pt idx="488">
                  <c:v>2.02</c:v>
                </c:pt>
                <c:pt idx="489">
                  <c:v>1.95</c:v>
                </c:pt>
                <c:pt idx="490">
                  <c:v>2.04</c:v>
                </c:pt>
                <c:pt idx="491">
                  <c:v>2.2000000000000002</c:v>
                </c:pt>
                <c:pt idx="492">
                  <c:v>2.17</c:v>
                </c:pt>
                <c:pt idx="493">
                  <c:v>2</c:v>
                </c:pt>
                <c:pt idx="494">
                  <c:v>1.9</c:v>
                </c:pt>
                <c:pt idx="495">
                  <c:v>1.85</c:v>
                </c:pt>
                <c:pt idx="496">
                  <c:v>1.8</c:v>
                </c:pt>
                <c:pt idx="497">
                  <c:v>1.77</c:v>
                </c:pt>
                <c:pt idx="498">
                  <c:v>1.75</c:v>
                </c:pt>
                <c:pt idx="499">
                  <c:v>1.72</c:v>
                </c:pt>
                <c:pt idx="500">
                  <c:v>1.75</c:v>
                </c:pt>
                <c:pt idx="501">
                  <c:v>1.75</c:v>
                </c:pt>
                <c:pt idx="502">
                  <c:v>2.04</c:v>
                </c:pt>
                <c:pt idx="503">
                  <c:v>2.0299999999999998</c:v>
                </c:pt>
                <c:pt idx="504">
                  <c:v>2.0099999999999998</c:v>
                </c:pt>
                <c:pt idx="505">
                  <c:v>1.9</c:v>
                </c:pt>
                <c:pt idx="506">
                  <c:v>1.81</c:v>
                </c:pt>
                <c:pt idx="507">
                  <c:v>1.82</c:v>
                </c:pt>
                <c:pt idx="508">
                  <c:v>1.76</c:v>
                </c:pt>
                <c:pt idx="509">
                  <c:v>1.69</c:v>
                </c:pt>
                <c:pt idx="510">
                  <c:v>1.66</c:v>
                </c:pt>
                <c:pt idx="511">
                  <c:v>1.65</c:v>
                </c:pt>
                <c:pt idx="512">
                  <c:v>1.64</c:v>
                </c:pt>
                <c:pt idx="513">
                  <c:v>1.65</c:v>
                </c:pt>
                <c:pt idx="514">
                  <c:v>1.63</c:v>
                </c:pt>
                <c:pt idx="515">
                  <c:v>1.63</c:v>
                </c:pt>
                <c:pt idx="516">
                  <c:v>1.62</c:v>
                </c:pt>
                <c:pt idx="517">
                  <c:v>1.62</c:v>
                </c:pt>
                <c:pt idx="518">
                  <c:v>1.6</c:v>
                </c:pt>
                <c:pt idx="520">
                  <c:v>1.6</c:v>
                </c:pt>
                <c:pt idx="521">
                  <c:v>1.59</c:v>
                </c:pt>
                <c:pt idx="522">
                  <c:v>1.68</c:v>
                </c:pt>
                <c:pt idx="523">
                  <c:v>1.67</c:v>
                </c:pt>
                <c:pt idx="524">
                  <c:v>1.65</c:v>
                </c:pt>
                <c:pt idx="525">
                  <c:v>1.58</c:v>
                </c:pt>
                <c:pt idx="526">
                  <c:v>1.56</c:v>
                </c:pt>
                <c:pt idx="527">
                  <c:v>1.59</c:v>
                </c:pt>
                <c:pt idx="528">
                  <c:v>1.54</c:v>
                </c:pt>
                <c:pt idx="529">
                  <c:v>1.54</c:v>
                </c:pt>
                <c:pt idx="530">
                  <c:v>1.51</c:v>
                </c:pt>
                <c:pt idx="531">
                  <c:v>1.49</c:v>
                </c:pt>
                <c:pt idx="532">
                  <c:v>1.49</c:v>
                </c:pt>
                <c:pt idx="533">
                  <c:v>1.56</c:v>
                </c:pt>
                <c:pt idx="534">
                  <c:v>1.61</c:v>
                </c:pt>
                <c:pt idx="535">
                  <c:v>1.93</c:v>
                </c:pt>
                <c:pt idx="536">
                  <c:v>1.74</c:v>
                </c:pt>
                <c:pt idx="537">
                  <c:v>1.63</c:v>
                </c:pt>
                <c:pt idx="538">
                  <c:v>1.59</c:v>
                </c:pt>
                <c:pt idx="539">
                  <c:v>1.55</c:v>
                </c:pt>
                <c:pt idx="540">
                  <c:v>1.54</c:v>
                </c:pt>
                <c:pt idx="541">
                  <c:v>1.62</c:v>
                </c:pt>
                <c:pt idx="542">
                  <c:v>2.09</c:v>
                </c:pt>
                <c:pt idx="543">
                  <c:v>1.91</c:v>
                </c:pt>
                <c:pt idx="544">
                  <c:v>2.19</c:v>
                </c:pt>
                <c:pt idx="545">
                  <c:v>1.92</c:v>
                </c:pt>
                <c:pt idx="546">
                  <c:v>1.9</c:v>
                </c:pt>
                <c:pt idx="547">
                  <c:v>1.87</c:v>
                </c:pt>
                <c:pt idx="548">
                  <c:v>1.99</c:v>
                </c:pt>
                <c:pt idx="549">
                  <c:v>1.86</c:v>
                </c:pt>
                <c:pt idx="550">
                  <c:v>2.21</c:v>
                </c:pt>
                <c:pt idx="551">
                  <c:v>1.92</c:v>
                </c:pt>
                <c:pt idx="552">
                  <c:v>1.92</c:v>
                </c:pt>
                <c:pt idx="553">
                  <c:v>1.76</c:v>
                </c:pt>
                <c:pt idx="554">
                  <c:v>1.74</c:v>
                </c:pt>
                <c:pt idx="555">
                  <c:v>1.71</c:v>
                </c:pt>
                <c:pt idx="556">
                  <c:v>1.71</c:v>
                </c:pt>
                <c:pt idx="557">
                  <c:v>1.69</c:v>
                </c:pt>
                <c:pt idx="558">
                  <c:v>1.64</c:v>
                </c:pt>
                <c:pt idx="559">
                  <c:v>1.61</c:v>
                </c:pt>
                <c:pt idx="560">
                  <c:v>1.61</c:v>
                </c:pt>
                <c:pt idx="561">
                  <c:v>1.66</c:v>
                </c:pt>
                <c:pt idx="562">
                  <c:v>1.87</c:v>
                </c:pt>
                <c:pt idx="563">
                  <c:v>2.0499999999999998</c:v>
                </c:pt>
                <c:pt idx="564">
                  <c:v>2.27</c:v>
                </c:pt>
                <c:pt idx="565">
                  <c:v>1.97</c:v>
                </c:pt>
                <c:pt idx="566">
                  <c:v>2.5299999999999998</c:v>
                </c:pt>
                <c:pt idx="567">
                  <c:v>2.4900000000000002</c:v>
                </c:pt>
                <c:pt idx="568">
                  <c:v>2.5299999999999998</c:v>
                </c:pt>
                <c:pt idx="569">
                  <c:v>2.17</c:v>
                </c:pt>
                <c:pt idx="570">
                  <c:v>2.0099999999999998</c:v>
                </c:pt>
                <c:pt idx="571">
                  <c:v>1.94</c:v>
                </c:pt>
                <c:pt idx="572">
                  <c:v>2.2000000000000002</c:v>
                </c:pt>
                <c:pt idx="573">
                  <c:v>2.0099999999999998</c:v>
                </c:pt>
                <c:pt idx="574">
                  <c:v>1.9</c:v>
                </c:pt>
                <c:pt idx="575">
                  <c:v>1.86</c:v>
                </c:pt>
                <c:pt idx="576">
                  <c:v>1.91</c:v>
                </c:pt>
                <c:pt idx="577">
                  <c:v>1.89</c:v>
                </c:pt>
                <c:pt idx="578">
                  <c:v>1.97</c:v>
                </c:pt>
                <c:pt idx="579">
                  <c:v>1.88</c:v>
                </c:pt>
                <c:pt idx="580">
                  <c:v>1.84</c:v>
                </c:pt>
                <c:pt idx="581">
                  <c:v>1.79</c:v>
                </c:pt>
                <c:pt idx="582">
                  <c:v>1.77</c:v>
                </c:pt>
                <c:pt idx="583">
                  <c:v>1.79</c:v>
                </c:pt>
                <c:pt idx="584">
                  <c:v>1.75</c:v>
                </c:pt>
                <c:pt idx="585">
                  <c:v>1.72</c:v>
                </c:pt>
                <c:pt idx="586">
                  <c:v>1.89</c:v>
                </c:pt>
                <c:pt idx="587">
                  <c:v>1.81</c:v>
                </c:pt>
                <c:pt idx="588">
                  <c:v>1.86</c:v>
                </c:pt>
                <c:pt idx="589">
                  <c:v>1.82</c:v>
                </c:pt>
                <c:pt idx="590">
                  <c:v>1.78</c:v>
                </c:pt>
                <c:pt idx="591">
                  <c:v>1.73</c:v>
                </c:pt>
                <c:pt idx="592">
                  <c:v>1.67</c:v>
                </c:pt>
                <c:pt idx="593">
                  <c:v>1.65</c:v>
                </c:pt>
                <c:pt idx="594">
                  <c:v>1.63</c:v>
                </c:pt>
                <c:pt idx="595">
                  <c:v>1.62</c:v>
                </c:pt>
                <c:pt idx="596">
                  <c:v>1.88</c:v>
                </c:pt>
                <c:pt idx="597">
                  <c:v>1.76</c:v>
                </c:pt>
                <c:pt idx="598">
                  <c:v>2.0299999999999998</c:v>
                </c:pt>
                <c:pt idx="600">
                  <c:v>2.2000000000000002</c:v>
                </c:pt>
                <c:pt idx="602">
                  <c:v>2.67</c:v>
                </c:pt>
                <c:pt idx="603">
                  <c:v>3.51</c:v>
                </c:pt>
                <c:pt idx="604">
                  <c:v>2.63</c:v>
                </c:pt>
                <c:pt idx="605">
                  <c:v>2.99</c:v>
                </c:pt>
                <c:pt idx="606">
                  <c:v>2.59</c:v>
                </c:pt>
                <c:pt idx="607">
                  <c:v>2.4300000000000002</c:v>
                </c:pt>
                <c:pt idx="608">
                  <c:v>2.36</c:v>
                </c:pt>
                <c:pt idx="609">
                  <c:v>2.19</c:v>
                </c:pt>
                <c:pt idx="610">
                  <c:v>2.4</c:v>
                </c:pt>
                <c:pt idx="611">
                  <c:v>2.2200000000000002</c:v>
                </c:pt>
                <c:pt idx="612">
                  <c:v>2.08</c:v>
                </c:pt>
                <c:pt idx="613">
                  <c:v>2.48</c:v>
                </c:pt>
                <c:pt idx="614">
                  <c:v>4.66</c:v>
                </c:pt>
                <c:pt idx="615">
                  <c:v>4.25</c:v>
                </c:pt>
                <c:pt idx="616">
                  <c:v>3.19</c:v>
                </c:pt>
                <c:pt idx="617">
                  <c:v>2.71</c:v>
                </c:pt>
                <c:pt idx="618">
                  <c:v>2.75</c:v>
                </c:pt>
                <c:pt idx="619">
                  <c:v>2.48</c:v>
                </c:pt>
                <c:pt idx="620">
                  <c:v>2.2999999999999998</c:v>
                </c:pt>
                <c:pt idx="621">
                  <c:v>2.21</c:v>
                </c:pt>
                <c:pt idx="622">
                  <c:v>2.4</c:v>
                </c:pt>
                <c:pt idx="623">
                  <c:v>3.07</c:v>
                </c:pt>
                <c:pt idx="624">
                  <c:v>2.52</c:v>
                </c:pt>
                <c:pt idx="625">
                  <c:v>2.2999999999999998</c:v>
                </c:pt>
                <c:pt idx="626">
                  <c:v>2.73</c:v>
                </c:pt>
                <c:pt idx="627">
                  <c:v>2.46</c:v>
                </c:pt>
                <c:pt idx="628">
                  <c:v>3.26</c:v>
                </c:pt>
                <c:pt idx="629">
                  <c:v>3.35</c:v>
                </c:pt>
                <c:pt idx="630">
                  <c:v>2.75</c:v>
                </c:pt>
                <c:pt idx="631">
                  <c:v>2.4900000000000002</c:v>
                </c:pt>
                <c:pt idx="632">
                  <c:v>2.31</c:v>
                </c:pt>
                <c:pt idx="633">
                  <c:v>2.2599999999999998</c:v>
                </c:pt>
                <c:pt idx="634">
                  <c:v>2.29</c:v>
                </c:pt>
                <c:pt idx="635">
                  <c:v>2.5299999999999998</c:v>
                </c:pt>
                <c:pt idx="636">
                  <c:v>3.17</c:v>
                </c:pt>
                <c:pt idx="637">
                  <c:v>2.67</c:v>
                </c:pt>
                <c:pt idx="638">
                  <c:v>3.02</c:v>
                </c:pt>
                <c:pt idx="639">
                  <c:v>2.06</c:v>
                </c:pt>
                <c:pt idx="640">
                  <c:v>2.65</c:v>
                </c:pt>
                <c:pt idx="641">
                  <c:v>2.65</c:v>
                </c:pt>
                <c:pt idx="642">
                  <c:v>2.56</c:v>
                </c:pt>
                <c:pt idx="643">
                  <c:v>2.68</c:v>
                </c:pt>
                <c:pt idx="644">
                  <c:v>2.61</c:v>
                </c:pt>
                <c:pt idx="645">
                  <c:v>3.42</c:v>
                </c:pt>
                <c:pt idx="646">
                  <c:v>3.59</c:v>
                </c:pt>
                <c:pt idx="647">
                  <c:v>2.9</c:v>
                </c:pt>
                <c:pt idx="648">
                  <c:v>2.67</c:v>
                </c:pt>
                <c:pt idx="649">
                  <c:v>2.4700000000000002</c:v>
                </c:pt>
                <c:pt idx="650">
                  <c:v>2.3199999999999998</c:v>
                </c:pt>
                <c:pt idx="651">
                  <c:v>2.2400000000000002</c:v>
                </c:pt>
                <c:pt idx="652">
                  <c:v>2.16</c:v>
                </c:pt>
                <c:pt idx="653">
                  <c:v>2.11</c:v>
                </c:pt>
                <c:pt idx="654">
                  <c:v>2.15</c:v>
                </c:pt>
                <c:pt idx="655">
                  <c:v>2.16</c:v>
                </c:pt>
                <c:pt idx="656">
                  <c:v>2.17</c:v>
                </c:pt>
                <c:pt idx="657">
                  <c:v>2.2799999999999998</c:v>
                </c:pt>
                <c:pt idx="658">
                  <c:v>2.19</c:v>
                </c:pt>
                <c:pt idx="659">
                  <c:v>2.13</c:v>
                </c:pt>
                <c:pt idx="660">
                  <c:v>2.1</c:v>
                </c:pt>
                <c:pt idx="661">
                  <c:v>2.0499999999999998</c:v>
                </c:pt>
                <c:pt idx="662">
                  <c:v>2.1</c:v>
                </c:pt>
                <c:pt idx="663">
                  <c:v>2.0299999999999998</c:v>
                </c:pt>
                <c:pt idx="664">
                  <c:v>1.98</c:v>
                </c:pt>
                <c:pt idx="665">
                  <c:v>1.94</c:v>
                </c:pt>
                <c:pt idx="666">
                  <c:v>2.04</c:v>
                </c:pt>
                <c:pt idx="667">
                  <c:v>1.94</c:v>
                </c:pt>
                <c:pt idx="668">
                  <c:v>1.94</c:v>
                </c:pt>
                <c:pt idx="669">
                  <c:v>1.97</c:v>
                </c:pt>
                <c:pt idx="670">
                  <c:v>3.1</c:v>
                </c:pt>
                <c:pt idx="671">
                  <c:v>4</c:v>
                </c:pt>
                <c:pt idx="672">
                  <c:v>2.8</c:v>
                </c:pt>
                <c:pt idx="673">
                  <c:v>2.38</c:v>
                </c:pt>
                <c:pt idx="674">
                  <c:v>2.19</c:v>
                </c:pt>
                <c:pt idx="675">
                  <c:v>2.11</c:v>
                </c:pt>
                <c:pt idx="676">
                  <c:v>2.1</c:v>
                </c:pt>
                <c:pt idx="677">
                  <c:v>2.0299999999999998</c:v>
                </c:pt>
                <c:pt idx="678">
                  <c:v>1.96</c:v>
                </c:pt>
                <c:pt idx="679">
                  <c:v>1.92</c:v>
                </c:pt>
                <c:pt idx="680">
                  <c:v>1.87</c:v>
                </c:pt>
                <c:pt idx="681">
                  <c:v>1.85</c:v>
                </c:pt>
                <c:pt idx="682">
                  <c:v>1.82</c:v>
                </c:pt>
                <c:pt idx="683">
                  <c:v>1.81</c:v>
                </c:pt>
                <c:pt idx="684">
                  <c:v>1.8</c:v>
                </c:pt>
                <c:pt idx="685">
                  <c:v>1.83</c:v>
                </c:pt>
                <c:pt idx="686">
                  <c:v>1.92</c:v>
                </c:pt>
                <c:pt idx="687">
                  <c:v>1.85</c:v>
                </c:pt>
                <c:pt idx="688">
                  <c:v>2.12</c:v>
                </c:pt>
                <c:pt idx="689">
                  <c:v>2.0099999999999998</c:v>
                </c:pt>
                <c:pt idx="691">
                  <c:v>2.0499999999999998</c:v>
                </c:pt>
                <c:pt idx="692">
                  <c:v>2.7</c:v>
                </c:pt>
                <c:pt idx="693">
                  <c:v>2.33</c:v>
                </c:pt>
                <c:pt idx="694">
                  <c:v>2.11</c:v>
                </c:pt>
                <c:pt idx="695">
                  <c:v>2.02</c:v>
                </c:pt>
                <c:pt idx="696">
                  <c:v>1.95</c:v>
                </c:pt>
                <c:pt idx="697">
                  <c:v>1.9</c:v>
                </c:pt>
                <c:pt idx="698">
                  <c:v>1.88</c:v>
                </c:pt>
                <c:pt idx="699">
                  <c:v>1.86</c:v>
                </c:pt>
                <c:pt idx="700">
                  <c:v>1.83</c:v>
                </c:pt>
                <c:pt idx="701">
                  <c:v>1.8</c:v>
                </c:pt>
                <c:pt idx="702">
                  <c:v>1.77</c:v>
                </c:pt>
                <c:pt idx="703">
                  <c:v>1.74</c:v>
                </c:pt>
                <c:pt idx="704">
                  <c:v>1.72</c:v>
                </c:pt>
                <c:pt idx="705">
                  <c:v>1.7</c:v>
                </c:pt>
                <c:pt idx="706">
                  <c:v>1.68</c:v>
                </c:pt>
                <c:pt idx="707">
                  <c:v>1.67</c:v>
                </c:pt>
                <c:pt idx="708">
                  <c:v>1.66</c:v>
                </c:pt>
                <c:pt idx="709">
                  <c:v>1.65</c:v>
                </c:pt>
                <c:pt idx="710">
                  <c:v>1.64</c:v>
                </c:pt>
                <c:pt idx="711">
                  <c:v>1.63</c:v>
                </c:pt>
                <c:pt idx="712">
                  <c:v>1.61</c:v>
                </c:pt>
                <c:pt idx="718">
                  <c:v>1.73</c:v>
                </c:pt>
                <c:pt idx="719">
                  <c:v>1.93</c:v>
                </c:pt>
                <c:pt idx="720">
                  <c:v>2.65</c:v>
                </c:pt>
                <c:pt idx="721">
                  <c:v>2.21</c:v>
                </c:pt>
                <c:pt idx="722">
                  <c:v>2.41</c:v>
                </c:pt>
                <c:pt idx="723">
                  <c:v>2.1</c:v>
                </c:pt>
                <c:pt idx="724">
                  <c:v>2.02</c:v>
                </c:pt>
                <c:pt idx="725">
                  <c:v>1.93</c:v>
                </c:pt>
                <c:pt idx="726">
                  <c:v>2.04</c:v>
                </c:pt>
                <c:pt idx="727">
                  <c:v>2.2000000000000002</c:v>
                </c:pt>
                <c:pt idx="728">
                  <c:v>2.38</c:v>
                </c:pt>
                <c:pt idx="729">
                  <c:v>2.23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7-2419-4569-9280-2ABC6563F4C1}"/>
            </c:ext>
          </c:extLst>
        </c:ser>
        <c:ser>
          <c:idx val="4"/>
          <c:order val="8"/>
          <c:tx>
            <c:v>2018</c:v>
          </c:tx>
          <c:spPr>
            <a:ln w="38100">
              <a:solidFill>
                <a:schemeClr val="tx1"/>
              </a:solidFill>
            </a:ln>
          </c:spPr>
          <c:marker>
            <c:symbol val="none"/>
          </c:marker>
          <c:val>
            <c:numRef>
              <c:f>[1]Teléfono!$FP$5852:$FP$6581</c:f>
              <c:numCache>
                <c:formatCode>0.00</c:formatCode>
                <c:ptCount val="730"/>
                <c:pt idx="0">
                  <c:v>2.68</c:v>
                </c:pt>
                <c:pt idx="1">
                  <c:v>2.7</c:v>
                </c:pt>
                <c:pt idx="2">
                  <c:v>2.86</c:v>
                </c:pt>
                <c:pt idx="3">
                  <c:v>2.48</c:v>
                </c:pt>
                <c:pt idx="4">
                  <c:v>2.61</c:v>
                </c:pt>
                <c:pt idx="5">
                  <c:v>2.35</c:v>
                </c:pt>
                <c:pt idx="6">
                  <c:v>2.2999999999999998</c:v>
                </c:pt>
                <c:pt idx="7">
                  <c:v>2.17</c:v>
                </c:pt>
                <c:pt idx="8">
                  <c:v>2.23</c:v>
                </c:pt>
                <c:pt idx="9">
                  <c:v>2.09</c:v>
                </c:pt>
                <c:pt idx="10">
                  <c:v>2.09</c:v>
                </c:pt>
                <c:pt idx="11">
                  <c:v>2.1</c:v>
                </c:pt>
                <c:pt idx="12">
                  <c:v>2.2000000000000002</c:v>
                </c:pt>
                <c:pt idx="13">
                  <c:v>2.0699999999999998</c:v>
                </c:pt>
                <c:pt idx="14">
                  <c:v>2.02</c:v>
                </c:pt>
                <c:pt idx="15">
                  <c:v>1.98</c:v>
                </c:pt>
                <c:pt idx="16">
                  <c:v>2</c:v>
                </c:pt>
                <c:pt idx="17">
                  <c:v>2</c:v>
                </c:pt>
                <c:pt idx="18">
                  <c:v>2.2799999999999998</c:v>
                </c:pt>
                <c:pt idx="19">
                  <c:v>2.17</c:v>
                </c:pt>
                <c:pt idx="20">
                  <c:v>2.04</c:v>
                </c:pt>
                <c:pt idx="21">
                  <c:v>1.95</c:v>
                </c:pt>
                <c:pt idx="22">
                  <c:v>1.9</c:v>
                </c:pt>
                <c:pt idx="23">
                  <c:v>1.88</c:v>
                </c:pt>
                <c:pt idx="24">
                  <c:v>2.1</c:v>
                </c:pt>
                <c:pt idx="25">
                  <c:v>2.02</c:v>
                </c:pt>
                <c:pt idx="26">
                  <c:v>1.98</c:v>
                </c:pt>
                <c:pt idx="27">
                  <c:v>2</c:v>
                </c:pt>
                <c:pt idx="28">
                  <c:v>2.27</c:v>
                </c:pt>
                <c:pt idx="29">
                  <c:v>2.1</c:v>
                </c:pt>
                <c:pt idx="30">
                  <c:v>2.31</c:v>
                </c:pt>
                <c:pt idx="31">
                  <c:v>2.11</c:v>
                </c:pt>
                <c:pt idx="32">
                  <c:v>2.0099999999999998</c:v>
                </c:pt>
                <c:pt idx="33">
                  <c:v>2.0099999999999998</c:v>
                </c:pt>
                <c:pt idx="34">
                  <c:v>2.06</c:v>
                </c:pt>
                <c:pt idx="35">
                  <c:v>2.02</c:v>
                </c:pt>
                <c:pt idx="36">
                  <c:v>2.09</c:v>
                </c:pt>
                <c:pt idx="37">
                  <c:v>2.02</c:v>
                </c:pt>
                <c:pt idx="38">
                  <c:v>2.16</c:v>
                </c:pt>
                <c:pt idx="39">
                  <c:v>2.29</c:v>
                </c:pt>
                <c:pt idx="40">
                  <c:v>2.19</c:v>
                </c:pt>
                <c:pt idx="41">
                  <c:v>2.0499999999999998</c:v>
                </c:pt>
                <c:pt idx="42">
                  <c:v>1.95</c:v>
                </c:pt>
                <c:pt idx="43">
                  <c:v>1.91</c:v>
                </c:pt>
                <c:pt idx="44">
                  <c:v>1.86</c:v>
                </c:pt>
                <c:pt idx="45">
                  <c:v>1.81</c:v>
                </c:pt>
                <c:pt idx="46">
                  <c:v>1.78</c:v>
                </c:pt>
                <c:pt idx="47">
                  <c:v>1.75</c:v>
                </c:pt>
                <c:pt idx="48">
                  <c:v>1.72</c:v>
                </c:pt>
                <c:pt idx="49">
                  <c:v>1.7</c:v>
                </c:pt>
                <c:pt idx="50">
                  <c:v>1.68</c:v>
                </c:pt>
                <c:pt idx="51">
                  <c:v>1.66</c:v>
                </c:pt>
                <c:pt idx="52">
                  <c:v>1.64</c:v>
                </c:pt>
                <c:pt idx="53">
                  <c:v>1.63</c:v>
                </c:pt>
                <c:pt idx="54">
                  <c:v>1.62</c:v>
                </c:pt>
                <c:pt idx="55">
                  <c:v>1.61</c:v>
                </c:pt>
                <c:pt idx="56">
                  <c:v>1.6</c:v>
                </c:pt>
                <c:pt idx="57">
                  <c:v>1.58</c:v>
                </c:pt>
                <c:pt idx="58">
                  <c:v>1.57</c:v>
                </c:pt>
                <c:pt idx="59">
                  <c:v>1.56</c:v>
                </c:pt>
                <c:pt idx="60">
                  <c:v>1.55</c:v>
                </c:pt>
                <c:pt idx="62">
                  <c:v>1.53</c:v>
                </c:pt>
                <c:pt idx="63">
                  <c:v>1.52</c:v>
                </c:pt>
                <c:pt idx="64">
                  <c:v>1.51</c:v>
                </c:pt>
                <c:pt idx="65">
                  <c:v>1.5</c:v>
                </c:pt>
                <c:pt idx="66">
                  <c:v>2.4700000000000002</c:v>
                </c:pt>
                <c:pt idx="67">
                  <c:v>1.98</c:v>
                </c:pt>
                <c:pt idx="68">
                  <c:v>2.12</c:v>
                </c:pt>
                <c:pt idx="69">
                  <c:v>2.0499999999999998</c:v>
                </c:pt>
                <c:pt idx="70">
                  <c:v>1.87</c:v>
                </c:pt>
                <c:pt idx="71">
                  <c:v>1.78</c:v>
                </c:pt>
                <c:pt idx="72">
                  <c:v>1.71</c:v>
                </c:pt>
                <c:pt idx="73">
                  <c:v>1.67</c:v>
                </c:pt>
                <c:pt idx="74">
                  <c:v>1.66</c:v>
                </c:pt>
                <c:pt idx="75">
                  <c:v>2.1</c:v>
                </c:pt>
                <c:pt idx="76">
                  <c:v>1.95</c:v>
                </c:pt>
                <c:pt idx="77">
                  <c:v>1.78</c:v>
                </c:pt>
                <c:pt idx="78">
                  <c:v>1.7</c:v>
                </c:pt>
                <c:pt idx="79">
                  <c:v>1.73</c:v>
                </c:pt>
                <c:pt idx="80">
                  <c:v>1.67</c:v>
                </c:pt>
                <c:pt idx="81">
                  <c:v>1.63</c:v>
                </c:pt>
                <c:pt idx="82">
                  <c:v>1.6</c:v>
                </c:pt>
                <c:pt idx="83">
                  <c:v>1.58</c:v>
                </c:pt>
                <c:pt idx="84">
                  <c:v>1.66</c:v>
                </c:pt>
                <c:pt idx="85">
                  <c:v>1.62</c:v>
                </c:pt>
                <c:pt idx="86">
                  <c:v>1.57</c:v>
                </c:pt>
                <c:pt idx="87">
                  <c:v>1.54</c:v>
                </c:pt>
                <c:pt idx="88">
                  <c:v>1.54</c:v>
                </c:pt>
                <c:pt idx="89">
                  <c:v>1.54</c:v>
                </c:pt>
                <c:pt idx="90">
                  <c:v>1.58</c:v>
                </c:pt>
                <c:pt idx="91">
                  <c:v>1.55</c:v>
                </c:pt>
                <c:pt idx="92">
                  <c:v>1.53</c:v>
                </c:pt>
                <c:pt idx="93">
                  <c:v>1.52</c:v>
                </c:pt>
                <c:pt idx="94">
                  <c:v>1.51</c:v>
                </c:pt>
                <c:pt idx="95">
                  <c:v>1.49</c:v>
                </c:pt>
                <c:pt idx="96">
                  <c:v>1.56</c:v>
                </c:pt>
                <c:pt idx="97">
                  <c:v>1.68</c:v>
                </c:pt>
                <c:pt idx="98">
                  <c:v>1.64</c:v>
                </c:pt>
                <c:pt idx="99">
                  <c:v>1.76</c:v>
                </c:pt>
                <c:pt idx="100">
                  <c:v>1.98</c:v>
                </c:pt>
                <c:pt idx="101">
                  <c:v>2.29</c:v>
                </c:pt>
                <c:pt idx="102">
                  <c:v>2.98</c:v>
                </c:pt>
                <c:pt idx="103">
                  <c:v>2.36</c:v>
                </c:pt>
                <c:pt idx="104">
                  <c:v>2.2200000000000002</c:v>
                </c:pt>
                <c:pt idx="105">
                  <c:v>2.5</c:v>
                </c:pt>
                <c:pt idx="106">
                  <c:v>2.31</c:v>
                </c:pt>
                <c:pt idx="107">
                  <c:v>2.67</c:v>
                </c:pt>
                <c:pt idx="108">
                  <c:v>3.72</c:v>
                </c:pt>
                <c:pt idx="109">
                  <c:v>3.04</c:v>
                </c:pt>
                <c:pt idx="110">
                  <c:v>2.5099999999999998</c:v>
                </c:pt>
                <c:pt idx="111">
                  <c:v>2.63</c:v>
                </c:pt>
                <c:pt idx="112">
                  <c:v>2.46</c:v>
                </c:pt>
                <c:pt idx="113">
                  <c:v>2.2400000000000002</c:v>
                </c:pt>
                <c:pt idx="114">
                  <c:v>2.11</c:v>
                </c:pt>
                <c:pt idx="115">
                  <c:v>2.06</c:v>
                </c:pt>
                <c:pt idx="116">
                  <c:v>2.0099999999999998</c:v>
                </c:pt>
                <c:pt idx="117">
                  <c:v>1.96</c:v>
                </c:pt>
                <c:pt idx="118">
                  <c:v>1.88</c:v>
                </c:pt>
                <c:pt idx="119">
                  <c:v>1.83</c:v>
                </c:pt>
                <c:pt idx="120">
                  <c:v>1.81</c:v>
                </c:pt>
                <c:pt idx="121">
                  <c:v>1.84</c:v>
                </c:pt>
                <c:pt idx="122">
                  <c:v>1.82</c:v>
                </c:pt>
                <c:pt idx="123">
                  <c:v>1.84</c:v>
                </c:pt>
                <c:pt idx="124">
                  <c:v>1.79</c:v>
                </c:pt>
                <c:pt idx="125">
                  <c:v>1.78</c:v>
                </c:pt>
                <c:pt idx="126">
                  <c:v>2.0099999999999998</c:v>
                </c:pt>
                <c:pt idx="127">
                  <c:v>1.92</c:v>
                </c:pt>
                <c:pt idx="128">
                  <c:v>1.84</c:v>
                </c:pt>
                <c:pt idx="129">
                  <c:v>1.8</c:v>
                </c:pt>
                <c:pt idx="130">
                  <c:v>1.8</c:v>
                </c:pt>
                <c:pt idx="131">
                  <c:v>1.79</c:v>
                </c:pt>
                <c:pt idx="132">
                  <c:v>1.77</c:v>
                </c:pt>
                <c:pt idx="133">
                  <c:v>1.78</c:v>
                </c:pt>
                <c:pt idx="134">
                  <c:v>1.79</c:v>
                </c:pt>
                <c:pt idx="135">
                  <c:v>1.78</c:v>
                </c:pt>
                <c:pt idx="136">
                  <c:v>1.74</c:v>
                </c:pt>
                <c:pt idx="138">
                  <c:v>1.67</c:v>
                </c:pt>
                <c:pt idx="142">
                  <c:v>1.55</c:v>
                </c:pt>
                <c:pt idx="143">
                  <c:v>1.53</c:v>
                </c:pt>
                <c:pt idx="144">
                  <c:v>1.52</c:v>
                </c:pt>
                <c:pt idx="145">
                  <c:v>1.5</c:v>
                </c:pt>
                <c:pt idx="146">
                  <c:v>1.49</c:v>
                </c:pt>
                <c:pt idx="147">
                  <c:v>1.48</c:v>
                </c:pt>
                <c:pt idx="148">
                  <c:v>1.47</c:v>
                </c:pt>
                <c:pt idx="149">
                  <c:v>1.47</c:v>
                </c:pt>
                <c:pt idx="150">
                  <c:v>1.46</c:v>
                </c:pt>
                <c:pt idx="151">
                  <c:v>1.44</c:v>
                </c:pt>
                <c:pt idx="152">
                  <c:v>1.43</c:v>
                </c:pt>
                <c:pt idx="153">
                  <c:v>1.43</c:v>
                </c:pt>
                <c:pt idx="154">
                  <c:v>1.47</c:v>
                </c:pt>
                <c:pt idx="155">
                  <c:v>1.56</c:v>
                </c:pt>
                <c:pt idx="156">
                  <c:v>1.56</c:v>
                </c:pt>
                <c:pt idx="157">
                  <c:v>1.53</c:v>
                </c:pt>
                <c:pt idx="158">
                  <c:v>1.5</c:v>
                </c:pt>
                <c:pt idx="159">
                  <c:v>1.36</c:v>
                </c:pt>
                <c:pt idx="160">
                  <c:v>1.35</c:v>
                </c:pt>
                <c:pt idx="161">
                  <c:v>1.34</c:v>
                </c:pt>
                <c:pt idx="162">
                  <c:v>1.36</c:v>
                </c:pt>
                <c:pt idx="163">
                  <c:v>1.33</c:v>
                </c:pt>
                <c:pt idx="164">
                  <c:v>1.36</c:v>
                </c:pt>
                <c:pt idx="165">
                  <c:v>1.9</c:v>
                </c:pt>
                <c:pt idx="166">
                  <c:v>2.0299999999999998</c:v>
                </c:pt>
                <c:pt idx="167">
                  <c:v>1.78</c:v>
                </c:pt>
                <c:pt idx="168">
                  <c:v>1.72</c:v>
                </c:pt>
                <c:pt idx="169">
                  <c:v>1.67</c:v>
                </c:pt>
                <c:pt idx="170">
                  <c:v>1.82</c:v>
                </c:pt>
                <c:pt idx="171">
                  <c:v>1.77</c:v>
                </c:pt>
                <c:pt idx="172">
                  <c:v>2.02</c:v>
                </c:pt>
                <c:pt idx="173">
                  <c:v>1.86</c:v>
                </c:pt>
                <c:pt idx="174">
                  <c:v>1.74</c:v>
                </c:pt>
                <c:pt idx="175">
                  <c:v>1.73</c:v>
                </c:pt>
                <c:pt idx="176">
                  <c:v>1.79</c:v>
                </c:pt>
                <c:pt idx="177">
                  <c:v>1.76</c:v>
                </c:pt>
                <c:pt idx="178">
                  <c:v>2.27</c:v>
                </c:pt>
                <c:pt idx="179">
                  <c:v>2.4300000000000002</c:v>
                </c:pt>
                <c:pt idx="180">
                  <c:v>3.18</c:v>
                </c:pt>
                <c:pt idx="181">
                  <c:v>2.56</c:v>
                </c:pt>
                <c:pt idx="182">
                  <c:v>3.13</c:v>
                </c:pt>
                <c:pt idx="183">
                  <c:v>2.69</c:v>
                </c:pt>
                <c:pt idx="184">
                  <c:v>3.12</c:v>
                </c:pt>
                <c:pt idx="185">
                  <c:v>2.64</c:v>
                </c:pt>
                <c:pt idx="186">
                  <c:v>5.55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8-2419-4569-9280-2ABC6563F4C1}"/>
            </c:ext>
          </c:extLst>
        </c:ser>
        <c:ser>
          <c:idx val="7"/>
          <c:order val="9"/>
          <c:tx>
            <c:v>COTA CRITICA</c:v>
          </c:tx>
          <c:spPr>
            <a:ln w="50800">
              <a:solidFill>
                <a:srgbClr val="FF0000"/>
              </a:solidFill>
              <a:prstDash val="solid"/>
            </a:ln>
          </c:spPr>
          <c:marker>
            <c:symbol val="dash"/>
            <c:size val="3"/>
            <c:spPr>
              <a:noFill/>
              <a:ln w="9525">
                <a:noFill/>
              </a:ln>
            </c:spPr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DATOS!$AP$3:$AP$732</c:f>
              <c:numCache>
                <c:formatCode>General</c:formatCode>
                <c:ptCount val="730"/>
                <c:pt idx="0">
                  <c:v>4.5</c:v>
                </c:pt>
                <c:pt idx="1">
                  <c:v>4.5</c:v>
                </c:pt>
                <c:pt idx="2">
                  <c:v>4.5</c:v>
                </c:pt>
                <c:pt idx="3">
                  <c:v>4.5</c:v>
                </c:pt>
                <c:pt idx="4">
                  <c:v>4.5</c:v>
                </c:pt>
                <c:pt idx="5">
                  <c:v>4.5</c:v>
                </c:pt>
                <c:pt idx="6">
                  <c:v>4.5</c:v>
                </c:pt>
                <c:pt idx="7">
                  <c:v>4.5</c:v>
                </c:pt>
                <c:pt idx="8">
                  <c:v>4.5</c:v>
                </c:pt>
                <c:pt idx="9">
                  <c:v>4.5</c:v>
                </c:pt>
                <c:pt idx="10">
                  <c:v>4.5</c:v>
                </c:pt>
                <c:pt idx="11">
                  <c:v>4.5</c:v>
                </c:pt>
                <c:pt idx="12">
                  <c:v>4.5</c:v>
                </c:pt>
                <c:pt idx="13">
                  <c:v>4.5</c:v>
                </c:pt>
                <c:pt idx="14">
                  <c:v>4.5</c:v>
                </c:pt>
                <c:pt idx="15">
                  <c:v>4.5</c:v>
                </c:pt>
                <c:pt idx="16">
                  <c:v>4.5</c:v>
                </c:pt>
                <c:pt idx="17">
                  <c:v>4.5</c:v>
                </c:pt>
                <c:pt idx="18">
                  <c:v>4.5</c:v>
                </c:pt>
                <c:pt idx="19">
                  <c:v>4.5</c:v>
                </c:pt>
                <c:pt idx="20">
                  <c:v>4.5</c:v>
                </c:pt>
                <c:pt idx="21">
                  <c:v>4.5</c:v>
                </c:pt>
                <c:pt idx="22">
                  <c:v>4.5</c:v>
                </c:pt>
                <c:pt idx="23">
                  <c:v>4.5</c:v>
                </c:pt>
                <c:pt idx="24">
                  <c:v>4.5</c:v>
                </c:pt>
                <c:pt idx="25">
                  <c:v>4.5</c:v>
                </c:pt>
                <c:pt idx="26">
                  <c:v>4.5</c:v>
                </c:pt>
                <c:pt idx="27">
                  <c:v>4.5</c:v>
                </c:pt>
                <c:pt idx="28">
                  <c:v>4.5</c:v>
                </c:pt>
                <c:pt idx="29">
                  <c:v>4.5</c:v>
                </c:pt>
                <c:pt idx="30">
                  <c:v>4.5</c:v>
                </c:pt>
                <c:pt idx="31">
                  <c:v>4.5</c:v>
                </c:pt>
                <c:pt idx="32">
                  <c:v>4.5</c:v>
                </c:pt>
                <c:pt idx="33">
                  <c:v>4.5</c:v>
                </c:pt>
                <c:pt idx="34">
                  <c:v>4.5</c:v>
                </c:pt>
                <c:pt idx="35">
                  <c:v>4.5</c:v>
                </c:pt>
                <c:pt idx="36">
                  <c:v>4.5</c:v>
                </c:pt>
                <c:pt idx="37">
                  <c:v>4.5</c:v>
                </c:pt>
                <c:pt idx="38">
                  <c:v>4.5</c:v>
                </c:pt>
                <c:pt idx="39">
                  <c:v>4.5</c:v>
                </c:pt>
                <c:pt idx="40">
                  <c:v>4.5</c:v>
                </c:pt>
                <c:pt idx="41">
                  <c:v>4.5</c:v>
                </c:pt>
                <c:pt idx="42">
                  <c:v>4.5</c:v>
                </c:pt>
                <c:pt idx="43">
                  <c:v>4.5</c:v>
                </c:pt>
                <c:pt idx="44">
                  <c:v>4.5</c:v>
                </c:pt>
                <c:pt idx="45">
                  <c:v>4.5</c:v>
                </c:pt>
                <c:pt idx="46">
                  <c:v>4.5</c:v>
                </c:pt>
                <c:pt idx="47">
                  <c:v>4.5</c:v>
                </c:pt>
                <c:pt idx="48">
                  <c:v>4.5</c:v>
                </c:pt>
                <c:pt idx="49">
                  <c:v>4.5</c:v>
                </c:pt>
                <c:pt idx="50">
                  <c:v>4.5</c:v>
                </c:pt>
                <c:pt idx="51">
                  <c:v>4.5</c:v>
                </c:pt>
                <c:pt idx="52">
                  <c:v>4.5</c:v>
                </c:pt>
                <c:pt idx="53">
                  <c:v>4.5</c:v>
                </c:pt>
                <c:pt idx="54">
                  <c:v>4.5</c:v>
                </c:pt>
                <c:pt idx="55">
                  <c:v>4.5</c:v>
                </c:pt>
                <c:pt idx="56">
                  <c:v>4.5</c:v>
                </c:pt>
                <c:pt idx="57">
                  <c:v>4.5</c:v>
                </c:pt>
                <c:pt idx="58">
                  <c:v>4.5</c:v>
                </c:pt>
                <c:pt idx="59">
                  <c:v>4.5</c:v>
                </c:pt>
                <c:pt idx="60">
                  <c:v>4.5</c:v>
                </c:pt>
                <c:pt idx="61">
                  <c:v>4.5</c:v>
                </c:pt>
                <c:pt idx="62">
                  <c:v>4.5</c:v>
                </c:pt>
                <c:pt idx="63">
                  <c:v>4.5</c:v>
                </c:pt>
                <c:pt idx="64">
                  <c:v>4.5</c:v>
                </c:pt>
                <c:pt idx="65">
                  <c:v>4.5</c:v>
                </c:pt>
                <c:pt idx="66">
                  <c:v>4.5</c:v>
                </c:pt>
                <c:pt idx="67">
                  <c:v>4.5</c:v>
                </c:pt>
                <c:pt idx="68">
                  <c:v>4.5</c:v>
                </c:pt>
                <c:pt idx="69">
                  <c:v>4.5</c:v>
                </c:pt>
                <c:pt idx="70">
                  <c:v>4.5</c:v>
                </c:pt>
                <c:pt idx="71">
                  <c:v>4.5</c:v>
                </c:pt>
                <c:pt idx="72">
                  <c:v>4.5</c:v>
                </c:pt>
                <c:pt idx="73">
                  <c:v>4.5</c:v>
                </c:pt>
                <c:pt idx="74">
                  <c:v>4.5</c:v>
                </c:pt>
                <c:pt idx="75">
                  <c:v>4.5</c:v>
                </c:pt>
                <c:pt idx="76">
                  <c:v>4.5</c:v>
                </c:pt>
                <c:pt idx="77">
                  <c:v>4.5</c:v>
                </c:pt>
                <c:pt idx="78">
                  <c:v>4.5</c:v>
                </c:pt>
                <c:pt idx="79">
                  <c:v>4.5</c:v>
                </c:pt>
                <c:pt idx="80">
                  <c:v>4.5</c:v>
                </c:pt>
                <c:pt idx="81">
                  <c:v>4.5</c:v>
                </c:pt>
                <c:pt idx="82">
                  <c:v>4.5</c:v>
                </c:pt>
                <c:pt idx="83">
                  <c:v>4.5</c:v>
                </c:pt>
                <c:pt idx="84">
                  <c:v>4.5</c:v>
                </c:pt>
                <c:pt idx="85">
                  <c:v>4.5</c:v>
                </c:pt>
                <c:pt idx="86">
                  <c:v>4.5</c:v>
                </c:pt>
                <c:pt idx="87">
                  <c:v>4.5</c:v>
                </c:pt>
                <c:pt idx="88">
                  <c:v>4.5</c:v>
                </c:pt>
                <c:pt idx="89">
                  <c:v>4.5</c:v>
                </c:pt>
                <c:pt idx="90">
                  <c:v>4.5</c:v>
                </c:pt>
                <c:pt idx="91">
                  <c:v>4.5</c:v>
                </c:pt>
                <c:pt idx="92">
                  <c:v>4.5</c:v>
                </c:pt>
                <c:pt idx="93">
                  <c:v>4.5</c:v>
                </c:pt>
                <c:pt idx="94">
                  <c:v>4.5</c:v>
                </c:pt>
                <c:pt idx="95">
                  <c:v>4.5</c:v>
                </c:pt>
                <c:pt idx="96">
                  <c:v>4.5</c:v>
                </c:pt>
                <c:pt idx="97">
                  <c:v>4.5</c:v>
                </c:pt>
                <c:pt idx="98">
                  <c:v>4.5</c:v>
                </c:pt>
                <c:pt idx="99">
                  <c:v>4.5</c:v>
                </c:pt>
                <c:pt idx="100">
                  <c:v>4.5</c:v>
                </c:pt>
                <c:pt idx="101">
                  <c:v>4.5</c:v>
                </c:pt>
                <c:pt idx="102">
                  <c:v>4.5</c:v>
                </c:pt>
                <c:pt idx="103">
                  <c:v>4.5</c:v>
                </c:pt>
                <c:pt idx="104">
                  <c:v>4.5</c:v>
                </c:pt>
                <c:pt idx="105">
                  <c:v>4.5</c:v>
                </c:pt>
                <c:pt idx="106">
                  <c:v>4.5</c:v>
                </c:pt>
                <c:pt idx="107">
                  <c:v>4.5</c:v>
                </c:pt>
                <c:pt idx="108">
                  <c:v>4.5</c:v>
                </c:pt>
                <c:pt idx="109">
                  <c:v>4.5</c:v>
                </c:pt>
                <c:pt idx="110">
                  <c:v>4.5</c:v>
                </c:pt>
                <c:pt idx="111">
                  <c:v>4.5</c:v>
                </c:pt>
                <c:pt idx="112">
                  <c:v>4.5</c:v>
                </c:pt>
                <c:pt idx="113">
                  <c:v>4.5</c:v>
                </c:pt>
                <c:pt idx="114">
                  <c:v>4.5</c:v>
                </c:pt>
                <c:pt idx="115">
                  <c:v>4.5</c:v>
                </c:pt>
                <c:pt idx="116">
                  <c:v>4.5</c:v>
                </c:pt>
                <c:pt idx="117">
                  <c:v>4.5</c:v>
                </c:pt>
                <c:pt idx="118">
                  <c:v>4.5</c:v>
                </c:pt>
                <c:pt idx="119">
                  <c:v>4.5</c:v>
                </c:pt>
                <c:pt idx="120">
                  <c:v>4.5</c:v>
                </c:pt>
                <c:pt idx="121">
                  <c:v>4.5</c:v>
                </c:pt>
                <c:pt idx="122">
                  <c:v>4.5</c:v>
                </c:pt>
                <c:pt idx="123">
                  <c:v>4.5</c:v>
                </c:pt>
                <c:pt idx="124">
                  <c:v>4.5</c:v>
                </c:pt>
                <c:pt idx="125">
                  <c:v>4.5</c:v>
                </c:pt>
                <c:pt idx="126">
                  <c:v>4.5</c:v>
                </c:pt>
                <c:pt idx="127">
                  <c:v>4.5</c:v>
                </c:pt>
                <c:pt idx="128">
                  <c:v>4.5</c:v>
                </c:pt>
                <c:pt idx="129">
                  <c:v>4.5</c:v>
                </c:pt>
                <c:pt idx="130">
                  <c:v>4.5</c:v>
                </c:pt>
                <c:pt idx="131">
                  <c:v>4.5</c:v>
                </c:pt>
                <c:pt idx="132">
                  <c:v>4.5</c:v>
                </c:pt>
                <c:pt idx="133">
                  <c:v>4.5</c:v>
                </c:pt>
                <c:pt idx="134">
                  <c:v>4.5</c:v>
                </c:pt>
                <c:pt idx="135">
                  <c:v>4.5</c:v>
                </c:pt>
                <c:pt idx="136">
                  <c:v>4.5</c:v>
                </c:pt>
                <c:pt idx="137">
                  <c:v>4.5</c:v>
                </c:pt>
                <c:pt idx="138">
                  <c:v>4.5</c:v>
                </c:pt>
                <c:pt idx="139">
                  <c:v>4.5</c:v>
                </c:pt>
                <c:pt idx="140">
                  <c:v>4.5</c:v>
                </c:pt>
                <c:pt idx="141">
                  <c:v>4.5</c:v>
                </c:pt>
                <c:pt idx="142">
                  <c:v>4.5</c:v>
                </c:pt>
                <c:pt idx="143">
                  <c:v>4.5</c:v>
                </c:pt>
                <c:pt idx="144">
                  <c:v>4.5</c:v>
                </c:pt>
                <c:pt idx="145">
                  <c:v>4.5</c:v>
                </c:pt>
                <c:pt idx="146">
                  <c:v>4.5</c:v>
                </c:pt>
                <c:pt idx="147">
                  <c:v>4.5</c:v>
                </c:pt>
                <c:pt idx="148">
                  <c:v>4.5</c:v>
                </c:pt>
                <c:pt idx="149">
                  <c:v>4.5</c:v>
                </c:pt>
                <c:pt idx="150">
                  <c:v>4.5</c:v>
                </c:pt>
                <c:pt idx="151">
                  <c:v>4.5</c:v>
                </c:pt>
                <c:pt idx="152">
                  <c:v>4.5</c:v>
                </c:pt>
                <c:pt idx="153">
                  <c:v>4.5</c:v>
                </c:pt>
                <c:pt idx="154">
                  <c:v>4.5</c:v>
                </c:pt>
                <c:pt idx="155">
                  <c:v>4.5</c:v>
                </c:pt>
                <c:pt idx="156">
                  <c:v>4.5</c:v>
                </c:pt>
                <c:pt idx="157">
                  <c:v>4.5</c:v>
                </c:pt>
                <c:pt idx="158">
                  <c:v>4.5</c:v>
                </c:pt>
                <c:pt idx="159">
                  <c:v>4.5</c:v>
                </c:pt>
                <c:pt idx="160">
                  <c:v>4.5</c:v>
                </c:pt>
                <c:pt idx="161">
                  <c:v>4.5</c:v>
                </c:pt>
                <c:pt idx="162">
                  <c:v>4.5</c:v>
                </c:pt>
                <c:pt idx="163">
                  <c:v>4.5</c:v>
                </c:pt>
                <c:pt idx="164">
                  <c:v>4.5</c:v>
                </c:pt>
                <c:pt idx="165">
                  <c:v>4.5</c:v>
                </c:pt>
                <c:pt idx="166">
                  <c:v>4.5</c:v>
                </c:pt>
                <c:pt idx="167">
                  <c:v>4.5</c:v>
                </c:pt>
                <c:pt idx="168">
                  <c:v>4.5</c:v>
                </c:pt>
                <c:pt idx="169">
                  <c:v>4.5</c:v>
                </c:pt>
                <c:pt idx="170">
                  <c:v>4.5</c:v>
                </c:pt>
                <c:pt idx="171">
                  <c:v>4.5</c:v>
                </c:pt>
                <c:pt idx="172">
                  <c:v>4.5</c:v>
                </c:pt>
                <c:pt idx="173">
                  <c:v>4.5</c:v>
                </c:pt>
                <c:pt idx="174">
                  <c:v>4.5</c:v>
                </c:pt>
                <c:pt idx="175">
                  <c:v>4.5</c:v>
                </c:pt>
                <c:pt idx="176">
                  <c:v>4.5</c:v>
                </c:pt>
                <c:pt idx="177">
                  <c:v>4.5</c:v>
                </c:pt>
                <c:pt idx="178">
                  <c:v>4.5</c:v>
                </c:pt>
                <c:pt idx="179">
                  <c:v>4.5</c:v>
                </c:pt>
                <c:pt idx="180">
                  <c:v>4.5</c:v>
                </c:pt>
                <c:pt idx="181">
                  <c:v>4.5</c:v>
                </c:pt>
                <c:pt idx="182">
                  <c:v>4.5</c:v>
                </c:pt>
                <c:pt idx="183">
                  <c:v>4.5</c:v>
                </c:pt>
                <c:pt idx="184">
                  <c:v>4.5</c:v>
                </c:pt>
                <c:pt idx="185">
                  <c:v>4.5</c:v>
                </c:pt>
                <c:pt idx="186">
                  <c:v>4.5</c:v>
                </c:pt>
                <c:pt idx="187">
                  <c:v>4.5</c:v>
                </c:pt>
                <c:pt idx="188">
                  <c:v>4.5</c:v>
                </c:pt>
                <c:pt idx="189">
                  <c:v>4.5</c:v>
                </c:pt>
                <c:pt idx="190">
                  <c:v>4.5</c:v>
                </c:pt>
                <c:pt idx="191">
                  <c:v>4.5</c:v>
                </c:pt>
                <c:pt idx="192">
                  <c:v>4.5</c:v>
                </c:pt>
                <c:pt idx="193">
                  <c:v>4.5</c:v>
                </c:pt>
                <c:pt idx="194">
                  <c:v>4.5</c:v>
                </c:pt>
                <c:pt idx="195">
                  <c:v>4.5</c:v>
                </c:pt>
                <c:pt idx="196">
                  <c:v>4.5</c:v>
                </c:pt>
                <c:pt idx="197">
                  <c:v>4.5</c:v>
                </c:pt>
                <c:pt idx="198">
                  <c:v>4.5</c:v>
                </c:pt>
                <c:pt idx="199">
                  <c:v>4.5</c:v>
                </c:pt>
                <c:pt idx="200">
                  <c:v>4.5</c:v>
                </c:pt>
                <c:pt idx="201">
                  <c:v>4.5</c:v>
                </c:pt>
                <c:pt idx="202">
                  <c:v>4.5</c:v>
                </c:pt>
                <c:pt idx="203">
                  <c:v>4.5</c:v>
                </c:pt>
                <c:pt idx="204">
                  <c:v>4.5</c:v>
                </c:pt>
                <c:pt idx="205">
                  <c:v>4.5</c:v>
                </c:pt>
                <c:pt idx="206">
                  <c:v>4.5</c:v>
                </c:pt>
                <c:pt idx="207">
                  <c:v>4.5</c:v>
                </c:pt>
                <c:pt idx="208">
                  <c:v>4.5</c:v>
                </c:pt>
                <c:pt idx="209">
                  <c:v>4.5</c:v>
                </c:pt>
                <c:pt idx="210">
                  <c:v>4.5</c:v>
                </c:pt>
                <c:pt idx="211">
                  <c:v>4.5</c:v>
                </c:pt>
                <c:pt idx="212">
                  <c:v>4.5</c:v>
                </c:pt>
                <c:pt idx="213">
                  <c:v>4.5</c:v>
                </c:pt>
                <c:pt idx="214">
                  <c:v>4.5</c:v>
                </c:pt>
                <c:pt idx="215">
                  <c:v>4.5</c:v>
                </c:pt>
                <c:pt idx="216">
                  <c:v>4.5</c:v>
                </c:pt>
                <c:pt idx="217">
                  <c:v>4.5</c:v>
                </c:pt>
                <c:pt idx="218">
                  <c:v>4.5</c:v>
                </c:pt>
                <c:pt idx="219">
                  <c:v>4.5</c:v>
                </c:pt>
                <c:pt idx="220">
                  <c:v>4.5</c:v>
                </c:pt>
                <c:pt idx="221">
                  <c:v>4.5</c:v>
                </c:pt>
                <c:pt idx="222">
                  <c:v>4.5</c:v>
                </c:pt>
                <c:pt idx="223">
                  <c:v>4.5</c:v>
                </c:pt>
                <c:pt idx="224">
                  <c:v>4.5</c:v>
                </c:pt>
                <c:pt idx="225">
                  <c:v>4.5</c:v>
                </c:pt>
                <c:pt idx="226">
                  <c:v>4.5</c:v>
                </c:pt>
                <c:pt idx="227">
                  <c:v>4.5</c:v>
                </c:pt>
                <c:pt idx="228">
                  <c:v>4.5</c:v>
                </c:pt>
                <c:pt idx="229">
                  <c:v>4.5</c:v>
                </c:pt>
                <c:pt idx="230">
                  <c:v>4.5</c:v>
                </c:pt>
                <c:pt idx="231">
                  <c:v>4.5</c:v>
                </c:pt>
                <c:pt idx="232">
                  <c:v>4.5</c:v>
                </c:pt>
                <c:pt idx="233">
                  <c:v>4.5</c:v>
                </c:pt>
                <c:pt idx="234">
                  <c:v>4.5</c:v>
                </c:pt>
                <c:pt idx="235">
                  <c:v>4.5</c:v>
                </c:pt>
                <c:pt idx="236">
                  <c:v>4.5</c:v>
                </c:pt>
                <c:pt idx="237">
                  <c:v>4.5</c:v>
                </c:pt>
                <c:pt idx="238">
                  <c:v>4.5</c:v>
                </c:pt>
                <c:pt idx="239">
                  <c:v>4.5</c:v>
                </c:pt>
                <c:pt idx="240">
                  <c:v>4.5</c:v>
                </c:pt>
                <c:pt idx="241">
                  <c:v>4.5</c:v>
                </c:pt>
                <c:pt idx="242">
                  <c:v>4.5</c:v>
                </c:pt>
                <c:pt idx="243">
                  <c:v>4.5</c:v>
                </c:pt>
                <c:pt idx="244">
                  <c:v>4.5</c:v>
                </c:pt>
                <c:pt idx="245">
                  <c:v>4.5</c:v>
                </c:pt>
                <c:pt idx="246">
                  <c:v>4.5</c:v>
                </c:pt>
                <c:pt idx="247">
                  <c:v>4.5</c:v>
                </c:pt>
                <c:pt idx="248">
                  <c:v>4.5</c:v>
                </c:pt>
                <c:pt idx="249">
                  <c:v>4.5</c:v>
                </c:pt>
                <c:pt idx="250">
                  <c:v>4.5</c:v>
                </c:pt>
                <c:pt idx="251">
                  <c:v>4.5</c:v>
                </c:pt>
                <c:pt idx="252">
                  <c:v>4.5</c:v>
                </c:pt>
                <c:pt idx="253">
                  <c:v>4.5</c:v>
                </c:pt>
                <c:pt idx="254">
                  <c:v>4.5</c:v>
                </c:pt>
                <c:pt idx="255">
                  <c:v>4.5</c:v>
                </c:pt>
                <c:pt idx="256">
                  <c:v>4.5</c:v>
                </c:pt>
                <c:pt idx="257">
                  <c:v>4.5</c:v>
                </c:pt>
                <c:pt idx="258">
                  <c:v>4.5</c:v>
                </c:pt>
                <c:pt idx="259">
                  <c:v>4.5</c:v>
                </c:pt>
                <c:pt idx="260">
                  <c:v>4.5</c:v>
                </c:pt>
                <c:pt idx="261">
                  <c:v>4.5</c:v>
                </c:pt>
                <c:pt idx="262">
                  <c:v>4.5</c:v>
                </c:pt>
                <c:pt idx="263">
                  <c:v>4.5</c:v>
                </c:pt>
                <c:pt idx="264">
                  <c:v>4.5</c:v>
                </c:pt>
                <c:pt idx="265">
                  <c:v>4.5</c:v>
                </c:pt>
                <c:pt idx="266">
                  <c:v>4.5</c:v>
                </c:pt>
                <c:pt idx="267">
                  <c:v>4.5</c:v>
                </c:pt>
                <c:pt idx="268">
                  <c:v>4.5</c:v>
                </c:pt>
                <c:pt idx="269">
                  <c:v>4.5</c:v>
                </c:pt>
                <c:pt idx="270">
                  <c:v>4.5</c:v>
                </c:pt>
                <c:pt idx="271">
                  <c:v>4.5</c:v>
                </c:pt>
                <c:pt idx="272">
                  <c:v>4.5</c:v>
                </c:pt>
                <c:pt idx="273">
                  <c:v>4.5</c:v>
                </c:pt>
                <c:pt idx="274">
                  <c:v>4.5</c:v>
                </c:pt>
                <c:pt idx="275">
                  <c:v>4.5</c:v>
                </c:pt>
                <c:pt idx="276">
                  <c:v>4.5</c:v>
                </c:pt>
                <c:pt idx="277">
                  <c:v>4.5</c:v>
                </c:pt>
                <c:pt idx="278">
                  <c:v>4.5</c:v>
                </c:pt>
                <c:pt idx="279">
                  <c:v>4.5</c:v>
                </c:pt>
                <c:pt idx="280">
                  <c:v>4.5</c:v>
                </c:pt>
                <c:pt idx="281">
                  <c:v>4.5</c:v>
                </c:pt>
                <c:pt idx="282">
                  <c:v>4.5</c:v>
                </c:pt>
                <c:pt idx="283">
                  <c:v>4.5</c:v>
                </c:pt>
                <c:pt idx="284">
                  <c:v>4.5</c:v>
                </c:pt>
                <c:pt idx="285">
                  <c:v>4.5</c:v>
                </c:pt>
                <c:pt idx="286">
                  <c:v>4.5</c:v>
                </c:pt>
                <c:pt idx="287">
                  <c:v>4.5</c:v>
                </c:pt>
                <c:pt idx="288">
                  <c:v>4.5</c:v>
                </c:pt>
                <c:pt idx="289">
                  <c:v>4.5</c:v>
                </c:pt>
                <c:pt idx="290">
                  <c:v>4.5</c:v>
                </c:pt>
                <c:pt idx="291">
                  <c:v>4.5</c:v>
                </c:pt>
                <c:pt idx="292">
                  <c:v>4.5</c:v>
                </c:pt>
                <c:pt idx="293">
                  <c:v>4.5</c:v>
                </c:pt>
                <c:pt idx="294">
                  <c:v>4.5</c:v>
                </c:pt>
                <c:pt idx="295">
                  <c:v>4.5</c:v>
                </c:pt>
                <c:pt idx="296">
                  <c:v>4.5</c:v>
                </c:pt>
                <c:pt idx="297">
                  <c:v>4.5</c:v>
                </c:pt>
                <c:pt idx="298">
                  <c:v>4.5</c:v>
                </c:pt>
                <c:pt idx="299">
                  <c:v>4.5</c:v>
                </c:pt>
                <c:pt idx="300">
                  <c:v>4.5</c:v>
                </c:pt>
                <c:pt idx="301">
                  <c:v>4.5</c:v>
                </c:pt>
                <c:pt idx="302">
                  <c:v>4.5</c:v>
                </c:pt>
                <c:pt idx="303">
                  <c:v>4.5</c:v>
                </c:pt>
                <c:pt idx="304">
                  <c:v>4.5</c:v>
                </c:pt>
                <c:pt idx="305">
                  <c:v>4.5</c:v>
                </c:pt>
                <c:pt idx="306">
                  <c:v>4.5</c:v>
                </c:pt>
                <c:pt idx="307">
                  <c:v>4.5</c:v>
                </c:pt>
                <c:pt idx="308">
                  <c:v>4.5</c:v>
                </c:pt>
                <c:pt idx="309">
                  <c:v>4.5</c:v>
                </c:pt>
                <c:pt idx="310">
                  <c:v>4.5</c:v>
                </c:pt>
                <c:pt idx="311">
                  <c:v>4.5</c:v>
                </c:pt>
                <c:pt idx="312">
                  <c:v>4.5</c:v>
                </c:pt>
                <c:pt idx="313">
                  <c:v>4.5</c:v>
                </c:pt>
                <c:pt idx="314">
                  <c:v>4.5</c:v>
                </c:pt>
                <c:pt idx="315">
                  <c:v>4.5</c:v>
                </c:pt>
                <c:pt idx="316">
                  <c:v>4.5</c:v>
                </c:pt>
                <c:pt idx="317">
                  <c:v>4.5</c:v>
                </c:pt>
                <c:pt idx="318">
                  <c:v>4.5</c:v>
                </c:pt>
                <c:pt idx="319">
                  <c:v>4.5</c:v>
                </c:pt>
                <c:pt idx="320">
                  <c:v>4.5</c:v>
                </c:pt>
                <c:pt idx="321">
                  <c:v>4.5</c:v>
                </c:pt>
                <c:pt idx="322">
                  <c:v>4.5</c:v>
                </c:pt>
                <c:pt idx="323">
                  <c:v>4.5</c:v>
                </c:pt>
                <c:pt idx="324">
                  <c:v>4.5</c:v>
                </c:pt>
                <c:pt idx="325">
                  <c:v>4.5</c:v>
                </c:pt>
                <c:pt idx="326">
                  <c:v>4.5</c:v>
                </c:pt>
                <c:pt idx="327">
                  <c:v>4.5</c:v>
                </c:pt>
                <c:pt idx="328">
                  <c:v>4.5</c:v>
                </c:pt>
                <c:pt idx="329">
                  <c:v>4.5</c:v>
                </c:pt>
                <c:pt idx="330">
                  <c:v>4.5</c:v>
                </c:pt>
                <c:pt idx="331">
                  <c:v>4.5</c:v>
                </c:pt>
                <c:pt idx="332">
                  <c:v>4.5</c:v>
                </c:pt>
                <c:pt idx="333">
                  <c:v>4.5</c:v>
                </c:pt>
                <c:pt idx="334">
                  <c:v>4.5</c:v>
                </c:pt>
                <c:pt idx="335">
                  <c:v>4.5</c:v>
                </c:pt>
                <c:pt idx="336">
                  <c:v>4.5</c:v>
                </c:pt>
                <c:pt idx="337">
                  <c:v>4.5</c:v>
                </c:pt>
                <c:pt idx="338">
                  <c:v>4.5</c:v>
                </c:pt>
                <c:pt idx="339">
                  <c:v>4.5</c:v>
                </c:pt>
                <c:pt idx="340">
                  <c:v>4.5</c:v>
                </c:pt>
                <c:pt idx="341">
                  <c:v>4.5</c:v>
                </c:pt>
                <c:pt idx="342">
                  <c:v>4.5</c:v>
                </c:pt>
                <c:pt idx="343">
                  <c:v>4.5</c:v>
                </c:pt>
                <c:pt idx="344">
                  <c:v>4.5</c:v>
                </c:pt>
                <c:pt idx="345">
                  <c:v>4.5</c:v>
                </c:pt>
                <c:pt idx="346">
                  <c:v>4.5</c:v>
                </c:pt>
                <c:pt idx="347">
                  <c:v>4.5</c:v>
                </c:pt>
                <c:pt idx="348">
                  <c:v>4.5</c:v>
                </c:pt>
                <c:pt idx="349">
                  <c:v>4.5</c:v>
                </c:pt>
                <c:pt idx="350">
                  <c:v>4.5</c:v>
                </c:pt>
                <c:pt idx="351">
                  <c:v>4.5</c:v>
                </c:pt>
                <c:pt idx="352">
                  <c:v>4.5</c:v>
                </c:pt>
                <c:pt idx="353">
                  <c:v>4.5</c:v>
                </c:pt>
                <c:pt idx="354">
                  <c:v>4.5</c:v>
                </c:pt>
                <c:pt idx="355">
                  <c:v>4.5</c:v>
                </c:pt>
                <c:pt idx="356">
                  <c:v>4.5</c:v>
                </c:pt>
                <c:pt idx="357">
                  <c:v>4.5</c:v>
                </c:pt>
                <c:pt idx="358">
                  <c:v>4.5</c:v>
                </c:pt>
                <c:pt idx="359">
                  <c:v>4.5</c:v>
                </c:pt>
                <c:pt idx="360">
                  <c:v>4.5</c:v>
                </c:pt>
                <c:pt idx="361">
                  <c:v>4.5</c:v>
                </c:pt>
                <c:pt idx="362">
                  <c:v>4.5</c:v>
                </c:pt>
                <c:pt idx="363">
                  <c:v>4.5</c:v>
                </c:pt>
                <c:pt idx="364">
                  <c:v>4.5</c:v>
                </c:pt>
                <c:pt idx="365">
                  <c:v>4.5</c:v>
                </c:pt>
                <c:pt idx="366">
                  <c:v>4.5</c:v>
                </c:pt>
                <c:pt idx="367">
                  <c:v>4.5</c:v>
                </c:pt>
                <c:pt idx="368">
                  <c:v>4.5</c:v>
                </c:pt>
                <c:pt idx="369">
                  <c:v>4.5</c:v>
                </c:pt>
                <c:pt idx="370">
                  <c:v>4.5</c:v>
                </c:pt>
                <c:pt idx="371">
                  <c:v>4.5</c:v>
                </c:pt>
                <c:pt idx="372">
                  <c:v>4.5</c:v>
                </c:pt>
                <c:pt idx="373">
                  <c:v>4.5</c:v>
                </c:pt>
                <c:pt idx="374">
                  <c:v>4.5</c:v>
                </c:pt>
                <c:pt idx="375">
                  <c:v>4.5</c:v>
                </c:pt>
                <c:pt idx="376">
                  <c:v>4.5</c:v>
                </c:pt>
                <c:pt idx="377">
                  <c:v>4.5</c:v>
                </c:pt>
                <c:pt idx="378">
                  <c:v>4.5</c:v>
                </c:pt>
                <c:pt idx="379">
                  <c:v>4.5</c:v>
                </c:pt>
                <c:pt idx="380">
                  <c:v>4.5</c:v>
                </c:pt>
                <c:pt idx="381">
                  <c:v>4.5</c:v>
                </c:pt>
                <c:pt idx="382">
                  <c:v>4.5</c:v>
                </c:pt>
                <c:pt idx="383">
                  <c:v>4.5</c:v>
                </c:pt>
                <c:pt idx="384">
                  <c:v>4.5</c:v>
                </c:pt>
                <c:pt idx="385">
                  <c:v>4.5</c:v>
                </c:pt>
                <c:pt idx="386">
                  <c:v>4.5</c:v>
                </c:pt>
                <c:pt idx="387">
                  <c:v>4.5</c:v>
                </c:pt>
                <c:pt idx="388">
                  <c:v>4.5</c:v>
                </c:pt>
                <c:pt idx="389">
                  <c:v>4.5</c:v>
                </c:pt>
                <c:pt idx="390">
                  <c:v>4.5</c:v>
                </c:pt>
                <c:pt idx="391">
                  <c:v>4.5</c:v>
                </c:pt>
                <c:pt idx="392">
                  <c:v>4.5</c:v>
                </c:pt>
                <c:pt idx="393">
                  <c:v>4.5</c:v>
                </c:pt>
                <c:pt idx="394">
                  <c:v>4.5</c:v>
                </c:pt>
                <c:pt idx="395">
                  <c:v>4.5</c:v>
                </c:pt>
                <c:pt idx="396">
                  <c:v>4.5</c:v>
                </c:pt>
                <c:pt idx="397">
                  <c:v>4.5</c:v>
                </c:pt>
                <c:pt idx="398">
                  <c:v>4.5</c:v>
                </c:pt>
                <c:pt idx="399">
                  <c:v>4.5</c:v>
                </c:pt>
                <c:pt idx="400">
                  <c:v>4.5</c:v>
                </c:pt>
                <c:pt idx="401">
                  <c:v>4.5</c:v>
                </c:pt>
                <c:pt idx="402">
                  <c:v>4.5</c:v>
                </c:pt>
                <c:pt idx="403">
                  <c:v>4.5</c:v>
                </c:pt>
                <c:pt idx="404">
                  <c:v>4.5</c:v>
                </c:pt>
                <c:pt idx="405">
                  <c:v>4.5</c:v>
                </c:pt>
                <c:pt idx="406">
                  <c:v>4.5</c:v>
                </c:pt>
                <c:pt idx="407">
                  <c:v>4.5</c:v>
                </c:pt>
                <c:pt idx="408">
                  <c:v>4.5</c:v>
                </c:pt>
                <c:pt idx="409">
                  <c:v>4.5</c:v>
                </c:pt>
                <c:pt idx="410">
                  <c:v>4.5</c:v>
                </c:pt>
                <c:pt idx="411">
                  <c:v>4.5</c:v>
                </c:pt>
                <c:pt idx="412">
                  <c:v>4.5</c:v>
                </c:pt>
                <c:pt idx="413">
                  <c:v>4.5</c:v>
                </c:pt>
                <c:pt idx="414">
                  <c:v>4.5</c:v>
                </c:pt>
                <c:pt idx="415">
                  <c:v>4.5</c:v>
                </c:pt>
                <c:pt idx="416">
                  <c:v>4.5</c:v>
                </c:pt>
                <c:pt idx="417">
                  <c:v>4.5</c:v>
                </c:pt>
                <c:pt idx="418">
                  <c:v>4.5</c:v>
                </c:pt>
                <c:pt idx="419">
                  <c:v>4.5</c:v>
                </c:pt>
                <c:pt idx="420">
                  <c:v>4.5</c:v>
                </c:pt>
                <c:pt idx="421">
                  <c:v>4.5</c:v>
                </c:pt>
                <c:pt idx="422">
                  <c:v>4.5</c:v>
                </c:pt>
                <c:pt idx="423">
                  <c:v>4.5</c:v>
                </c:pt>
                <c:pt idx="424">
                  <c:v>4.5</c:v>
                </c:pt>
                <c:pt idx="425">
                  <c:v>4.5</c:v>
                </c:pt>
                <c:pt idx="426">
                  <c:v>4.5</c:v>
                </c:pt>
                <c:pt idx="427">
                  <c:v>4.5</c:v>
                </c:pt>
                <c:pt idx="428">
                  <c:v>4.5</c:v>
                </c:pt>
                <c:pt idx="429">
                  <c:v>4.5</c:v>
                </c:pt>
                <c:pt idx="430">
                  <c:v>4.5</c:v>
                </c:pt>
                <c:pt idx="431">
                  <c:v>4.5</c:v>
                </c:pt>
                <c:pt idx="432">
                  <c:v>4.5</c:v>
                </c:pt>
                <c:pt idx="433">
                  <c:v>4.5</c:v>
                </c:pt>
                <c:pt idx="434">
                  <c:v>4.5</c:v>
                </c:pt>
                <c:pt idx="435">
                  <c:v>4.5</c:v>
                </c:pt>
                <c:pt idx="436">
                  <c:v>4.5</c:v>
                </c:pt>
                <c:pt idx="437">
                  <c:v>4.5</c:v>
                </c:pt>
                <c:pt idx="438">
                  <c:v>4.5</c:v>
                </c:pt>
                <c:pt idx="439">
                  <c:v>4.5</c:v>
                </c:pt>
                <c:pt idx="440">
                  <c:v>4.5</c:v>
                </c:pt>
                <c:pt idx="441">
                  <c:v>4.5</c:v>
                </c:pt>
                <c:pt idx="442">
                  <c:v>4.5</c:v>
                </c:pt>
                <c:pt idx="443">
                  <c:v>4.5</c:v>
                </c:pt>
                <c:pt idx="444">
                  <c:v>4.5</c:v>
                </c:pt>
                <c:pt idx="445">
                  <c:v>4.5</c:v>
                </c:pt>
                <c:pt idx="446">
                  <c:v>4.5</c:v>
                </c:pt>
                <c:pt idx="447">
                  <c:v>4.5</c:v>
                </c:pt>
                <c:pt idx="448">
                  <c:v>4.5</c:v>
                </c:pt>
                <c:pt idx="449">
                  <c:v>4.5</c:v>
                </c:pt>
                <c:pt idx="450">
                  <c:v>4.5</c:v>
                </c:pt>
                <c:pt idx="451">
                  <c:v>4.5</c:v>
                </c:pt>
                <c:pt idx="452">
                  <c:v>4.5</c:v>
                </c:pt>
                <c:pt idx="453">
                  <c:v>4.5</c:v>
                </c:pt>
                <c:pt idx="454">
                  <c:v>4.5</c:v>
                </c:pt>
                <c:pt idx="455">
                  <c:v>4.5</c:v>
                </c:pt>
                <c:pt idx="456">
                  <c:v>4.5</c:v>
                </c:pt>
                <c:pt idx="457">
                  <c:v>4.5</c:v>
                </c:pt>
                <c:pt idx="458">
                  <c:v>4.5</c:v>
                </c:pt>
                <c:pt idx="459">
                  <c:v>4.5</c:v>
                </c:pt>
                <c:pt idx="460">
                  <c:v>4.5</c:v>
                </c:pt>
                <c:pt idx="461">
                  <c:v>4.5</c:v>
                </c:pt>
                <c:pt idx="462">
                  <c:v>4.5</c:v>
                </c:pt>
                <c:pt idx="463">
                  <c:v>4.5</c:v>
                </c:pt>
                <c:pt idx="464">
                  <c:v>4.5</c:v>
                </c:pt>
                <c:pt idx="465">
                  <c:v>4.5</c:v>
                </c:pt>
                <c:pt idx="466">
                  <c:v>4.5</c:v>
                </c:pt>
                <c:pt idx="467">
                  <c:v>4.5</c:v>
                </c:pt>
                <c:pt idx="468">
                  <c:v>4.5</c:v>
                </c:pt>
                <c:pt idx="469">
                  <c:v>4.5</c:v>
                </c:pt>
                <c:pt idx="470">
                  <c:v>4.5</c:v>
                </c:pt>
                <c:pt idx="471">
                  <c:v>4.5</c:v>
                </c:pt>
                <c:pt idx="472">
                  <c:v>4.5</c:v>
                </c:pt>
                <c:pt idx="473">
                  <c:v>4.5</c:v>
                </c:pt>
                <c:pt idx="474">
                  <c:v>4.5</c:v>
                </c:pt>
                <c:pt idx="475">
                  <c:v>4.5</c:v>
                </c:pt>
                <c:pt idx="476">
                  <c:v>4.5</c:v>
                </c:pt>
                <c:pt idx="477">
                  <c:v>4.5</c:v>
                </c:pt>
                <c:pt idx="478">
                  <c:v>4.5</c:v>
                </c:pt>
                <c:pt idx="479">
                  <c:v>4.5</c:v>
                </c:pt>
                <c:pt idx="480">
                  <c:v>4.5</c:v>
                </c:pt>
                <c:pt idx="481">
                  <c:v>4.5</c:v>
                </c:pt>
                <c:pt idx="482">
                  <c:v>4.5</c:v>
                </c:pt>
                <c:pt idx="483">
                  <c:v>4.5</c:v>
                </c:pt>
                <c:pt idx="484">
                  <c:v>4.5</c:v>
                </c:pt>
                <c:pt idx="485">
                  <c:v>4.5</c:v>
                </c:pt>
                <c:pt idx="486">
                  <c:v>4.5</c:v>
                </c:pt>
                <c:pt idx="487">
                  <c:v>4.5</c:v>
                </c:pt>
                <c:pt idx="488">
                  <c:v>4.5</c:v>
                </c:pt>
                <c:pt idx="489">
                  <c:v>4.5</c:v>
                </c:pt>
                <c:pt idx="490">
                  <c:v>4.5</c:v>
                </c:pt>
                <c:pt idx="491">
                  <c:v>4.5</c:v>
                </c:pt>
                <c:pt idx="492">
                  <c:v>4.5</c:v>
                </c:pt>
                <c:pt idx="493">
                  <c:v>4.5</c:v>
                </c:pt>
                <c:pt idx="494">
                  <c:v>4.5</c:v>
                </c:pt>
                <c:pt idx="495">
                  <c:v>4.5</c:v>
                </c:pt>
                <c:pt idx="496">
                  <c:v>4.5</c:v>
                </c:pt>
                <c:pt idx="497">
                  <c:v>4.5</c:v>
                </c:pt>
                <c:pt idx="498">
                  <c:v>4.5</c:v>
                </c:pt>
                <c:pt idx="499">
                  <c:v>4.5</c:v>
                </c:pt>
                <c:pt idx="500">
                  <c:v>4.5</c:v>
                </c:pt>
                <c:pt idx="501">
                  <c:v>4.5</c:v>
                </c:pt>
                <c:pt idx="502">
                  <c:v>4.5</c:v>
                </c:pt>
                <c:pt idx="503">
                  <c:v>4.5</c:v>
                </c:pt>
                <c:pt idx="504">
                  <c:v>4.5</c:v>
                </c:pt>
                <c:pt idx="505">
                  <c:v>4.5</c:v>
                </c:pt>
                <c:pt idx="506">
                  <c:v>4.5</c:v>
                </c:pt>
                <c:pt idx="507">
                  <c:v>4.5</c:v>
                </c:pt>
                <c:pt idx="508">
                  <c:v>4.5</c:v>
                </c:pt>
                <c:pt idx="509">
                  <c:v>4.5</c:v>
                </c:pt>
                <c:pt idx="510">
                  <c:v>4.5</c:v>
                </c:pt>
                <c:pt idx="511">
                  <c:v>4.5</c:v>
                </c:pt>
                <c:pt idx="512">
                  <c:v>4.5</c:v>
                </c:pt>
                <c:pt idx="513">
                  <c:v>4.5</c:v>
                </c:pt>
                <c:pt idx="514">
                  <c:v>4.5</c:v>
                </c:pt>
                <c:pt idx="515">
                  <c:v>4.5</c:v>
                </c:pt>
                <c:pt idx="516">
                  <c:v>4.5</c:v>
                </c:pt>
                <c:pt idx="517">
                  <c:v>4.5</c:v>
                </c:pt>
                <c:pt idx="518">
                  <c:v>4.5</c:v>
                </c:pt>
                <c:pt idx="519">
                  <c:v>4.5</c:v>
                </c:pt>
                <c:pt idx="520">
                  <c:v>4.5</c:v>
                </c:pt>
                <c:pt idx="521">
                  <c:v>4.5</c:v>
                </c:pt>
                <c:pt idx="522">
                  <c:v>4.5</c:v>
                </c:pt>
                <c:pt idx="523">
                  <c:v>4.5</c:v>
                </c:pt>
                <c:pt idx="524">
                  <c:v>4.5</c:v>
                </c:pt>
                <c:pt idx="525">
                  <c:v>4.5</c:v>
                </c:pt>
                <c:pt idx="526">
                  <c:v>4.5</c:v>
                </c:pt>
                <c:pt idx="527">
                  <c:v>4.5</c:v>
                </c:pt>
                <c:pt idx="528">
                  <c:v>4.5</c:v>
                </c:pt>
                <c:pt idx="529">
                  <c:v>4.5</c:v>
                </c:pt>
                <c:pt idx="530">
                  <c:v>4.5</c:v>
                </c:pt>
                <c:pt idx="531">
                  <c:v>4.5</c:v>
                </c:pt>
                <c:pt idx="532">
                  <c:v>4.5</c:v>
                </c:pt>
                <c:pt idx="533">
                  <c:v>4.5</c:v>
                </c:pt>
                <c:pt idx="534">
                  <c:v>4.5</c:v>
                </c:pt>
                <c:pt idx="535">
                  <c:v>4.5</c:v>
                </c:pt>
                <c:pt idx="536">
                  <c:v>4.5</c:v>
                </c:pt>
                <c:pt idx="537">
                  <c:v>4.5</c:v>
                </c:pt>
                <c:pt idx="538">
                  <c:v>4.5</c:v>
                </c:pt>
                <c:pt idx="539">
                  <c:v>4.5</c:v>
                </c:pt>
                <c:pt idx="540">
                  <c:v>4.5</c:v>
                </c:pt>
                <c:pt idx="541">
                  <c:v>4.5</c:v>
                </c:pt>
                <c:pt idx="542">
                  <c:v>4.5</c:v>
                </c:pt>
                <c:pt idx="543">
                  <c:v>4.5</c:v>
                </c:pt>
                <c:pt idx="544">
                  <c:v>4.5</c:v>
                </c:pt>
                <c:pt idx="545">
                  <c:v>4.5</c:v>
                </c:pt>
                <c:pt idx="546">
                  <c:v>4.5</c:v>
                </c:pt>
                <c:pt idx="547">
                  <c:v>4.5</c:v>
                </c:pt>
                <c:pt idx="548">
                  <c:v>4.5</c:v>
                </c:pt>
                <c:pt idx="549">
                  <c:v>4.5</c:v>
                </c:pt>
                <c:pt idx="550">
                  <c:v>4.5</c:v>
                </c:pt>
                <c:pt idx="551">
                  <c:v>4.5</c:v>
                </c:pt>
                <c:pt idx="552">
                  <c:v>4.5</c:v>
                </c:pt>
                <c:pt idx="553">
                  <c:v>4.5</c:v>
                </c:pt>
                <c:pt idx="554">
                  <c:v>4.5</c:v>
                </c:pt>
                <c:pt idx="555">
                  <c:v>4.5</c:v>
                </c:pt>
                <c:pt idx="556">
                  <c:v>4.5</c:v>
                </c:pt>
                <c:pt idx="557">
                  <c:v>4.5</c:v>
                </c:pt>
                <c:pt idx="558">
                  <c:v>4.5</c:v>
                </c:pt>
                <c:pt idx="559">
                  <c:v>4.5</c:v>
                </c:pt>
                <c:pt idx="560">
                  <c:v>4.5</c:v>
                </c:pt>
                <c:pt idx="561">
                  <c:v>4.5</c:v>
                </c:pt>
                <c:pt idx="562">
                  <c:v>4.5</c:v>
                </c:pt>
                <c:pt idx="563">
                  <c:v>4.5</c:v>
                </c:pt>
                <c:pt idx="564">
                  <c:v>4.5</c:v>
                </c:pt>
                <c:pt idx="565">
                  <c:v>4.5</c:v>
                </c:pt>
                <c:pt idx="566">
                  <c:v>4.5</c:v>
                </c:pt>
                <c:pt idx="567">
                  <c:v>4.5</c:v>
                </c:pt>
                <c:pt idx="568">
                  <c:v>4.5</c:v>
                </c:pt>
                <c:pt idx="569">
                  <c:v>4.5</c:v>
                </c:pt>
                <c:pt idx="570">
                  <c:v>4.5</c:v>
                </c:pt>
                <c:pt idx="571">
                  <c:v>4.5</c:v>
                </c:pt>
                <c:pt idx="572">
                  <c:v>4.5</c:v>
                </c:pt>
                <c:pt idx="573">
                  <c:v>4.5</c:v>
                </c:pt>
                <c:pt idx="574">
                  <c:v>4.5</c:v>
                </c:pt>
                <c:pt idx="575">
                  <c:v>4.5</c:v>
                </c:pt>
                <c:pt idx="576">
                  <c:v>4.5</c:v>
                </c:pt>
                <c:pt idx="577">
                  <c:v>4.5</c:v>
                </c:pt>
                <c:pt idx="578">
                  <c:v>4.5</c:v>
                </c:pt>
                <c:pt idx="579">
                  <c:v>4.5</c:v>
                </c:pt>
                <c:pt idx="580">
                  <c:v>4.5</c:v>
                </c:pt>
                <c:pt idx="581">
                  <c:v>4.5</c:v>
                </c:pt>
                <c:pt idx="582">
                  <c:v>4.5</c:v>
                </c:pt>
                <c:pt idx="583">
                  <c:v>4.5</c:v>
                </c:pt>
                <c:pt idx="584">
                  <c:v>4.5</c:v>
                </c:pt>
                <c:pt idx="585">
                  <c:v>4.5</c:v>
                </c:pt>
                <c:pt idx="586">
                  <c:v>4.5</c:v>
                </c:pt>
                <c:pt idx="587">
                  <c:v>4.5</c:v>
                </c:pt>
                <c:pt idx="588">
                  <c:v>4.5</c:v>
                </c:pt>
                <c:pt idx="589">
                  <c:v>4.5</c:v>
                </c:pt>
                <c:pt idx="590">
                  <c:v>4.5</c:v>
                </c:pt>
                <c:pt idx="591">
                  <c:v>4.5</c:v>
                </c:pt>
                <c:pt idx="592">
                  <c:v>4.5</c:v>
                </c:pt>
                <c:pt idx="593">
                  <c:v>4.5</c:v>
                </c:pt>
                <c:pt idx="594">
                  <c:v>4.5</c:v>
                </c:pt>
                <c:pt idx="595">
                  <c:v>4.5</c:v>
                </c:pt>
                <c:pt idx="596">
                  <c:v>4.5</c:v>
                </c:pt>
                <c:pt idx="597">
                  <c:v>4.5</c:v>
                </c:pt>
                <c:pt idx="598">
                  <c:v>4.5</c:v>
                </c:pt>
                <c:pt idx="599">
                  <c:v>4.5</c:v>
                </c:pt>
                <c:pt idx="600">
                  <c:v>4.5</c:v>
                </c:pt>
                <c:pt idx="601">
                  <c:v>4.5</c:v>
                </c:pt>
                <c:pt idx="602">
                  <c:v>4.5</c:v>
                </c:pt>
                <c:pt idx="603">
                  <c:v>4.5</c:v>
                </c:pt>
                <c:pt idx="604">
                  <c:v>4.5</c:v>
                </c:pt>
                <c:pt idx="605">
                  <c:v>4.5</c:v>
                </c:pt>
                <c:pt idx="606">
                  <c:v>4.5</c:v>
                </c:pt>
                <c:pt idx="607">
                  <c:v>4.5</c:v>
                </c:pt>
                <c:pt idx="608">
                  <c:v>4.5</c:v>
                </c:pt>
                <c:pt idx="609">
                  <c:v>4.5</c:v>
                </c:pt>
                <c:pt idx="610">
                  <c:v>4.5</c:v>
                </c:pt>
                <c:pt idx="611">
                  <c:v>4.5</c:v>
                </c:pt>
                <c:pt idx="612">
                  <c:v>4.5</c:v>
                </c:pt>
                <c:pt idx="613">
                  <c:v>4.5</c:v>
                </c:pt>
                <c:pt idx="614">
                  <c:v>4.5</c:v>
                </c:pt>
                <c:pt idx="615">
                  <c:v>4.5</c:v>
                </c:pt>
                <c:pt idx="616">
                  <c:v>4.5</c:v>
                </c:pt>
                <c:pt idx="617">
                  <c:v>4.5</c:v>
                </c:pt>
                <c:pt idx="618">
                  <c:v>4.5</c:v>
                </c:pt>
                <c:pt idx="619">
                  <c:v>4.5</c:v>
                </c:pt>
                <c:pt idx="620">
                  <c:v>4.5</c:v>
                </c:pt>
                <c:pt idx="621">
                  <c:v>4.5</c:v>
                </c:pt>
                <c:pt idx="622">
                  <c:v>4.5</c:v>
                </c:pt>
                <c:pt idx="623">
                  <c:v>4.5</c:v>
                </c:pt>
                <c:pt idx="624">
                  <c:v>4.5</c:v>
                </c:pt>
                <c:pt idx="625">
                  <c:v>4.5</c:v>
                </c:pt>
                <c:pt idx="626">
                  <c:v>4.5</c:v>
                </c:pt>
                <c:pt idx="627">
                  <c:v>4.5</c:v>
                </c:pt>
                <c:pt idx="628">
                  <c:v>4.5</c:v>
                </c:pt>
                <c:pt idx="629">
                  <c:v>4.5</c:v>
                </c:pt>
                <c:pt idx="630">
                  <c:v>4.5</c:v>
                </c:pt>
                <c:pt idx="631">
                  <c:v>4.5</c:v>
                </c:pt>
                <c:pt idx="632">
                  <c:v>4.5</c:v>
                </c:pt>
                <c:pt idx="633">
                  <c:v>4.5</c:v>
                </c:pt>
                <c:pt idx="634">
                  <c:v>4.5</c:v>
                </c:pt>
                <c:pt idx="635">
                  <c:v>4.5</c:v>
                </c:pt>
                <c:pt idx="636">
                  <c:v>4.5</c:v>
                </c:pt>
                <c:pt idx="637">
                  <c:v>4.5</c:v>
                </c:pt>
                <c:pt idx="638">
                  <c:v>4.5</c:v>
                </c:pt>
                <c:pt idx="639">
                  <c:v>4.5</c:v>
                </c:pt>
                <c:pt idx="640">
                  <c:v>4.5</c:v>
                </c:pt>
                <c:pt idx="641">
                  <c:v>4.5</c:v>
                </c:pt>
                <c:pt idx="642">
                  <c:v>4.5</c:v>
                </c:pt>
                <c:pt idx="643">
                  <c:v>4.5</c:v>
                </c:pt>
                <c:pt idx="644">
                  <c:v>4.5</c:v>
                </c:pt>
                <c:pt idx="645">
                  <c:v>4.5</c:v>
                </c:pt>
                <c:pt idx="646">
                  <c:v>4.5</c:v>
                </c:pt>
                <c:pt idx="647">
                  <c:v>4.5</c:v>
                </c:pt>
                <c:pt idx="648">
                  <c:v>4.5</c:v>
                </c:pt>
                <c:pt idx="649">
                  <c:v>4.5</c:v>
                </c:pt>
                <c:pt idx="650">
                  <c:v>4.5</c:v>
                </c:pt>
                <c:pt idx="651">
                  <c:v>4.5</c:v>
                </c:pt>
                <c:pt idx="652">
                  <c:v>4.5</c:v>
                </c:pt>
                <c:pt idx="653">
                  <c:v>4.5</c:v>
                </c:pt>
                <c:pt idx="654">
                  <c:v>4.5</c:v>
                </c:pt>
                <c:pt idx="655">
                  <c:v>4.5</c:v>
                </c:pt>
                <c:pt idx="656">
                  <c:v>4.5</c:v>
                </c:pt>
                <c:pt idx="657">
                  <c:v>4.5</c:v>
                </c:pt>
                <c:pt idx="658">
                  <c:v>4.5</c:v>
                </c:pt>
                <c:pt idx="659">
                  <c:v>4.5</c:v>
                </c:pt>
                <c:pt idx="660">
                  <c:v>4.5</c:v>
                </c:pt>
                <c:pt idx="661">
                  <c:v>4.5</c:v>
                </c:pt>
                <c:pt idx="662">
                  <c:v>4.5</c:v>
                </c:pt>
                <c:pt idx="663">
                  <c:v>4.5</c:v>
                </c:pt>
                <c:pt idx="664">
                  <c:v>4.5</c:v>
                </c:pt>
                <c:pt idx="665">
                  <c:v>4.5</c:v>
                </c:pt>
                <c:pt idx="666">
                  <c:v>4.5</c:v>
                </c:pt>
                <c:pt idx="667">
                  <c:v>4.5</c:v>
                </c:pt>
                <c:pt idx="668">
                  <c:v>4.5</c:v>
                </c:pt>
                <c:pt idx="669">
                  <c:v>4.5</c:v>
                </c:pt>
                <c:pt idx="670">
                  <c:v>4.5</c:v>
                </c:pt>
                <c:pt idx="671">
                  <c:v>4.5</c:v>
                </c:pt>
                <c:pt idx="672">
                  <c:v>4.5</c:v>
                </c:pt>
                <c:pt idx="673">
                  <c:v>4.5</c:v>
                </c:pt>
                <c:pt idx="674">
                  <c:v>4.5</c:v>
                </c:pt>
                <c:pt idx="675">
                  <c:v>4.5</c:v>
                </c:pt>
                <c:pt idx="676">
                  <c:v>4.5</c:v>
                </c:pt>
                <c:pt idx="677">
                  <c:v>4.5</c:v>
                </c:pt>
                <c:pt idx="678">
                  <c:v>4.5</c:v>
                </c:pt>
                <c:pt idx="679">
                  <c:v>4.5</c:v>
                </c:pt>
                <c:pt idx="680">
                  <c:v>4.5</c:v>
                </c:pt>
                <c:pt idx="681">
                  <c:v>4.5</c:v>
                </c:pt>
                <c:pt idx="682">
                  <c:v>4.5</c:v>
                </c:pt>
                <c:pt idx="683">
                  <c:v>4.5</c:v>
                </c:pt>
                <c:pt idx="684">
                  <c:v>4.5</c:v>
                </c:pt>
                <c:pt idx="685">
                  <c:v>4.5</c:v>
                </c:pt>
                <c:pt idx="686">
                  <c:v>4.5</c:v>
                </c:pt>
                <c:pt idx="687">
                  <c:v>4.5</c:v>
                </c:pt>
                <c:pt idx="688">
                  <c:v>4.5</c:v>
                </c:pt>
                <c:pt idx="689">
                  <c:v>4.5</c:v>
                </c:pt>
                <c:pt idx="690">
                  <c:v>4.5</c:v>
                </c:pt>
                <c:pt idx="691">
                  <c:v>4.5</c:v>
                </c:pt>
                <c:pt idx="692">
                  <c:v>4.5</c:v>
                </c:pt>
                <c:pt idx="693">
                  <c:v>4.5</c:v>
                </c:pt>
                <c:pt idx="694">
                  <c:v>4.5</c:v>
                </c:pt>
                <c:pt idx="695">
                  <c:v>4.5</c:v>
                </c:pt>
                <c:pt idx="696">
                  <c:v>4.5</c:v>
                </c:pt>
                <c:pt idx="697">
                  <c:v>4.5</c:v>
                </c:pt>
                <c:pt idx="698">
                  <c:v>4.5</c:v>
                </c:pt>
                <c:pt idx="699">
                  <c:v>4.5</c:v>
                </c:pt>
                <c:pt idx="700">
                  <c:v>4.5</c:v>
                </c:pt>
                <c:pt idx="701">
                  <c:v>4.5</c:v>
                </c:pt>
                <c:pt idx="702">
                  <c:v>4.5</c:v>
                </c:pt>
                <c:pt idx="703">
                  <c:v>4.5</c:v>
                </c:pt>
                <c:pt idx="704">
                  <c:v>4.5</c:v>
                </c:pt>
                <c:pt idx="705">
                  <c:v>4.5</c:v>
                </c:pt>
                <c:pt idx="706">
                  <c:v>4.5</c:v>
                </c:pt>
                <c:pt idx="707">
                  <c:v>4.5</c:v>
                </c:pt>
                <c:pt idx="708">
                  <c:v>4.5</c:v>
                </c:pt>
                <c:pt idx="709">
                  <c:v>4.5</c:v>
                </c:pt>
                <c:pt idx="710">
                  <c:v>4.5</c:v>
                </c:pt>
                <c:pt idx="711">
                  <c:v>4.5</c:v>
                </c:pt>
                <c:pt idx="712">
                  <c:v>4.5</c:v>
                </c:pt>
                <c:pt idx="713">
                  <c:v>4.5</c:v>
                </c:pt>
                <c:pt idx="714">
                  <c:v>4.5</c:v>
                </c:pt>
                <c:pt idx="715">
                  <c:v>4.5</c:v>
                </c:pt>
                <c:pt idx="716">
                  <c:v>4.5</c:v>
                </c:pt>
                <c:pt idx="717">
                  <c:v>4.5</c:v>
                </c:pt>
                <c:pt idx="718">
                  <c:v>4.5</c:v>
                </c:pt>
                <c:pt idx="719">
                  <c:v>4.5</c:v>
                </c:pt>
                <c:pt idx="720">
                  <c:v>4.5</c:v>
                </c:pt>
                <c:pt idx="721">
                  <c:v>4.5</c:v>
                </c:pt>
                <c:pt idx="722">
                  <c:v>4.5</c:v>
                </c:pt>
                <c:pt idx="723">
                  <c:v>4.5</c:v>
                </c:pt>
                <c:pt idx="724">
                  <c:v>4.5</c:v>
                </c:pt>
                <c:pt idx="725">
                  <c:v>4.5</c:v>
                </c:pt>
                <c:pt idx="726">
                  <c:v>4.5</c:v>
                </c:pt>
                <c:pt idx="727">
                  <c:v>4.5</c:v>
                </c:pt>
                <c:pt idx="728">
                  <c:v>4.5</c:v>
                </c:pt>
                <c:pt idx="729">
                  <c:v>4.5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9-2419-4569-9280-2ABC6563F4C1}"/>
            </c:ext>
          </c:extLst>
        </c:ser>
        <c:ser>
          <c:idx val="11"/>
          <c:order val="10"/>
          <c:tx>
            <c:v>MINIMO ABSOLUTO 1973</c:v>
          </c:tx>
          <c:spPr>
            <a:ln w="50800">
              <a:solidFill>
                <a:srgbClr val="00B050"/>
              </a:solidFill>
              <a:prstDash val="solid"/>
            </a:ln>
          </c:spPr>
          <c:marker>
            <c:symbol val="none"/>
          </c:marker>
          <c:cat>
            <c:numRef>
              <c:f>[1]Teléfono!$A$4390:$A$5121</c:f>
              <c:numCache>
                <c:formatCode>mmm</c:formatCode>
                <c:ptCount val="732"/>
                <c:pt idx="0">
                  <c:v>42370</c:v>
                </c:pt>
                <c:pt idx="1">
                  <c:v>42370</c:v>
                </c:pt>
                <c:pt idx="2">
                  <c:v>42371</c:v>
                </c:pt>
                <c:pt idx="3">
                  <c:v>42371</c:v>
                </c:pt>
                <c:pt idx="4">
                  <c:v>42372</c:v>
                </c:pt>
                <c:pt idx="5">
                  <c:v>42372</c:v>
                </c:pt>
                <c:pt idx="6">
                  <c:v>42373</c:v>
                </c:pt>
                <c:pt idx="7">
                  <c:v>42373</c:v>
                </c:pt>
                <c:pt idx="8">
                  <c:v>42374</c:v>
                </c:pt>
                <c:pt idx="9">
                  <c:v>42374</c:v>
                </c:pt>
                <c:pt idx="10">
                  <c:v>42375</c:v>
                </c:pt>
                <c:pt idx="11">
                  <c:v>42375</c:v>
                </c:pt>
                <c:pt idx="12">
                  <c:v>42376</c:v>
                </c:pt>
                <c:pt idx="13">
                  <c:v>42376</c:v>
                </c:pt>
                <c:pt idx="14">
                  <c:v>42377</c:v>
                </c:pt>
                <c:pt idx="15">
                  <c:v>42377</c:v>
                </c:pt>
                <c:pt idx="16">
                  <c:v>42378</c:v>
                </c:pt>
                <c:pt idx="17">
                  <c:v>42378</c:v>
                </c:pt>
                <c:pt idx="18">
                  <c:v>42379</c:v>
                </c:pt>
                <c:pt idx="19">
                  <c:v>42379</c:v>
                </c:pt>
                <c:pt idx="20">
                  <c:v>42380</c:v>
                </c:pt>
                <c:pt idx="21">
                  <c:v>42380</c:v>
                </c:pt>
                <c:pt idx="22">
                  <c:v>42381</c:v>
                </c:pt>
                <c:pt idx="23">
                  <c:v>42381</c:v>
                </c:pt>
                <c:pt idx="24">
                  <c:v>42382</c:v>
                </c:pt>
                <c:pt idx="25">
                  <c:v>42382</c:v>
                </c:pt>
                <c:pt idx="26">
                  <c:v>42383</c:v>
                </c:pt>
                <c:pt idx="27">
                  <c:v>42383</c:v>
                </c:pt>
                <c:pt idx="28">
                  <c:v>42384</c:v>
                </c:pt>
                <c:pt idx="29">
                  <c:v>42384</c:v>
                </c:pt>
                <c:pt idx="30">
                  <c:v>42385</c:v>
                </c:pt>
                <c:pt idx="31">
                  <c:v>42385</c:v>
                </c:pt>
                <c:pt idx="32">
                  <c:v>42386</c:v>
                </c:pt>
                <c:pt idx="33">
                  <c:v>42386</c:v>
                </c:pt>
                <c:pt idx="34">
                  <c:v>42387</c:v>
                </c:pt>
                <c:pt idx="35">
                  <c:v>42387</c:v>
                </c:pt>
                <c:pt idx="36">
                  <c:v>42388</c:v>
                </c:pt>
                <c:pt idx="37">
                  <c:v>42388</c:v>
                </c:pt>
                <c:pt idx="38">
                  <c:v>42389</c:v>
                </c:pt>
                <c:pt idx="39">
                  <c:v>42389</c:v>
                </c:pt>
                <c:pt idx="40">
                  <c:v>42390</c:v>
                </c:pt>
                <c:pt idx="41">
                  <c:v>42390</c:v>
                </c:pt>
                <c:pt idx="42">
                  <c:v>42391</c:v>
                </c:pt>
                <c:pt idx="43">
                  <c:v>42391</c:v>
                </c:pt>
                <c:pt idx="44">
                  <c:v>42392</c:v>
                </c:pt>
                <c:pt idx="45">
                  <c:v>42392</c:v>
                </c:pt>
                <c:pt idx="46">
                  <c:v>42393</c:v>
                </c:pt>
                <c:pt idx="47">
                  <c:v>42393</c:v>
                </c:pt>
                <c:pt idx="48">
                  <c:v>42394</c:v>
                </c:pt>
                <c:pt idx="49">
                  <c:v>42394</c:v>
                </c:pt>
                <c:pt idx="50">
                  <c:v>42395</c:v>
                </c:pt>
                <c:pt idx="51">
                  <c:v>42395</c:v>
                </c:pt>
                <c:pt idx="52">
                  <c:v>42396</c:v>
                </c:pt>
                <c:pt idx="53">
                  <c:v>42396</c:v>
                </c:pt>
                <c:pt idx="54">
                  <c:v>42397</c:v>
                </c:pt>
                <c:pt idx="55">
                  <c:v>42397</c:v>
                </c:pt>
                <c:pt idx="56">
                  <c:v>42398</c:v>
                </c:pt>
                <c:pt idx="57">
                  <c:v>42398</c:v>
                </c:pt>
                <c:pt idx="58">
                  <c:v>42399</c:v>
                </c:pt>
                <c:pt idx="59">
                  <c:v>42399</c:v>
                </c:pt>
                <c:pt idx="60">
                  <c:v>42400</c:v>
                </c:pt>
                <c:pt idx="61">
                  <c:v>42400</c:v>
                </c:pt>
                <c:pt idx="62">
                  <c:v>42401</c:v>
                </c:pt>
                <c:pt idx="63">
                  <c:v>42401</c:v>
                </c:pt>
                <c:pt idx="64">
                  <c:v>42402</c:v>
                </c:pt>
                <c:pt idx="65">
                  <c:v>42402</c:v>
                </c:pt>
                <c:pt idx="66">
                  <c:v>42403</c:v>
                </c:pt>
                <c:pt idx="67">
                  <c:v>42403</c:v>
                </c:pt>
                <c:pt idx="68">
                  <c:v>42404</c:v>
                </c:pt>
                <c:pt idx="69">
                  <c:v>42404</c:v>
                </c:pt>
                <c:pt idx="70">
                  <c:v>42405</c:v>
                </c:pt>
                <c:pt idx="71">
                  <c:v>42405</c:v>
                </c:pt>
                <c:pt idx="72">
                  <c:v>42406</c:v>
                </c:pt>
                <c:pt idx="73">
                  <c:v>42406</c:v>
                </c:pt>
                <c:pt idx="74">
                  <c:v>42407</c:v>
                </c:pt>
                <c:pt idx="75">
                  <c:v>42407</c:v>
                </c:pt>
                <c:pt idx="76">
                  <c:v>42408</c:v>
                </c:pt>
                <c:pt idx="77">
                  <c:v>42408</c:v>
                </c:pt>
                <c:pt idx="78">
                  <c:v>42409</c:v>
                </c:pt>
                <c:pt idx="79">
                  <c:v>42409</c:v>
                </c:pt>
                <c:pt idx="80">
                  <c:v>42410</c:v>
                </c:pt>
                <c:pt idx="81">
                  <c:v>42410</c:v>
                </c:pt>
                <c:pt idx="82">
                  <c:v>42411</c:v>
                </c:pt>
                <c:pt idx="83">
                  <c:v>42411</c:v>
                </c:pt>
                <c:pt idx="84">
                  <c:v>42412</c:v>
                </c:pt>
                <c:pt idx="85">
                  <c:v>42412</c:v>
                </c:pt>
                <c:pt idx="86">
                  <c:v>42413</c:v>
                </c:pt>
                <c:pt idx="87">
                  <c:v>42413</c:v>
                </c:pt>
                <c:pt idx="88">
                  <c:v>42414</c:v>
                </c:pt>
                <c:pt idx="89">
                  <c:v>42414</c:v>
                </c:pt>
                <c:pt idx="90">
                  <c:v>42415</c:v>
                </c:pt>
                <c:pt idx="91">
                  <c:v>42415</c:v>
                </c:pt>
                <c:pt idx="92">
                  <c:v>42416</c:v>
                </c:pt>
                <c:pt idx="93">
                  <c:v>42416</c:v>
                </c:pt>
                <c:pt idx="94">
                  <c:v>42417</c:v>
                </c:pt>
                <c:pt idx="95">
                  <c:v>42417</c:v>
                </c:pt>
                <c:pt idx="96">
                  <c:v>42418</c:v>
                </c:pt>
                <c:pt idx="97">
                  <c:v>42418</c:v>
                </c:pt>
                <c:pt idx="98">
                  <c:v>42419</c:v>
                </c:pt>
                <c:pt idx="99">
                  <c:v>42419</c:v>
                </c:pt>
                <c:pt idx="100">
                  <c:v>42420</c:v>
                </c:pt>
                <c:pt idx="101">
                  <c:v>42420</c:v>
                </c:pt>
                <c:pt idx="102">
                  <c:v>42421</c:v>
                </c:pt>
                <c:pt idx="103">
                  <c:v>42421</c:v>
                </c:pt>
                <c:pt idx="104">
                  <c:v>42422</c:v>
                </c:pt>
                <c:pt idx="105">
                  <c:v>42422</c:v>
                </c:pt>
                <c:pt idx="106">
                  <c:v>42423</c:v>
                </c:pt>
                <c:pt idx="107">
                  <c:v>42423</c:v>
                </c:pt>
                <c:pt idx="108">
                  <c:v>42424</c:v>
                </c:pt>
                <c:pt idx="109">
                  <c:v>42424</c:v>
                </c:pt>
                <c:pt idx="110">
                  <c:v>42425</c:v>
                </c:pt>
                <c:pt idx="111">
                  <c:v>42425</c:v>
                </c:pt>
                <c:pt idx="112">
                  <c:v>42426</c:v>
                </c:pt>
                <c:pt idx="113">
                  <c:v>42426</c:v>
                </c:pt>
                <c:pt idx="114">
                  <c:v>42427</c:v>
                </c:pt>
                <c:pt idx="115">
                  <c:v>42427</c:v>
                </c:pt>
                <c:pt idx="116">
                  <c:v>42428</c:v>
                </c:pt>
                <c:pt idx="117">
                  <c:v>42428</c:v>
                </c:pt>
                <c:pt idx="118">
                  <c:v>42429</c:v>
                </c:pt>
                <c:pt idx="119">
                  <c:v>42429</c:v>
                </c:pt>
                <c:pt idx="120">
                  <c:v>42430</c:v>
                </c:pt>
                <c:pt idx="121">
                  <c:v>42430</c:v>
                </c:pt>
                <c:pt idx="122">
                  <c:v>42431</c:v>
                </c:pt>
                <c:pt idx="123">
                  <c:v>42431</c:v>
                </c:pt>
                <c:pt idx="124">
                  <c:v>42432</c:v>
                </c:pt>
                <c:pt idx="125">
                  <c:v>42432</c:v>
                </c:pt>
                <c:pt idx="126">
                  <c:v>42433</c:v>
                </c:pt>
                <c:pt idx="127">
                  <c:v>42433</c:v>
                </c:pt>
                <c:pt idx="128">
                  <c:v>42434</c:v>
                </c:pt>
                <c:pt idx="129">
                  <c:v>42434</c:v>
                </c:pt>
                <c:pt idx="130">
                  <c:v>42435</c:v>
                </c:pt>
                <c:pt idx="131">
                  <c:v>42435</c:v>
                </c:pt>
                <c:pt idx="132">
                  <c:v>42436</c:v>
                </c:pt>
                <c:pt idx="133">
                  <c:v>42436</c:v>
                </c:pt>
                <c:pt idx="134">
                  <c:v>42437</c:v>
                </c:pt>
                <c:pt idx="135">
                  <c:v>42437</c:v>
                </c:pt>
                <c:pt idx="136">
                  <c:v>42438</c:v>
                </c:pt>
                <c:pt idx="137">
                  <c:v>42438</c:v>
                </c:pt>
                <c:pt idx="138">
                  <c:v>42439</c:v>
                </c:pt>
                <c:pt idx="139">
                  <c:v>42439</c:v>
                </c:pt>
                <c:pt idx="140">
                  <c:v>42440</c:v>
                </c:pt>
                <c:pt idx="141">
                  <c:v>42440</c:v>
                </c:pt>
                <c:pt idx="142">
                  <c:v>42441</c:v>
                </c:pt>
                <c:pt idx="143">
                  <c:v>42441</c:v>
                </c:pt>
                <c:pt idx="144">
                  <c:v>42442</c:v>
                </c:pt>
                <c:pt idx="145">
                  <c:v>42442</c:v>
                </c:pt>
                <c:pt idx="146">
                  <c:v>42443</c:v>
                </c:pt>
                <c:pt idx="147">
                  <c:v>42443</c:v>
                </c:pt>
                <c:pt idx="148">
                  <c:v>42444</c:v>
                </c:pt>
                <c:pt idx="149">
                  <c:v>42444</c:v>
                </c:pt>
                <c:pt idx="150">
                  <c:v>42445</c:v>
                </c:pt>
                <c:pt idx="151">
                  <c:v>42445</c:v>
                </c:pt>
                <c:pt idx="152">
                  <c:v>42446</c:v>
                </c:pt>
                <c:pt idx="153">
                  <c:v>42446</c:v>
                </c:pt>
                <c:pt idx="154">
                  <c:v>42447</c:v>
                </c:pt>
                <c:pt idx="155">
                  <c:v>42447</c:v>
                </c:pt>
                <c:pt idx="156">
                  <c:v>42448</c:v>
                </c:pt>
                <c:pt idx="157">
                  <c:v>42448</c:v>
                </c:pt>
                <c:pt idx="158">
                  <c:v>42449</c:v>
                </c:pt>
                <c:pt idx="159">
                  <c:v>42449</c:v>
                </c:pt>
                <c:pt idx="160">
                  <c:v>42450</c:v>
                </c:pt>
                <c:pt idx="161">
                  <c:v>42450</c:v>
                </c:pt>
                <c:pt idx="162">
                  <c:v>42451</c:v>
                </c:pt>
                <c:pt idx="163">
                  <c:v>42451</c:v>
                </c:pt>
                <c:pt idx="164">
                  <c:v>42452</c:v>
                </c:pt>
                <c:pt idx="165">
                  <c:v>42452</c:v>
                </c:pt>
                <c:pt idx="166">
                  <c:v>42453</c:v>
                </c:pt>
                <c:pt idx="167">
                  <c:v>42453</c:v>
                </c:pt>
                <c:pt idx="168">
                  <c:v>42454</c:v>
                </c:pt>
                <c:pt idx="169">
                  <c:v>42454</c:v>
                </c:pt>
                <c:pt idx="170">
                  <c:v>42455</c:v>
                </c:pt>
                <c:pt idx="171">
                  <c:v>42455</c:v>
                </c:pt>
                <c:pt idx="172">
                  <c:v>42456</c:v>
                </c:pt>
                <c:pt idx="173">
                  <c:v>42456</c:v>
                </c:pt>
                <c:pt idx="174">
                  <c:v>42457</c:v>
                </c:pt>
                <c:pt idx="175">
                  <c:v>42457</c:v>
                </c:pt>
                <c:pt idx="176">
                  <c:v>42458</c:v>
                </c:pt>
                <c:pt idx="177">
                  <c:v>42458</c:v>
                </c:pt>
                <c:pt idx="178">
                  <c:v>42459</c:v>
                </c:pt>
                <c:pt idx="179">
                  <c:v>42459</c:v>
                </c:pt>
                <c:pt idx="180">
                  <c:v>42460</c:v>
                </c:pt>
                <c:pt idx="181">
                  <c:v>42460</c:v>
                </c:pt>
                <c:pt idx="182">
                  <c:v>42461</c:v>
                </c:pt>
                <c:pt idx="183">
                  <c:v>42461</c:v>
                </c:pt>
                <c:pt idx="184">
                  <c:v>42462</c:v>
                </c:pt>
                <c:pt idx="185">
                  <c:v>42462</c:v>
                </c:pt>
                <c:pt idx="186">
                  <c:v>42463</c:v>
                </c:pt>
                <c:pt idx="187">
                  <c:v>42463</c:v>
                </c:pt>
                <c:pt idx="188">
                  <c:v>42464</c:v>
                </c:pt>
                <c:pt idx="189">
                  <c:v>42464</c:v>
                </c:pt>
                <c:pt idx="190">
                  <c:v>42465</c:v>
                </c:pt>
                <c:pt idx="191">
                  <c:v>42465</c:v>
                </c:pt>
                <c:pt idx="192">
                  <c:v>42466</c:v>
                </c:pt>
                <c:pt idx="193">
                  <c:v>42466</c:v>
                </c:pt>
                <c:pt idx="194">
                  <c:v>42467</c:v>
                </c:pt>
                <c:pt idx="195">
                  <c:v>42467</c:v>
                </c:pt>
                <c:pt idx="196">
                  <c:v>42468</c:v>
                </c:pt>
                <c:pt idx="197">
                  <c:v>42468</c:v>
                </c:pt>
                <c:pt idx="198">
                  <c:v>42469</c:v>
                </c:pt>
                <c:pt idx="199">
                  <c:v>42469</c:v>
                </c:pt>
                <c:pt idx="200">
                  <c:v>42470</c:v>
                </c:pt>
                <c:pt idx="201">
                  <c:v>42470</c:v>
                </c:pt>
                <c:pt idx="202">
                  <c:v>42471</c:v>
                </c:pt>
                <c:pt idx="203">
                  <c:v>42471</c:v>
                </c:pt>
                <c:pt idx="204">
                  <c:v>42472</c:v>
                </c:pt>
                <c:pt idx="205">
                  <c:v>42472</c:v>
                </c:pt>
                <c:pt idx="206">
                  <c:v>42473</c:v>
                </c:pt>
                <c:pt idx="207">
                  <c:v>42473</c:v>
                </c:pt>
                <c:pt idx="208">
                  <c:v>42474</c:v>
                </c:pt>
                <c:pt idx="209">
                  <c:v>42474</c:v>
                </c:pt>
                <c:pt idx="210">
                  <c:v>42475</c:v>
                </c:pt>
                <c:pt idx="211">
                  <c:v>42475</c:v>
                </c:pt>
                <c:pt idx="212">
                  <c:v>42476</c:v>
                </c:pt>
                <c:pt idx="213">
                  <c:v>42476</c:v>
                </c:pt>
                <c:pt idx="214">
                  <c:v>42477</c:v>
                </c:pt>
                <c:pt idx="215">
                  <c:v>42477</c:v>
                </c:pt>
                <c:pt idx="216">
                  <c:v>42478</c:v>
                </c:pt>
                <c:pt idx="217">
                  <c:v>42478</c:v>
                </c:pt>
                <c:pt idx="218">
                  <c:v>42479</c:v>
                </c:pt>
                <c:pt idx="219">
                  <c:v>42479</c:v>
                </c:pt>
                <c:pt idx="220">
                  <c:v>42480</c:v>
                </c:pt>
                <c:pt idx="221">
                  <c:v>42480</c:v>
                </c:pt>
                <c:pt idx="222">
                  <c:v>42481</c:v>
                </c:pt>
                <c:pt idx="223">
                  <c:v>42481</c:v>
                </c:pt>
                <c:pt idx="224">
                  <c:v>42482</c:v>
                </c:pt>
                <c:pt idx="225">
                  <c:v>42482</c:v>
                </c:pt>
                <c:pt idx="226">
                  <c:v>42483</c:v>
                </c:pt>
                <c:pt idx="227">
                  <c:v>42483</c:v>
                </c:pt>
                <c:pt idx="228">
                  <c:v>42484</c:v>
                </c:pt>
                <c:pt idx="229">
                  <c:v>42484</c:v>
                </c:pt>
                <c:pt idx="230">
                  <c:v>42485</c:v>
                </c:pt>
                <c:pt idx="231">
                  <c:v>42485</c:v>
                </c:pt>
                <c:pt idx="232">
                  <c:v>42486</c:v>
                </c:pt>
                <c:pt idx="233">
                  <c:v>42486</c:v>
                </c:pt>
                <c:pt idx="234">
                  <c:v>42487</c:v>
                </c:pt>
                <c:pt idx="235">
                  <c:v>42487</c:v>
                </c:pt>
                <c:pt idx="236">
                  <c:v>42488</c:v>
                </c:pt>
                <c:pt idx="237">
                  <c:v>42488</c:v>
                </c:pt>
                <c:pt idx="238">
                  <c:v>42489</c:v>
                </c:pt>
                <c:pt idx="239">
                  <c:v>42489</c:v>
                </c:pt>
                <c:pt idx="240">
                  <c:v>42490</c:v>
                </c:pt>
                <c:pt idx="241">
                  <c:v>42490</c:v>
                </c:pt>
                <c:pt idx="242">
                  <c:v>42491</c:v>
                </c:pt>
                <c:pt idx="243">
                  <c:v>42491</c:v>
                </c:pt>
                <c:pt idx="244">
                  <c:v>42492</c:v>
                </c:pt>
                <c:pt idx="245">
                  <c:v>42492</c:v>
                </c:pt>
                <c:pt idx="246">
                  <c:v>42493</c:v>
                </c:pt>
                <c:pt idx="247">
                  <c:v>42493</c:v>
                </c:pt>
                <c:pt idx="248">
                  <c:v>42494</c:v>
                </c:pt>
                <c:pt idx="249">
                  <c:v>42494</c:v>
                </c:pt>
                <c:pt idx="250">
                  <c:v>42495</c:v>
                </c:pt>
                <c:pt idx="251">
                  <c:v>42495</c:v>
                </c:pt>
                <c:pt idx="252">
                  <c:v>42496</c:v>
                </c:pt>
                <c:pt idx="253">
                  <c:v>42496</c:v>
                </c:pt>
                <c:pt idx="254">
                  <c:v>42497</c:v>
                </c:pt>
                <c:pt idx="255">
                  <c:v>42497</c:v>
                </c:pt>
                <c:pt idx="256">
                  <c:v>42498</c:v>
                </c:pt>
                <c:pt idx="257">
                  <c:v>42498</c:v>
                </c:pt>
                <c:pt idx="258">
                  <c:v>42499</c:v>
                </c:pt>
                <c:pt idx="259">
                  <c:v>42499</c:v>
                </c:pt>
                <c:pt idx="260">
                  <c:v>42500</c:v>
                </c:pt>
                <c:pt idx="261">
                  <c:v>42500</c:v>
                </c:pt>
                <c:pt idx="262">
                  <c:v>42501</c:v>
                </c:pt>
                <c:pt idx="263">
                  <c:v>42501</c:v>
                </c:pt>
                <c:pt idx="264">
                  <c:v>42502</c:v>
                </c:pt>
                <c:pt idx="265">
                  <c:v>42502</c:v>
                </c:pt>
                <c:pt idx="266">
                  <c:v>42503</c:v>
                </c:pt>
                <c:pt idx="267">
                  <c:v>42503</c:v>
                </c:pt>
                <c:pt idx="268">
                  <c:v>42504</c:v>
                </c:pt>
                <c:pt idx="269">
                  <c:v>42504</c:v>
                </c:pt>
                <c:pt idx="270">
                  <c:v>42505</c:v>
                </c:pt>
                <c:pt idx="271">
                  <c:v>42505</c:v>
                </c:pt>
                <c:pt idx="272">
                  <c:v>42506</c:v>
                </c:pt>
                <c:pt idx="273">
                  <c:v>42506</c:v>
                </c:pt>
                <c:pt idx="274">
                  <c:v>42507</c:v>
                </c:pt>
                <c:pt idx="275">
                  <c:v>42507</c:v>
                </c:pt>
                <c:pt idx="276">
                  <c:v>42508</c:v>
                </c:pt>
                <c:pt idx="277">
                  <c:v>42508</c:v>
                </c:pt>
                <c:pt idx="278">
                  <c:v>42509</c:v>
                </c:pt>
                <c:pt idx="279">
                  <c:v>42509</c:v>
                </c:pt>
                <c:pt idx="280">
                  <c:v>42510</c:v>
                </c:pt>
                <c:pt idx="281">
                  <c:v>42510</c:v>
                </c:pt>
                <c:pt idx="282">
                  <c:v>42511</c:v>
                </c:pt>
                <c:pt idx="283">
                  <c:v>42511</c:v>
                </c:pt>
                <c:pt idx="284">
                  <c:v>42512</c:v>
                </c:pt>
                <c:pt idx="285">
                  <c:v>42512</c:v>
                </c:pt>
                <c:pt idx="286">
                  <c:v>42513</c:v>
                </c:pt>
                <c:pt idx="287">
                  <c:v>42513</c:v>
                </c:pt>
                <c:pt idx="288">
                  <c:v>42514</c:v>
                </c:pt>
                <c:pt idx="289">
                  <c:v>42514</c:v>
                </c:pt>
                <c:pt idx="290">
                  <c:v>42515</c:v>
                </c:pt>
                <c:pt idx="291">
                  <c:v>42515</c:v>
                </c:pt>
                <c:pt idx="292">
                  <c:v>42516</c:v>
                </c:pt>
                <c:pt idx="293">
                  <c:v>42516</c:v>
                </c:pt>
                <c:pt idx="294">
                  <c:v>42517</c:v>
                </c:pt>
                <c:pt idx="295">
                  <c:v>42517</c:v>
                </c:pt>
                <c:pt idx="296">
                  <c:v>42518</c:v>
                </c:pt>
                <c:pt idx="297">
                  <c:v>42518</c:v>
                </c:pt>
                <c:pt idx="298">
                  <c:v>42519</c:v>
                </c:pt>
                <c:pt idx="299">
                  <c:v>42519</c:v>
                </c:pt>
                <c:pt idx="300">
                  <c:v>42520</c:v>
                </c:pt>
                <c:pt idx="301">
                  <c:v>42520</c:v>
                </c:pt>
                <c:pt idx="302">
                  <c:v>42521</c:v>
                </c:pt>
                <c:pt idx="303">
                  <c:v>42521</c:v>
                </c:pt>
                <c:pt idx="304">
                  <c:v>42522</c:v>
                </c:pt>
                <c:pt idx="305">
                  <c:v>42522</c:v>
                </c:pt>
                <c:pt idx="306">
                  <c:v>42523</c:v>
                </c:pt>
                <c:pt idx="307">
                  <c:v>42523</c:v>
                </c:pt>
                <c:pt idx="308">
                  <c:v>42524</c:v>
                </c:pt>
                <c:pt idx="309">
                  <c:v>42524</c:v>
                </c:pt>
                <c:pt idx="310">
                  <c:v>42525</c:v>
                </c:pt>
                <c:pt idx="311">
                  <c:v>42525</c:v>
                </c:pt>
                <c:pt idx="312">
                  <c:v>42526</c:v>
                </c:pt>
                <c:pt idx="313">
                  <c:v>42526</c:v>
                </c:pt>
                <c:pt idx="314">
                  <c:v>42527</c:v>
                </c:pt>
                <c:pt idx="315">
                  <c:v>42527</c:v>
                </c:pt>
                <c:pt idx="316">
                  <c:v>42528</c:v>
                </c:pt>
                <c:pt idx="317">
                  <c:v>42528</c:v>
                </c:pt>
                <c:pt idx="318">
                  <c:v>42529</c:v>
                </c:pt>
                <c:pt idx="319">
                  <c:v>42529</c:v>
                </c:pt>
                <c:pt idx="320">
                  <c:v>42530</c:v>
                </c:pt>
                <c:pt idx="321">
                  <c:v>42530</c:v>
                </c:pt>
                <c:pt idx="322">
                  <c:v>42531</c:v>
                </c:pt>
                <c:pt idx="323">
                  <c:v>42531</c:v>
                </c:pt>
                <c:pt idx="324">
                  <c:v>42532</c:v>
                </c:pt>
                <c:pt idx="325">
                  <c:v>42532</c:v>
                </c:pt>
                <c:pt idx="326">
                  <c:v>42533</c:v>
                </c:pt>
                <c:pt idx="327">
                  <c:v>42533</c:v>
                </c:pt>
                <c:pt idx="328">
                  <c:v>42534</c:v>
                </c:pt>
                <c:pt idx="329">
                  <c:v>42534</c:v>
                </c:pt>
                <c:pt idx="330">
                  <c:v>42535</c:v>
                </c:pt>
                <c:pt idx="331">
                  <c:v>42535</c:v>
                </c:pt>
                <c:pt idx="332">
                  <c:v>42536</c:v>
                </c:pt>
                <c:pt idx="333">
                  <c:v>42536</c:v>
                </c:pt>
                <c:pt idx="334">
                  <c:v>42537</c:v>
                </c:pt>
                <c:pt idx="335">
                  <c:v>42537</c:v>
                </c:pt>
                <c:pt idx="336">
                  <c:v>42538</c:v>
                </c:pt>
                <c:pt idx="337">
                  <c:v>42538</c:v>
                </c:pt>
                <c:pt idx="338">
                  <c:v>42539</c:v>
                </c:pt>
                <c:pt idx="339">
                  <c:v>42539</c:v>
                </c:pt>
                <c:pt idx="340">
                  <c:v>42540</c:v>
                </c:pt>
                <c:pt idx="341">
                  <c:v>42540</c:v>
                </c:pt>
                <c:pt idx="342">
                  <c:v>42541</c:v>
                </c:pt>
                <c:pt idx="343">
                  <c:v>42541</c:v>
                </c:pt>
                <c:pt idx="344">
                  <c:v>42542</c:v>
                </c:pt>
                <c:pt idx="345">
                  <c:v>42542</c:v>
                </c:pt>
                <c:pt idx="346">
                  <c:v>42543</c:v>
                </c:pt>
                <c:pt idx="347">
                  <c:v>42543</c:v>
                </c:pt>
                <c:pt idx="348">
                  <c:v>42544</c:v>
                </c:pt>
                <c:pt idx="349">
                  <c:v>42544</c:v>
                </c:pt>
                <c:pt idx="350">
                  <c:v>42545</c:v>
                </c:pt>
                <c:pt idx="351">
                  <c:v>42545</c:v>
                </c:pt>
                <c:pt idx="352">
                  <c:v>42546</c:v>
                </c:pt>
                <c:pt idx="353">
                  <c:v>42546</c:v>
                </c:pt>
                <c:pt idx="354">
                  <c:v>42547</c:v>
                </c:pt>
                <c:pt idx="355">
                  <c:v>42547</c:v>
                </c:pt>
                <c:pt idx="356">
                  <c:v>42548</c:v>
                </c:pt>
                <c:pt idx="357">
                  <c:v>42548</c:v>
                </c:pt>
                <c:pt idx="358">
                  <c:v>42549</c:v>
                </c:pt>
                <c:pt idx="359">
                  <c:v>42549</c:v>
                </c:pt>
                <c:pt idx="360">
                  <c:v>42550</c:v>
                </c:pt>
                <c:pt idx="361">
                  <c:v>42550</c:v>
                </c:pt>
                <c:pt idx="362">
                  <c:v>42551</c:v>
                </c:pt>
                <c:pt idx="363">
                  <c:v>42551</c:v>
                </c:pt>
                <c:pt idx="364">
                  <c:v>42552</c:v>
                </c:pt>
                <c:pt idx="365">
                  <c:v>42552</c:v>
                </c:pt>
                <c:pt idx="366">
                  <c:v>42553</c:v>
                </c:pt>
                <c:pt idx="367">
                  <c:v>42553</c:v>
                </c:pt>
                <c:pt idx="368">
                  <c:v>42554</c:v>
                </c:pt>
                <c:pt idx="369">
                  <c:v>42554</c:v>
                </c:pt>
                <c:pt idx="370">
                  <c:v>42555</c:v>
                </c:pt>
                <c:pt idx="371">
                  <c:v>42555</c:v>
                </c:pt>
                <c:pt idx="372">
                  <c:v>42556</c:v>
                </c:pt>
                <c:pt idx="373">
                  <c:v>42556</c:v>
                </c:pt>
                <c:pt idx="374">
                  <c:v>42557</c:v>
                </c:pt>
                <c:pt idx="375">
                  <c:v>42557</c:v>
                </c:pt>
                <c:pt idx="376">
                  <c:v>42558</c:v>
                </c:pt>
                <c:pt idx="377">
                  <c:v>42558</c:v>
                </c:pt>
                <c:pt idx="378">
                  <c:v>42559</c:v>
                </c:pt>
                <c:pt idx="379">
                  <c:v>42559</c:v>
                </c:pt>
                <c:pt idx="380">
                  <c:v>42560</c:v>
                </c:pt>
                <c:pt idx="381">
                  <c:v>42560</c:v>
                </c:pt>
                <c:pt idx="382">
                  <c:v>42561</c:v>
                </c:pt>
                <c:pt idx="383">
                  <c:v>42561</c:v>
                </c:pt>
                <c:pt idx="384">
                  <c:v>42562</c:v>
                </c:pt>
                <c:pt idx="385">
                  <c:v>42562</c:v>
                </c:pt>
                <c:pt idx="386">
                  <c:v>42563</c:v>
                </c:pt>
                <c:pt idx="387">
                  <c:v>42563</c:v>
                </c:pt>
                <c:pt idx="388">
                  <c:v>42564</c:v>
                </c:pt>
                <c:pt idx="389">
                  <c:v>42564</c:v>
                </c:pt>
                <c:pt idx="390">
                  <c:v>42565</c:v>
                </c:pt>
                <c:pt idx="391">
                  <c:v>42565</c:v>
                </c:pt>
                <c:pt idx="392">
                  <c:v>42566</c:v>
                </c:pt>
                <c:pt idx="393">
                  <c:v>42566</c:v>
                </c:pt>
                <c:pt idx="394">
                  <c:v>42567</c:v>
                </c:pt>
                <c:pt idx="395">
                  <c:v>42567</c:v>
                </c:pt>
                <c:pt idx="396">
                  <c:v>42568</c:v>
                </c:pt>
                <c:pt idx="397">
                  <c:v>42568</c:v>
                </c:pt>
                <c:pt idx="398">
                  <c:v>42569</c:v>
                </c:pt>
                <c:pt idx="399">
                  <c:v>42569</c:v>
                </c:pt>
                <c:pt idx="400">
                  <c:v>42570</c:v>
                </c:pt>
                <c:pt idx="401">
                  <c:v>42570</c:v>
                </c:pt>
                <c:pt idx="402">
                  <c:v>42571</c:v>
                </c:pt>
                <c:pt idx="403">
                  <c:v>42571</c:v>
                </c:pt>
                <c:pt idx="404">
                  <c:v>42572</c:v>
                </c:pt>
                <c:pt idx="405">
                  <c:v>42572</c:v>
                </c:pt>
                <c:pt idx="406">
                  <c:v>42573</c:v>
                </c:pt>
                <c:pt idx="407">
                  <c:v>42573</c:v>
                </c:pt>
                <c:pt idx="408">
                  <c:v>42574</c:v>
                </c:pt>
                <c:pt idx="409">
                  <c:v>42574</c:v>
                </c:pt>
                <c:pt idx="410">
                  <c:v>42575</c:v>
                </c:pt>
                <c:pt idx="411">
                  <c:v>42575</c:v>
                </c:pt>
                <c:pt idx="412">
                  <c:v>42576</c:v>
                </c:pt>
                <c:pt idx="413">
                  <c:v>42576</c:v>
                </c:pt>
                <c:pt idx="414">
                  <c:v>42577</c:v>
                </c:pt>
                <c:pt idx="415">
                  <c:v>42577</c:v>
                </c:pt>
                <c:pt idx="416">
                  <c:v>42578</c:v>
                </c:pt>
                <c:pt idx="417">
                  <c:v>42578</c:v>
                </c:pt>
                <c:pt idx="418">
                  <c:v>42579</c:v>
                </c:pt>
                <c:pt idx="419">
                  <c:v>42579</c:v>
                </c:pt>
                <c:pt idx="420">
                  <c:v>42580</c:v>
                </c:pt>
                <c:pt idx="421">
                  <c:v>42580</c:v>
                </c:pt>
                <c:pt idx="422">
                  <c:v>42581</c:v>
                </c:pt>
                <c:pt idx="423">
                  <c:v>42581</c:v>
                </c:pt>
                <c:pt idx="424">
                  <c:v>42582</c:v>
                </c:pt>
                <c:pt idx="425">
                  <c:v>42582</c:v>
                </c:pt>
                <c:pt idx="426">
                  <c:v>42583</c:v>
                </c:pt>
                <c:pt idx="427">
                  <c:v>42583</c:v>
                </c:pt>
                <c:pt idx="428">
                  <c:v>42584</c:v>
                </c:pt>
                <c:pt idx="429">
                  <c:v>42584</c:v>
                </c:pt>
                <c:pt idx="430">
                  <c:v>42585</c:v>
                </c:pt>
                <c:pt idx="431">
                  <c:v>42585</c:v>
                </c:pt>
                <c:pt idx="432">
                  <c:v>42586</c:v>
                </c:pt>
                <c:pt idx="433">
                  <c:v>42586</c:v>
                </c:pt>
                <c:pt idx="434">
                  <c:v>42587</c:v>
                </c:pt>
                <c:pt idx="435">
                  <c:v>42587</c:v>
                </c:pt>
                <c:pt idx="436">
                  <c:v>42588</c:v>
                </c:pt>
                <c:pt idx="437">
                  <c:v>42588</c:v>
                </c:pt>
                <c:pt idx="438">
                  <c:v>42589</c:v>
                </c:pt>
                <c:pt idx="439">
                  <c:v>42589</c:v>
                </c:pt>
                <c:pt idx="440">
                  <c:v>42590</c:v>
                </c:pt>
                <c:pt idx="441">
                  <c:v>42590</c:v>
                </c:pt>
                <c:pt idx="442">
                  <c:v>42591</c:v>
                </c:pt>
                <c:pt idx="443">
                  <c:v>42591</c:v>
                </c:pt>
                <c:pt idx="444">
                  <c:v>42592</c:v>
                </c:pt>
                <c:pt idx="445">
                  <c:v>42592</c:v>
                </c:pt>
                <c:pt idx="446">
                  <c:v>42593</c:v>
                </c:pt>
                <c:pt idx="447">
                  <c:v>42593</c:v>
                </c:pt>
                <c:pt idx="448">
                  <c:v>42594</c:v>
                </c:pt>
                <c:pt idx="449">
                  <c:v>42594</c:v>
                </c:pt>
                <c:pt idx="450">
                  <c:v>42595</c:v>
                </c:pt>
                <c:pt idx="451">
                  <c:v>42595</c:v>
                </c:pt>
                <c:pt idx="452">
                  <c:v>42596</c:v>
                </c:pt>
                <c:pt idx="453">
                  <c:v>42596</c:v>
                </c:pt>
                <c:pt idx="454">
                  <c:v>42597</c:v>
                </c:pt>
                <c:pt idx="455">
                  <c:v>42597</c:v>
                </c:pt>
                <c:pt idx="456">
                  <c:v>42598</c:v>
                </c:pt>
                <c:pt idx="457">
                  <c:v>42598</c:v>
                </c:pt>
                <c:pt idx="458">
                  <c:v>42599</c:v>
                </c:pt>
                <c:pt idx="459">
                  <c:v>42599</c:v>
                </c:pt>
                <c:pt idx="460">
                  <c:v>42600</c:v>
                </c:pt>
                <c:pt idx="461">
                  <c:v>42600</c:v>
                </c:pt>
                <c:pt idx="462">
                  <c:v>42601</c:v>
                </c:pt>
                <c:pt idx="463">
                  <c:v>42601</c:v>
                </c:pt>
                <c:pt idx="464">
                  <c:v>42602</c:v>
                </c:pt>
                <c:pt idx="465">
                  <c:v>42602</c:v>
                </c:pt>
                <c:pt idx="466">
                  <c:v>42603</c:v>
                </c:pt>
                <c:pt idx="467">
                  <c:v>42603</c:v>
                </c:pt>
                <c:pt idx="468">
                  <c:v>42604</c:v>
                </c:pt>
                <c:pt idx="469">
                  <c:v>42604</c:v>
                </c:pt>
                <c:pt idx="470">
                  <c:v>42605</c:v>
                </c:pt>
                <c:pt idx="471">
                  <c:v>42605</c:v>
                </c:pt>
                <c:pt idx="472">
                  <c:v>42606</c:v>
                </c:pt>
                <c:pt idx="473">
                  <c:v>42606</c:v>
                </c:pt>
                <c:pt idx="474">
                  <c:v>42607</c:v>
                </c:pt>
                <c:pt idx="475">
                  <c:v>42607</c:v>
                </c:pt>
                <c:pt idx="476">
                  <c:v>42608</c:v>
                </c:pt>
                <c:pt idx="477">
                  <c:v>42608</c:v>
                </c:pt>
                <c:pt idx="478">
                  <c:v>42609</c:v>
                </c:pt>
                <c:pt idx="479">
                  <c:v>42609</c:v>
                </c:pt>
                <c:pt idx="480">
                  <c:v>42610</c:v>
                </c:pt>
                <c:pt idx="481">
                  <c:v>42610</c:v>
                </c:pt>
                <c:pt idx="482">
                  <c:v>42611</c:v>
                </c:pt>
                <c:pt idx="483">
                  <c:v>42611</c:v>
                </c:pt>
                <c:pt idx="484">
                  <c:v>42612</c:v>
                </c:pt>
                <c:pt idx="485">
                  <c:v>42612</c:v>
                </c:pt>
                <c:pt idx="486">
                  <c:v>42613</c:v>
                </c:pt>
                <c:pt idx="487">
                  <c:v>42613</c:v>
                </c:pt>
                <c:pt idx="488">
                  <c:v>42614</c:v>
                </c:pt>
                <c:pt idx="489">
                  <c:v>42614</c:v>
                </c:pt>
                <c:pt idx="490">
                  <c:v>42615</c:v>
                </c:pt>
                <c:pt idx="491">
                  <c:v>42615</c:v>
                </c:pt>
                <c:pt idx="492">
                  <c:v>42616</c:v>
                </c:pt>
                <c:pt idx="493">
                  <c:v>42616</c:v>
                </c:pt>
                <c:pt idx="494">
                  <c:v>42617</c:v>
                </c:pt>
                <c:pt idx="495">
                  <c:v>42617</c:v>
                </c:pt>
                <c:pt idx="496">
                  <c:v>42618</c:v>
                </c:pt>
                <c:pt idx="497">
                  <c:v>42618</c:v>
                </c:pt>
                <c:pt idx="498">
                  <c:v>42619</c:v>
                </c:pt>
                <c:pt idx="499">
                  <c:v>42619</c:v>
                </c:pt>
                <c:pt idx="500">
                  <c:v>42620</c:v>
                </c:pt>
                <c:pt idx="501">
                  <c:v>42620</c:v>
                </c:pt>
                <c:pt idx="502">
                  <c:v>42621</c:v>
                </c:pt>
                <c:pt idx="503">
                  <c:v>42621</c:v>
                </c:pt>
                <c:pt idx="504">
                  <c:v>42622</c:v>
                </c:pt>
                <c:pt idx="505">
                  <c:v>42622</c:v>
                </c:pt>
                <c:pt idx="506">
                  <c:v>42623</c:v>
                </c:pt>
                <c:pt idx="507">
                  <c:v>42623</c:v>
                </c:pt>
                <c:pt idx="508">
                  <c:v>42624</c:v>
                </c:pt>
                <c:pt idx="509">
                  <c:v>42624</c:v>
                </c:pt>
                <c:pt idx="510">
                  <c:v>42625</c:v>
                </c:pt>
                <c:pt idx="511">
                  <c:v>42625</c:v>
                </c:pt>
                <c:pt idx="512">
                  <c:v>42626</c:v>
                </c:pt>
                <c:pt idx="513">
                  <c:v>42626</c:v>
                </c:pt>
                <c:pt idx="514">
                  <c:v>42627</c:v>
                </c:pt>
                <c:pt idx="515">
                  <c:v>42627</c:v>
                </c:pt>
                <c:pt idx="516">
                  <c:v>42628</c:v>
                </c:pt>
                <c:pt idx="517">
                  <c:v>42628</c:v>
                </c:pt>
                <c:pt idx="518">
                  <c:v>42629</c:v>
                </c:pt>
                <c:pt idx="519">
                  <c:v>42629</c:v>
                </c:pt>
                <c:pt idx="520">
                  <c:v>42630</c:v>
                </c:pt>
                <c:pt idx="521">
                  <c:v>42630</c:v>
                </c:pt>
                <c:pt idx="522">
                  <c:v>42631</c:v>
                </c:pt>
                <c:pt idx="523">
                  <c:v>42631</c:v>
                </c:pt>
                <c:pt idx="524">
                  <c:v>42632</c:v>
                </c:pt>
                <c:pt idx="525">
                  <c:v>42632</c:v>
                </c:pt>
                <c:pt idx="526">
                  <c:v>42633</c:v>
                </c:pt>
                <c:pt idx="527">
                  <c:v>42633</c:v>
                </c:pt>
                <c:pt idx="528">
                  <c:v>42634</c:v>
                </c:pt>
                <c:pt idx="529">
                  <c:v>42634</c:v>
                </c:pt>
                <c:pt idx="530">
                  <c:v>42635</c:v>
                </c:pt>
                <c:pt idx="531">
                  <c:v>42635</c:v>
                </c:pt>
                <c:pt idx="532">
                  <c:v>42636</c:v>
                </c:pt>
                <c:pt idx="533">
                  <c:v>42636</c:v>
                </c:pt>
                <c:pt idx="534">
                  <c:v>42637</c:v>
                </c:pt>
                <c:pt idx="535">
                  <c:v>42637</c:v>
                </c:pt>
                <c:pt idx="536">
                  <c:v>42638</c:v>
                </c:pt>
                <c:pt idx="537">
                  <c:v>42638</c:v>
                </c:pt>
                <c:pt idx="538">
                  <c:v>42639</c:v>
                </c:pt>
                <c:pt idx="539">
                  <c:v>42639</c:v>
                </c:pt>
                <c:pt idx="540">
                  <c:v>42640</c:v>
                </c:pt>
                <c:pt idx="541">
                  <c:v>42640</c:v>
                </c:pt>
                <c:pt idx="542">
                  <c:v>42641</c:v>
                </c:pt>
                <c:pt idx="543">
                  <c:v>42641</c:v>
                </c:pt>
                <c:pt idx="544">
                  <c:v>42642</c:v>
                </c:pt>
                <c:pt idx="545">
                  <c:v>42642</c:v>
                </c:pt>
                <c:pt idx="546">
                  <c:v>42643</c:v>
                </c:pt>
                <c:pt idx="547">
                  <c:v>42643</c:v>
                </c:pt>
                <c:pt idx="548">
                  <c:v>42644</c:v>
                </c:pt>
                <c:pt idx="549">
                  <c:v>42644</c:v>
                </c:pt>
                <c:pt idx="550">
                  <c:v>42645</c:v>
                </c:pt>
                <c:pt idx="551">
                  <c:v>42645</c:v>
                </c:pt>
                <c:pt idx="552">
                  <c:v>42646</c:v>
                </c:pt>
                <c:pt idx="553">
                  <c:v>42646</c:v>
                </c:pt>
                <c:pt idx="554">
                  <c:v>42647</c:v>
                </c:pt>
                <c:pt idx="555">
                  <c:v>42647</c:v>
                </c:pt>
                <c:pt idx="556">
                  <c:v>42648</c:v>
                </c:pt>
                <c:pt idx="557">
                  <c:v>42648</c:v>
                </c:pt>
                <c:pt idx="558">
                  <c:v>42649</c:v>
                </c:pt>
                <c:pt idx="559">
                  <c:v>42649</c:v>
                </c:pt>
                <c:pt idx="560">
                  <c:v>42650</c:v>
                </c:pt>
                <c:pt idx="561">
                  <c:v>42650</c:v>
                </c:pt>
                <c:pt idx="562">
                  <c:v>42651</c:v>
                </c:pt>
                <c:pt idx="563">
                  <c:v>42651</c:v>
                </c:pt>
                <c:pt idx="564">
                  <c:v>42652</c:v>
                </c:pt>
                <c:pt idx="565">
                  <c:v>42652</c:v>
                </c:pt>
                <c:pt idx="566">
                  <c:v>42653</c:v>
                </c:pt>
                <c:pt idx="567">
                  <c:v>42653</c:v>
                </c:pt>
                <c:pt idx="568">
                  <c:v>42654</c:v>
                </c:pt>
                <c:pt idx="569">
                  <c:v>42654</c:v>
                </c:pt>
                <c:pt idx="570">
                  <c:v>42655</c:v>
                </c:pt>
                <c:pt idx="571">
                  <c:v>42655</c:v>
                </c:pt>
                <c:pt idx="572">
                  <c:v>42656</c:v>
                </c:pt>
                <c:pt idx="573">
                  <c:v>42656</c:v>
                </c:pt>
                <c:pt idx="574">
                  <c:v>42657</c:v>
                </c:pt>
                <c:pt idx="575">
                  <c:v>42657</c:v>
                </c:pt>
                <c:pt idx="576">
                  <c:v>42658</c:v>
                </c:pt>
                <c:pt idx="577">
                  <c:v>42658</c:v>
                </c:pt>
                <c:pt idx="578">
                  <c:v>42659</c:v>
                </c:pt>
                <c:pt idx="579">
                  <c:v>42659</c:v>
                </c:pt>
                <c:pt idx="580">
                  <c:v>42660</c:v>
                </c:pt>
                <c:pt idx="581">
                  <c:v>42660</c:v>
                </c:pt>
                <c:pt idx="582">
                  <c:v>42661</c:v>
                </c:pt>
                <c:pt idx="583">
                  <c:v>42661</c:v>
                </c:pt>
                <c:pt idx="584">
                  <c:v>42662</c:v>
                </c:pt>
                <c:pt idx="585">
                  <c:v>42662</c:v>
                </c:pt>
                <c:pt idx="586">
                  <c:v>42663</c:v>
                </c:pt>
                <c:pt idx="587">
                  <c:v>42663</c:v>
                </c:pt>
                <c:pt idx="588">
                  <c:v>42664</c:v>
                </c:pt>
                <c:pt idx="589">
                  <c:v>42664</c:v>
                </c:pt>
                <c:pt idx="590">
                  <c:v>42665</c:v>
                </c:pt>
                <c:pt idx="591">
                  <c:v>42665</c:v>
                </c:pt>
                <c:pt idx="592">
                  <c:v>42666</c:v>
                </c:pt>
                <c:pt idx="593">
                  <c:v>42666</c:v>
                </c:pt>
                <c:pt idx="594">
                  <c:v>42667</c:v>
                </c:pt>
                <c:pt idx="595">
                  <c:v>42667</c:v>
                </c:pt>
                <c:pt idx="596">
                  <c:v>42668</c:v>
                </c:pt>
                <c:pt idx="597">
                  <c:v>42668</c:v>
                </c:pt>
                <c:pt idx="598">
                  <c:v>42669</c:v>
                </c:pt>
                <c:pt idx="599">
                  <c:v>42669</c:v>
                </c:pt>
                <c:pt idx="600">
                  <c:v>42670</c:v>
                </c:pt>
                <c:pt idx="601">
                  <c:v>42670</c:v>
                </c:pt>
                <c:pt idx="602">
                  <c:v>42671</c:v>
                </c:pt>
                <c:pt idx="603">
                  <c:v>42671</c:v>
                </c:pt>
                <c:pt idx="604">
                  <c:v>42672</c:v>
                </c:pt>
                <c:pt idx="605">
                  <c:v>42672</c:v>
                </c:pt>
                <c:pt idx="606">
                  <c:v>42673</c:v>
                </c:pt>
                <c:pt idx="607">
                  <c:v>42673</c:v>
                </c:pt>
                <c:pt idx="608">
                  <c:v>42674</c:v>
                </c:pt>
                <c:pt idx="609">
                  <c:v>42674</c:v>
                </c:pt>
                <c:pt idx="610">
                  <c:v>42675</c:v>
                </c:pt>
                <c:pt idx="611">
                  <c:v>42675</c:v>
                </c:pt>
                <c:pt idx="612">
                  <c:v>42676</c:v>
                </c:pt>
                <c:pt idx="613">
                  <c:v>42676</c:v>
                </c:pt>
                <c:pt idx="614">
                  <c:v>42677</c:v>
                </c:pt>
                <c:pt idx="615">
                  <c:v>42677</c:v>
                </c:pt>
                <c:pt idx="616">
                  <c:v>42678</c:v>
                </c:pt>
                <c:pt idx="617">
                  <c:v>42678</c:v>
                </c:pt>
                <c:pt idx="618">
                  <c:v>42679</c:v>
                </c:pt>
                <c:pt idx="619">
                  <c:v>42679</c:v>
                </c:pt>
                <c:pt idx="620">
                  <c:v>42680</c:v>
                </c:pt>
                <c:pt idx="621">
                  <c:v>42680</c:v>
                </c:pt>
                <c:pt idx="622">
                  <c:v>42681</c:v>
                </c:pt>
                <c:pt idx="623">
                  <c:v>42681</c:v>
                </c:pt>
                <c:pt idx="624">
                  <c:v>42682</c:v>
                </c:pt>
                <c:pt idx="625">
                  <c:v>42682</c:v>
                </c:pt>
                <c:pt idx="626">
                  <c:v>42683</c:v>
                </c:pt>
                <c:pt idx="627">
                  <c:v>42683</c:v>
                </c:pt>
                <c:pt idx="628">
                  <c:v>42684</c:v>
                </c:pt>
                <c:pt idx="629">
                  <c:v>42684</c:v>
                </c:pt>
                <c:pt idx="630">
                  <c:v>42685</c:v>
                </c:pt>
                <c:pt idx="631">
                  <c:v>42685</c:v>
                </c:pt>
                <c:pt idx="632">
                  <c:v>42686</c:v>
                </c:pt>
                <c:pt idx="633">
                  <c:v>42686</c:v>
                </c:pt>
                <c:pt idx="634">
                  <c:v>42687</c:v>
                </c:pt>
                <c:pt idx="635">
                  <c:v>42687</c:v>
                </c:pt>
                <c:pt idx="636">
                  <c:v>42688</c:v>
                </c:pt>
                <c:pt idx="637">
                  <c:v>42688</c:v>
                </c:pt>
                <c:pt idx="638">
                  <c:v>42689</c:v>
                </c:pt>
                <c:pt idx="639">
                  <c:v>42689</c:v>
                </c:pt>
                <c:pt idx="640">
                  <c:v>42690</c:v>
                </c:pt>
                <c:pt idx="641">
                  <c:v>42690</c:v>
                </c:pt>
                <c:pt idx="642">
                  <c:v>42691</c:v>
                </c:pt>
                <c:pt idx="643">
                  <c:v>42691</c:v>
                </c:pt>
                <c:pt idx="644">
                  <c:v>42692</c:v>
                </c:pt>
                <c:pt idx="645">
                  <c:v>42692</c:v>
                </c:pt>
                <c:pt idx="646">
                  <c:v>42693</c:v>
                </c:pt>
                <c:pt idx="647">
                  <c:v>42693</c:v>
                </c:pt>
                <c:pt idx="648">
                  <c:v>42694</c:v>
                </c:pt>
                <c:pt idx="649">
                  <c:v>42694</c:v>
                </c:pt>
                <c:pt idx="650">
                  <c:v>42695</c:v>
                </c:pt>
                <c:pt idx="651">
                  <c:v>42695</c:v>
                </c:pt>
                <c:pt idx="652">
                  <c:v>42696</c:v>
                </c:pt>
                <c:pt idx="653">
                  <c:v>42696</c:v>
                </c:pt>
                <c:pt idx="654">
                  <c:v>42697</c:v>
                </c:pt>
                <c:pt idx="655">
                  <c:v>42697</c:v>
                </c:pt>
                <c:pt idx="656">
                  <c:v>42698</c:v>
                </c:pt>
                <c:pt idx="657">
                  <c:v>42698</c:v>
                </c:pt>
                <c:pt idx="658">
                  <c:v>42699</c:v>
                </c:pt>
                <c:pt idx="659">
                  <c:v>42699</c:v>
                </c:pt>
                <c:pt idx="660">
                  <c:v>42700</c:v>
                </c:pt>
                <c:pt idx="661">
                  <c:v>42700</c:v>
                </c:pt>
                <c:pt idx="662">
                  <c:v>42701</c:v>
                </c:pt>
                <c:pt idx="663">
                  <c:v>42701</c:v>
                </c:pt>
                <c:pt idx="664">
                  <c:v>42702</c:v>
                </c:pt>
                <c:pt idx="665">
                  <c:v>42702</c:v>
                </c:pt>
                <c:pt idx="666">
                  <c:v>42703</c:v>
                </c:pt>
                <c:pt idx="667">
                  <c:v>42703</c:v>
                </c:pt>
                <c:pt idx="668">
                  <c:v>42704</c:v>
                </c:pt>
                <c:pt idx="669">
                  <c:v>42704</c:v>
                </c:pt>
                <c:pt idx="670">
                  <c:v>42705</c:v>
                </c:pt>
                <c:pt idx="671">
                  <c:v>42705</c:v>
                </c:pt>
                <c:pt idx="672">
                  <c:v>42706</c:v>
                </c:pt>
                <c:pt idx="673">
                  <c:v>42706</c:v>
                </c:pt>
                <c:pt idx="674">
                  <c:v>42707</c:v>
                </c:pt>
                <c:pt idx="676">
                  <c:v>42708</c:v>
                </c:pt>
                <c:pt idx="677">
                  <c:v>42708</c:v>
                </c:pt>
                <c:pt idx="678">
                  <c:v>42709</c:v>
                </c:pt>
                <c:pt idx="679">
                  <c:v>42709</c:v>
                </c:pt>
                <c:pt idx="680">
                  <c:v>42710</c:v>
                </c:pt>
                <c:pt idx="681">
                  <c:v>42710</c:v>
                </c:pt>
                <c:pt idx="682">
                  <c:v>42711</c:v>
                </c:pt>
                <c:pt idx="683">
                  <c:v>42711</c:v>
                </c:pt>
                <c:pt idx="684">
                  <c:v>42712</c:v>
                </c:pt>
                <c:pt idx="685">
                  <c:v>42712</c:v>
                </c:pt>
                <c:pt idx="686">
                  <c:v>42713</c:v>
                </c:pt>
                <c:pt idx="687">
                  <c:v>42713</c:v>
                </c:pt>
                <c:pt idx="688">
                  <c:v>42714</c:v>
                </c:pt>
                <c:pt idx="689">
                  <c:v>42714</c:v>
                </c:pt>
                <c:pt idx="690">
                  <c:v>42715</c:v>
                </c:pt>
                <c:pt idx="691">
                  <c:v>42715</c:v>
                </c:pt>
                <c:pt idx="692">
                  <c:v>42716</c:v>
                </c:pt>
                <c:pt idx="693">
                  <c:v>42716</c:v>
                </c:pt>
                <c:pt idx="694">
                  <c:v>42717</c:v>
                </c:pt>
                <c:pt idx="695">
                  <c:v>42717</c:v>
                </c:pt>
                <c:pt idx="696">
                  <c:v>42718</c:v>
                </c:pt>
                <c:pt idx="697">
                  <c:v>42718</c:v>
                </c:pt>
                <c:pt idx="698">
                  <c:v>42719</c:v>
                </c:pt>
                <c:pt idx="699">
                  <c:v>42719</c:v>
                </c:pt>
                <c:pt idx="700">
                  <c:v>42720</c:v>
                </c:pt>
                <c:pt idx="701">
                  <c:v>42720</c:v>
                </c:pt>
                <c:pt idx="702">
                  <c:v>42721</c:v>
                </c:pt>
                <c:pt idx="703">
                  <c:v>42721</c:v>
                </c:pt>
                <c:pt idx="704">
                  <c:v>42722</c:v>
                </c:pt>
                <c:pt idx="705">
                  <c:v>42722</c:v>
                </c:pt>
                <c:pt idx="706">
                  <c:v>42723</c:v>
                </c:pt>
                <c:pt idx="707">
                  <c:v>42723</c:v>
                </c:pt>
                <c:pt idx="708">
                  <c:v>42724</c:v>
                </c:pt>
                <c:pt idx="709">
                  <c:v>42724</c:v>
                </c:pt>
                <c:pt idx="710">
                  <c:v>42725</c:v>
                </c:pt>
                <c:pt idx="711">
                  <c:v>42725</c:v>
                </c:pt>
                <c:pt idx="712">
                  <c:v>42726</c:v>
                </c:pt>
                <c:pt idx="713">
                  <c:v>42726</c:v>
                </c:pt>
                <c:pt idx="714">
                  <c:v>42727</c:v>
                </c:pt>
                <c:pt idx="715">
                  <c:v>42727</c:v>
                </c:pt>
                <c:pt idx="716">
                  <c:v>42728</c:v>
                </c:pt>
                <c:pt idx="717">
                  <c:v>42728</c:v>
                </c:pt>
                <c:pt idx="718">
                  <c:v>42729</c:v>
                </c:pt>
                <c:pt idx="719">
                  <c:v>42729</c:v>
                </c:pt>
                <c:pt idx="720">
                  <c:v>42730</c:v>
                </c:pt>
                <c:pt idx="721">
                  <c:v>42730</c:v>
                </c:pt>
                <c:pt idx="722">
                  <c:v>42731</c:v>
                </c:pt>
                <c:pt idx="723">
                  <c:v>42731</c:v>
                </c:pt>
                <c:pt idx="724">
                  <c:v>42732</c:v>
                </c:pt>
                <c:pt idx="725">
                  <c:v>42732</c:v>
                </c:pt>
                <c:pt idx="726">
                  <c:v>42733</c:v>
                </c:pt>
                <c:pt idx="727">
                  <c:v>42733</c:v>
                </c:pt>
                <c:pt idx="728">
                  <c:v>42734</c:v>
                </c:pt>
                <c:pt idx="729">
                  <c:v>42734</c:v>
                </c:pt>
                <c:pt idx="730">
                  <c:v>42735</c:v>
                </c:pt>
                <c:pt idx="731">
                  <c:v>42735</c:v>
                </c:pt>
              </c:numCache>
            </c:numRef>
          </c:cat>
          <c:val>
            <c:numRef>
              <c:f>DATOS!$AQ$3:$AQ$732</c:f>
              <c:numCache>
                <c:formatCode>General</c:formatCode>
                <c:ptCount val="730"/>
                <c:pt idx="0">
                  <c:v>0.44</c:v>
                </c:pt>
                <c:pt idx="1">
                  <c:v>0.44</c:v>
                </c:pt>
                <c:pt idx="2">
                  <c:v>0.44</c:v>
                </c:pt>
                <c:pt idx="3">
                  <c:v>0.44</c:v>
                </c:pt>
                <c:pt idx="4">
                  <c:v>0.44</c:v>
                </c:pt>
                <c:pt idx="5">
                  <c:v>0.44</c:v>
                </c:pt>
                <c:pt idx="6">
                  <c:v>0.44</c:v>
                </c:pt>
                <c:pt idx="7">
                  <c:v>0.44</c:v>
                </c:pt>
                <c:pt idx="8">
                  <c:v>0.44</c:v>
                </c:pt>
                <c:pt idx="9">
                  <c:v>0.44</c:v>
                </c:pt>
                <c:pt idx="10">
                  <c:v>0.44</c:v>
                </c:pt>
                <c:pt idx="11">
                  <c:v>0.44</c:v>
                </c:pt>
                <c:pt idx="12">
                  <c:v>0.44</c:v>
                </c:pt>
                <c:pt idx="13">
                  <c:v>0.44</c:v>
                </c:pt>
                <c:pt idx="14">
                  <c:v>0.44</c:v>
                </c:pt>
                <c:pt idx="15">
                  <c:v>0.44</c:v>
                </c:pt>
                <c:pt idx="16">
                  <c:v>0.44</c:v>
                </c:pt>
                <c:pt idx="17">
                  <c:v>0.44</c:v>
                </c:pt>
                <c:pt idx="18">
                  <c:v>0.44</c:v>
                </c:pt>
                <c:pt idx="19">
                  <c:v>0.44</c:v>
                </c:pt>
                <c:pt idx="20">
                  <c:v>0.44</c:v>
                </c:pt>
                <c:pt idx="21">
                  <c:v>0.44</c:v>
                </c:pt>
                <c:pt idx="22">
                  <c:v>0.44</c:v>
                </c:pt>
                <c:pt idx="23">
                  <c:v>0.44</c:v>
                </c:pt>
                <c:pt idx="24">
                  <c:v>0.44</c:v>
                </c:pt>
                <c:pt idx="25">
                  <c:v>0.44</c:v>
                </c:pt>
                <c:pt idx="26">
                  <c:v>0.44</c:v>
                </c:pt>
                <c:pt idx="27">
                  <c:v>0.44</c:v>
                </c:pt>
                <c:pt idx="28">
                  <c:v>0.44</c:v>
                </c:pt>
                <c:pt idx="29">
                  <c:v>0.44</c:v>
                </c:pt>
                <c:pt idx="30">
                  <c:v>0.44</c:v>
                </c:pt>
                <c:pt idx="31">
                  <c:v>0.44</c:v>
                </c:pt>
                <c:pt idx="32">
                  <c:v>0.44</c:v>
                </c:pt>
                <c:pt idx="33">
                  <c:v>0.44</c:v>
                </c:pt>
                <c:pt idx="34">
                  <c:v>0.44</c:v>
                </c:pt>
                <c:pt idx="35">
                  <c:v>0.44</c:v>
                </c:pt>
                <c:pt idx="36">
                  <c:v>0.44</c:v>
                </c:pt>
                <c:pt idx="37">
                  <c:v>0.44</c:v>
                </c:pt>
                <c:pt idx="38">
                  <c:v>0.44</c:v>
                </c:pt>
                <c:pt idx="39">
                  <c:v>0.44</c:v>
                </c:pt>
                <c:pt idx="40">
                  <c:v>0.44</c:v>
                </c:pt>
                <c:pt idx="41">
                  <c:v>0.44</c:v>
                </c:pt>
                <c:pt idx="42">
                  <c:v>0.44</c:v>
                </c:pt>
                <c:pt idx="43">
                  <c:v>0.44</c:v>
                </c:pt>
                <c:pt idx="44">
                  <c:v>0.44</c:v>
                </c:pt>
                <c:pt idx="45">
                  <c:v>0.44</c:v>
                </c:pt>
                <c:pt idx="46">
                  <c:v>0.44</c:v>
                </c:pt>
                <c:pt idx="47">
                  <c:v>0.44</c:v>
                </c:pt>
                <c:pt idx="48">
                  <c:v>0.44</c:v>
                </c:pt>
                <c:pt idx="49">
                  <c:v>0.44</c:v>
                </c:pt>
                <c:pt idx="50">
                  <c:v>0.44</c:v>
                </c:pt>
                <c:pt idx="51">
                  <c:v>0.44</c:v>
                </c:pt>
                <c:pt idx="52">
                  <c:v>0.44</c:v>
                </c:pt>
                <c:pt idx="53">
                  <c:v>0.44</c:v>
                </c:pt>
                <c:pt idx="54">
                  <c:v>0.44</c:v>
                </c:pt>
                <c:pt idx="55">
                  <c:v>0.44</c:v>
                </c:pt>
                <c:pt idx="56">
                  <c:v>0.44</c:v>
                </c:pt>
                <c:pt idx="57">
                  <c:v>0.44</c:v>
                </c:pt>
                <c:pt idx="58">
                  <c:v>0.44</c:v>
                </c:pt>
                <c:pt idx="59">
                  <c:v>0.44</c:v>
                </c:pt>
                <c:pt idx="60">
                  <c:v>0.44</c:v>
                </c:pt>
                <c:pt idx="61">
                  <c:v>0.44</c:v>
                </c:pt>
                <c:pt idx="62">
                  <c:v>0.44</c:v>
                </c:pt>
                <c:pt idx="63">
                  <c:v>0.44</c:v>
                </c:pt>
                <c:pt idx="64">
                  <c:v>0.44</c:v>
                </c:pt>
                <c:pt idx="65">
                  <c:v>0.44</c:v>
                </c:pt>
                <c:pt idx="66">
                  <c:v>0.44</c:v>
                </c:pt>
                <c:pt idx="67">
                  <c:v>0.44</c:v>
                </c:pt>
                <c:pt idx="68">
                  <c:v>0.44</c:v>
                </c:pt>
                <c:pt idx="69">
                  <c:v>0.44</c:v>
                </c:pt>
                <c:pt idx="70">
                  <c:v>0.44</c:v>
                </c:pt>
                <c:pt idx="71">
                  <c:v>0.44</c:v>
                </c:pt>
                <c:pt idx="72">
                  <c:v>0.44</c:v>
                </c:pt>
                <c:pt idx="73">
                  <c:v>0.44</c:v>
                </c:pt>
                <c:pt idx="74">
                  <c:v>0.44</c:v>
                </c:pt>
                <c:pt idx="75">
                  <c:v>0.44</c:v>
                </c:pt>
                <c:pt idx="76">
                  <c:v>0.44</c:v>
                </c:pt>
                <c:pt idx="77">
                  <c:v>0.44</c:v>
                </c:pt>
                <c:pt idx="78">
                  <c:v>0.44</c:v>
                </c:pt>
                <c:pt idx="79">
                  <c:v>0.44</c:v>
                </c:pt>
                <c:pt idx="80">
                  <c:v>0.44</c:v>
                </c:pt>
                <c:pt idx="81">
                  <c:v>0.44</c:v>
                </c:pt>
                <c:pt idx="82">
                  <c:v>0.44</c:v>
                </c:pt>
                <c:pt idx="83">
                  <c:v>0.44</c:v>
                </c:pt>
                <c:pt idx="84">
                  <c:v>0.44</c:v>
                </c:pt>
                <c:pt idx="85">
                  <c:v>0.44</c:v>
                </c:pt>
                <c:pt idx="86">
                  <c:v>0.44</c:v>
                </c:pt>
                <c:pt idx="87">
                  <c:v>0.44</c:v>
                </c:pt>
                <c:pt idx="88">
                  <c:v>0.44</c:v>
                </c:pt>
                <c:pt idx="89">
                  <c:v>0.44</c:v>
                </c:pt>
                <c:pt idx="90">
                  <c:v>0.44</c:v>
                </c:pt>
                <c:pt idx="91">
                  <c:v>0.44</c:v>
                </c:pt>
                <c:pt idx="92">
                  <c:v>0.44</c:v>
                </c:pt>
                <c:pt idx="93">
                  <c:v>0.44</c:v>
                </c:pt>
                <c:pt idx="94">
                  <c:v>0.44</c:v>
                </c:pt>
                <c:pt idx="95">
                  <c:v>0.44</c:v>
                </c:pt>
                <c:pt idx="96">
                  <c:v>0.44</c:v>
                </c:pt>
                <c:pt idx="97">
                  <c:v>0.44</c:v>
                </c:pt>
                <c:pt idx="98">
                  <c:v>0.44</c:v>
                </c:pt>
                <c:pt idx="99">
                  <c:v>0.44</c:v>
                </c:pt>
                <c:pt idx="100">
                  <c:v>0.44</c:v>
                </c:pt>
                <c:pt idx="101">
                  <c:v>0.44</c:v>
                </c:pt>
                <c:pt idx="102">
                  <c:v>0.44</c:v>
                </c:pt>
                <c:pt idx="103">
                  <c:v>0.44</c:v>
                </c:pt>
                <c:pt idx="104">
                  <c:v>0.44</c:v>
                </c:pt>
                <c:pt idx="105">
                  <c:v>0.44</c:v>
                </c:pt>
                <c:pt idx="106">
                  <c:v>0.44</c:v>
                </c:pt>
                <c:pt idx="107">
                  <c:v>0.44</c:v>
                </c:pt>
                <c:pt idx="108">
                  <c:v>0.44</c:v>
                </c:pt>
                <c:pt idx="109">
                  <c:v>0.44</c:v>
                </c:pt>
                <c:pt idx="110">
                  <c:v>0.44</c:v>
                </c:pt>
                <c:pt idx="111">
                  <c:v>0.44</c:v>
                </c:pt>
                <c:pt idx="112">
                  <c:v>0.44</c:v>
                </c:pt>
                <c:pt idx="113">
                  <c:v>0.44</c:v>
                </c:pt>
                <c:pt idx="114">
                  <c:v>0.44</c:v>
                </c:pt>
                <c:pt idx="115">
                  <c:v>0.44</c:v>
                </c:pt>
                <c:pt idx="116">
                  <c:v>0.44</c:v>
                </c:pt>
                <c:pt idx="117">
                  <c:v>0.44</c:v>
                </c:pt>
                <c:pt idx="118">
                  <c:v>0.44</c:v>
                </c:pt>
                <c:pt idx="119">
                  <c:v>0.44</c:v>
                </c:pt>
                <c:pt idx="120">
                  <c:v>0.44</c:v>
                </c:pt>
                <c:pt idx="121">
                  <c:v>0.44</c:v>
                </c:pt>
                <c:pt idx="122">
                  <c:v>0.44</c:v>
                </c:pt>
                <c:pt idx="123">
                  <c:v>0.44</c:v>
                </c:pt>
                <c:pt idx="124">
                  <c:v>0.44</c:v>
                </c:pt>
                <c:pt idx="125">
                  <c:v>0.44</c:v>
                </c:pt>
                <c:pt idx="126">
                  <c:v>0.44</c:v>
                </c:pt>
                <c:pt idx="127">
                  <c:v>0.44</c:v>
                </c:pt>
                <c:pt idx="128">
                  <c:v>0.44</c:v>
                </c:pt>
                <c:pt idx="129">
                  <c:v>0.44</c:v>
                </c:pt>
                <c:pt idx="130">
                  <c:v>0.44</c:v>
                </c:pt>
                <c:pt idx="131">
                  <c:v>0.44</c:v>
                </c:pt>
                <c:pt idx="132">
                  <c:v>0.44</c:v>
                </c:pt>
                <c:pt idx="133">
                  <c:v>0.44</c:v>
                </c:pt>
                <c:pt idx="134">
                  <c:v>0.44</c:v>
                </c:pt>
                <c:pt idx="135">
                  <c:v>0.44</c:v>
                </c:pt>
                <c:pt idx="136">
                  <c:v>0.44</c:v>
                </c:pt>
                <c:pt idx="137">
                  <c:v>0.44</c:v>
                </c:pt>
                <c:pt idx="138">
                  <c:v>0.44</c:v>
                </c:pt>
                <c:pt idx="139">
                  <c:v>0.44</c:v>
                </c:pt>
                <c:pt idx="140">
                  <c:v>0.44</c:v>
                </c:pt>
                <c:pt idx="141">
                  <c:v>0.44</c:v>
                </c:pt>
                <c:pt idx="142">
                  <c:v>0.44</c:v>
                </c:pt>
                <c:pt idx="143">
                  <c:v>0.44</c:v>
                </c:pt>
                <c:pt idx="144">
                  <c:v>0.44</c:v>
                </c:pt>
                <c:pt idx="145">
                  <c:v>0.44</c:v>
                </c:pt>
                <c:pt idx="146">
                  <c:v>0.44</c:v>
                </c:pt>
                <c:pt idx="147">
                  <c:v>0.44</c:v>
                </c:pt>
                <c:pt idx="148">
                  <c:v>0.44</c:v>
                </c:pt>
                <c:pt idx="149">
                  <c:v>0.44</c:v>
                </c:pt>
                <c:pt idx="150">
                  <c:v>0.44</c:v>
                </c:pt>
                <c:pt idx="151">
                  <c:v>0.44</c:v>
                </c:pt>
                <c:pt idx="152">
                  <c:v>0.44</c:v>
                </c:pt>
                <c:pt idx="153">
                  <c:v>0.44</c:v>
                </c:pt>
                <c:pt idx="154">
                  <c:v>0.44</c:v>
                </c:pt>
                <c:pt idx="155">
                  <c:v>0.44</c:v>
                </c:pt>
                <c:pt idx="156">
                  <c:v>0.44</c:v>
                </c:pt>
                <c:pt idx="157">
                  <c:v>0.44</c:v>
                </c:pt>
                <c:pt idx="158">
                  <c:v>0.44</c:v>
                </c:pt>
                <c:pt idx="159">
                  <c:v>0.44</c:v>
                </c:pt>
                <c:pt idx="160">
                  <c:v>0.44</c:v>
                </c:pt>
                <c:pt idx="161">
                  <c:v>0.44</c:v>
                </c:pt>
                <c:pt idx="162">
                  <c:v>0.44</c:v>
                </c:pt>
                <c:pt idx="163">
                  <c:v>0.44</c:v>
                </c:pt>
                <c:pt idx="164">
                  <c:v>0.44</c:v>
                </c:pt>
                <c:pt idx="165">
                  <c:v>0.44</c:v>
                </c:pt>
                <c:pt idx="166">
                  <c:v>0.44</c:v>
                </c:pt>
                <c:pt idx="167">
                  <c:v>0.44</c:v>
                </c:pt>
                <c:pt idx="168">
                  <c:v>0.44</c:v>
                </c:pt>
                <c:pt idx="169">
                  <c:v>0.44</c:v>
                </c:pt>
                <c:pt idx="170">
                  <c:v>0.44</c:v>
                </c:pt>
                <c:pt idx="171">
                  <c:v>0.44</c:v>
                </c:pt>
                <c:pt idx="172">
                  <c:v>0.44</c:v>
                </c:pt>
                <c:pt idx="173">
                  <c:v>0.44</c:v>
                </c:pt>
                <c:pt idx="174">
                  <c:v>0.44</c:v>
                </c:pt>
                <c:pt idx="175">
                  <c:v>0.44</c:v>
                </c:pt>
                <c:pt idx="176">
                  <c:v>0.44</c:v>
                </c:pt>
                <c:pt idx="177">
                  <c:v>0.44</c:v>
                </c:pt>
                <c:pt idx="178">
                  <c:v>0.44</c:v>
                </c:pt>
                <c:pt idx="179">
                  <c:v>0.44</c:v>
                </c:pt>
                <c:pt idx="180">
                  <c:v>0.44</c:v>
                </c:pt>
                <c:pt idx="181">
                  <c:v>0.44</c:v>
                </c:pt>
                <c:pt idx="182">
                  <c:v>0.44</c:v>
                </c:pt>
                <c:pt idx="183">
                  <c:v>0.44</c:v>
                </c:pt>
                <c:pt idx="184">
                  <c:v>0.44</c:v>
                </c:pt>
                <c:pt idx="185">
                  <c:v>0.44</c:v>
                </c:pt>
                <c:pt idx="186">
                  <c:v>0.44</c:v>
                </c:pt>
                <c:pt idx="187">
                  <c:v>0.44</c:v>
                </c:pt>
                <c:pt idx="188">
                  <c:v>0.44</c:v>
                </c:pt>
                <c:pt idx="189">
                  <c:v>0.44</c:v>
                </c:pt>
                <c:pt idx="190">
                  <c:v>0.44</c:v>
                </c:pt>
                <c:pt idx="191">
                  <c:v>0.44</c:v>
                </c:pt>
                <c:pt idx="192">
                  <c:v>0.44</c:v>
                </c:pt>
                <c:pt idx="193">
                  <c:v>0.44</c:v>
                </c:pt>
                <c:pt idx="194">
                  <c:v>0.44</c:v>
                </c:pt>
                <c:pt idx="195">
                  <c:v>0.44</c:v>
                </c:pt>
                <c:pt idx="196">
                  <c:v>0.44</c:v>
                </c:pt>
                <c:pt idx="197">
                  <c:v>0.44</c:v>
                </c:pt>
                <c:pt idx="198">
                  <c:v>0.44</c:v>
                </c:pt>
                <c:pt idx="199">
                  <c:v>0.44</c:v>
                </c:pt>
                <c:pt idx="200">
                  <c:v>0.44</c:v>
                </c:pt>
                <c:pt idx="201">
                  <c:v>0.44</c:v>
                </c:pt>
                <c:pt idx="202">
                  <c:v>0.44</c:v>
                </c:pt>
                <c:pt idx="203">
                  <c:v>0.44</c:v>
                </c:pt>
                <c:pt idx="204">
                  <c:v>0.44</c:v>
                </c:pt>
                <c:pt idx="205">
                  <c:v>0.44</c:v>
                </c:pt>
                <c:pt idx="206">
                  <c:v>0.44</c:v>
                </c:pt>
                <c:pt idx="207">
                  <c:v>0.44</c:v>
                </c:pt>
                <c:pt idx="208">
                  <c:v>0.44</c:v>
                </c:pt>
                <c:pt idx="209">
                  <c:v>0.44</c:v>
                </c:pt>
                <c:pt idx="210">
                  <c:v>0.44</c:v>
                </c:pt>
                <c:pt idx="211">
                  <c:v>0.44</c:v>
                </c:pt>
                <c:pt idx="212">
                  <c:v>0.44</c:v>
                </c:pt>
                <c:pt idx="213">
                  <c:v>0.44</c:v>
                </c:pt>
                <c:pt idx="214">
                  <c:v>0.44</c:v>
                </c:pt>
                <c:pt idx="215">
                  <c:v>0.44</c:v>
                </c:pt>
                <c:pt idx="216">
                  <c:v>0.44</c:v>
                </c:pt>
                <c:pt idx="217">
                  <c:v>0.44</c:v>
                </c:pt>
                <c:pt idx="218">
                  <c:v>0.44</c:v>
                </c:pt>
                <c:pt idx="219">
                  <c:v>0.44</c:v>
                </c:pt>
                <c:pt idx="220">
                  <c:v>0.44</c:v>
                </c:pt>
                <c:pt idx="221">
                  <c:v>0.44</c:v>
                </c:pt>
                <c:pt idx="222">
                  <c:v>0.44</c:v>
                </c:pt>
                <c:pt idx="223">
                  <c:v>0.44</c:v>
                </c:pt>
                <c:pt idx="224">
                  <c:v>0.44</c:v>
                </c:pt>
                <c:pt idx="225">
                  <c:v>0.44</c:v>
                </c:pt>
                <c:pt idx="226">
                  <c:v>0.44</c:v>
                </c:pt>
                <c:pt idx="227">
                  <c:v>0.44</c:v>
                </c:pt>
                <c:pt idx="228">
                  <c:v>0.44</c:v>
                </c:pt>
                <c:pt idx="229">
                  <c:v>0.44</c:v>
                </c:pt>
                <c:pt idx="230">
                  <c:v>0.44</c:v>
                </c:pt>
                <c:pt idx="231">
                  <c:v>0.44</c:v>
                </c:pt>
                <c:pt idx="232">
                  <c:v>0.44</c:v>
                </c:pt>
                <c:pt idx="233">
                  <c:v>0.44</c:v>
                </c:pt>
                <c:pt idx="234">
                  <c:v>0.44</c:v>
                </c:pt>
                <c:pt idx="235">
                  <c:v>0.44</c:v>
                </c:pt>
                <c:pt idx="236">
                  <c:v>0.44</c:v>
                </c:pt>
                <c:pt idx="237">
                  <c:v>0.44</c:v>
                </c:pt>
                <c:pt idx="238">
                  <c:v>0.44</c:v>
                </c:pt>
                <c:pt idx="239">
                  <c:v>0.44</c:v>
                </c:pt>
                <c:pt idx="240">
                  <c:v>0.44</c:v>
                </c:pt>
                <c:pt idx="241">
                  <c:v>0.44</c:v>
                </c:pt>
                <c:pt idx="242">
                  <c:v>0.44</c:v>
                </c:pt>
                <c:pt idx="243">
                  <c:v>0.44</c:v>
                </c:pt>
                <c:pt idx="244">
                  <c:v>0.44</c:v>
                </c:pt>
                <c:pt idx="245">
                  <c:v>0.44</c:v>
                </c:pt>
                <c:pt idx="246">
                  <c:v>0.44</c:v>
                </c:pt>
                <c:pt idx="247">
                  <c:v>0.44</c:v>
                </c:pt>
                <c:pt idx="248">
                  <c:v>0.44</c:v>
                </c:pt>
                <c:pt idx="249">
                  <c:v>0.44</c:v>
                </c:pt>
                <c:pt idx="250">
                  <c:v>0.44</c:v>
                </c:pt>
                <c:pt idx="251">
                  <c:v>0.44</c:v>
                </c:pt>
                <c:pt idx="252">
                  <c:v>0.44</c:v>
                </c:pt>
                <c:pt idx="253">
                  <c:v>0.44</c:v>
                </c:pt>
                <c:pt idx="254">
                  <c:v>0.44</c:v>
                </c:pt>
                <c:pt idx="255">
                  <c:v>0.44</c:v>
                </c:pt>
                <c:pt idx="256">
                  <c:v>0.44</c:v>
                </c:pt>
                <c:pt idx="257">
                  <c:v>0.44</c:v>
                </c:pt>
                <c:pt idx="258">
                  <c:v>0.44</c:v>
                </c:pt>
                <c:pt idx="259">
                  <c:v>0.44</c:v>
                </c:pt>
                <c:pt idx="260">
                  <c:v>0.44</c:v>
                </c:pt>
                <c:pt idx="261">
                  <c:v>0.44</c:v>
                </c:pt>
                <c:pt idx="262">
                  <c:v>0.44</c:v>
                </c:pt>
                <c:pt idx="263">
                  <c:v>0.44</c:v>
                </c:pt>
                <c:pt idx="264">
                  <c:v>0.44</c:v>
                </c:pt>
                <c:pt idx="265">
                  <c:v>0.44</c:v>
                </c:pt>
                <c:pt idx="266">
                  <c:v>0.44</c:v>
                </c:pt>
                <c:pt idx="267">
                  <c:v>0.44</c:v>
                </c:pt>
                <c:pt idx="268">
                  <c:v>0.44</c:v>
                </c:pt>
                <c:pt idx="269">
                  <c:v>0.44</c:v>
                </c:pt>
                <c:pt idx="270">
                  <c:v>0.44</c:v>
                </c:pt>
                <c:pt idx="271">
                  <c:v>0.44</c:v>
                </c:pt>
                <c:pt idx="272">
                  <c:v>0.44</c:v>
                </c:pt>
                <c:pt idx="273">
                  <c:v>0.44</c:v>
                </c:pt>
                <c:pt idx="274">
                  <c:v>0.44</c:v>
                </c:pt>
                <c:pt idx="275">
                  <c:v>0.44</c:v>
                </c:pt>
                <c:pt idx="276">
                  <c:v>0.44</c:v>
                </c:pt>
                <c:pt idx="277">
                  <c:v>0.44</c:v>
                </c:pt>
                <c:pt idx="278">
                  <c:v>0.44</c:v>
                </c:pt>
                <c:pt idx="279">
                  <c:v>0.44</c:v>
                </c:pt>
                <c:pt idx="280">
                  <c:v>0.44</c:v>
                </c:pt>
                <c:pt idx="281">
                  <c:v>0.44</c:v>
                </c:pt>
                <c:pt idx="282">
                  <c:v>0.44</c:v>
                </c:pt>
                <c:pt idx="283">
                  <c:v>0.44</c:v>
                </c:pt>
                <c:pt idx="284">
                  <c:v>0.44</c:v>
                </c:pt>
                <c:pt idx="285">
                  <c:v>0.44</c:v>
                </c:pt>
                <c:pt idx="286">
                  <c:v>0.44</c:v>
                </c:pt>
                <c:pt idx="287">
                  <c:v>0.44</c:v>
                </c:pt>
                <c:pt idx="288">
                  <c:v>0.44</c:v>
                </c:pt>
                <c:pt idx="289">
                  <c:v>0.44</c:v>
                </c:pt>
                <c:pt idx="290">
                  <c:v>0.44</c:v>
                </c:pt>
                <c:pt idx="291">
                  <c:v>0.44</c:v>
                </c:pt>
                <c:pt idx="292">
                  <c:v>0.44</c:v>
                </c:pt>
                <c:pt idx="293">
                  <c:v>0.44</c:v>
                </c:pt>
                <c:pt idx="294">
                  <c:v>0.44</c:v>
                </c:pt>
                <c:pt idx="295">
                  <c:v>0.44</c:v>
                </c:pt>
                <c:pt idx="296">
                  <c:v>0.44</c:v>
                </c:pt>
                <c:pt idx="297">
                  <c:v>0.44</c:v>
                </c:pt>
                <c:pt idx="298">
                  <c:v>0.44</c:v>
                </c:pt>
                <c:pt idx="299">
                  <c:v>0.44</c:v>
                </c:pt>
                <c:pt idx="300">
                  <c:v>0.44</c:v>
                </c:pt>
                <c:pt idx="301">
                  <c:v>0.44</c:v>
                </c:pt>
                <c:pt idx="302">
                  <c:v>0.44</c:v>
                </c:pt>
                <c:pt idx="303">
                  <c:v>0.44</c:v>
                </c:pt>
                <c:pt idx="304">
                  <c:v>0.44</c:v>
                </c:pt>
                <c:pt idx="305">
                  <c:v>0.44</c:v>
                </c:pt>
                <c:pt idx="306">
                  <c:v>0.44</c:v>
                </c:pt>
                <c:pt idx="307">
                  <c:v>0.44</c:v>
                </c:pt>
                <c:pt idx="308">
                  <c:v>0.44</c:v>
                </c:pt>
                <c:pt idx="309">
                  <c:v>0.44</c:v>
                </c:pt>
                <c:pt idx="310">
                  <c:v>0.44</c:v>
                </c:pt>
                <c:pt idx="311">
                  <c:v>0.44</c:v>
                </c:pt>
                <c:pt idx="312">
                  <c:v>0.44</c:v>
                </c:pt>
                <c:pt idx="313">
                  <c:v>0.44</c:v>
                </c:pt>
                <c:pt idx="314">
                  <c:v>0.44</c:v>
                </c:pt>
                <c:pt idx="315">
                  <c:v>0.44</c:v>
                </c:pt>
                <c:pt idx="316">
                  <c:v>0.44</c:v>
                </c:pt>
                <c:pt idx="317">
                  <c:v>0.44</c:v>
                </c:pt>
                <c:pt idx="318">
                  <c:v>0.44</c:v>
                </c:pt>
                <c:pt idx="319">
                  <c:v>0.44</c:v>
                </c:pt>
                <c:pt idx="320">
                  <c:v>0.44</c:v>
                </c:pt>
                <c:pt idx="321">
                  <c:v>0.44</c:v>
                </c:pt>
                <c:pt idx="322">
                  <c:v>0.44</c:v>
                </c:pt>
                <c:pt idx="323">
                  <c:v>0.44</c:v>
                </c:pt>
                <c:pt idx="324">
                  <c:v>0.44</c:v>
                </c:pt>
                <c:pt idx="325">
                  <c:v>0.44</c:v>
                </c:pt>
                <c:pt idx="326">
                  <c:v>0.44</c:v>
                </c:pt>
                <c:pt idx="327">
                  <c:v>0.44</c:v>
                </c:pt>
                <c:pt idx="328">
                  <c:v>0.44</c:v>
                </c:pt>
                <c:pt idx="329">
                  <c:v>0.44</c:v>
                </c:pt>
                <c:pt idx="330">
                  <c:v>0.44</c:v>
                </c:pt>
                <c:pt idx="331">
                  <c:v>0.44</c:v>
                </c:pt>
                <c:pt idx="332">
                  <c:v>0.44</c:v>
                </c:pt>
                <c:pt idx="333">
                  <c:v>0.44</c:v>
                </c:pt>
                <c:pt idx="334">
                  <c:v>0.44</c:v>
                </c:pt>
                <c:pt idx="335">
                  <c:v>0.44</c:v>
                </c:pt>
                <c:pt idx="336">
                  <c:v>0.44</c:v>
                </c:pt>
                <c:pt idx="337">
                  <c:v>0.44</c:v>
                </c:pt>
                <c:pt idx="338">
                  <c:v>0.44</c:v>
                </c:pt>
                <c:pt idx="339">
                  <c:v>0.44</c:v>
                </c:pt>
                <c:pt idx="340">
                  <c:v>0.44</c:v>
                </c:pt>
                <c:pt idx="341">
                  <c:v>0.44</c:v>
                </c:pt>
                <c:pt idx="342">
                  <c:v>0.44</c:v>
                </c:pt>
                <c:pt idx="343">
                  <c:v>0.44</c:v>
                </c:pt>
                <c:pt idx="344">
                  <c:v>0.44</c:v>
                </c:pt>
                <c:pt idx="345">
                  <c:v>0.44</c:v>
                </c:pt>
                <c:pt idx="346">
                  <c:v>0.44</c:v>
                </c:pt>
                <c:pt idx="347">
                  <c:v>0.44</c:v>
                </c:pt>
                <c:pt idx="348">
                  <c:v>0.44</c:v>
                </c:pt>
                <c:pt idx="349">
                  <c:v>0.44</c:v>
                </c:pt>
                <c:pt idx="350">
                  <c:v>0.44</c:v>
                </c:pt>
                <c:pt idx="351">
                  <c:v>0.44</c:v>
                </c:pt>
                <c:pt idx="352">
                  <c:v>0.44</c:v>
                </c:pt>
                <c:pt idx="353">
                  <c:v>0.44</c:v>
                </c:pt>
                <c:pt idx="354">
                  <c:v>0.44</c:v>
                </c:pt>
                <c:pt idx="355">
                  <c:v>0.44</c:v>
                </c:pt>
                <c:pt idx="356">
                  <c:v>0.44</c:v>
                </c:pt>
                <c:pt idx="357">
                  <c:v>0.44</c:v>
                </c:pt>
                <c:pt idx="358">
                  <c:v>0.44</c:v>
                </c:pt>
                <c:pt idx="359">
                  <c:v>0.44</c:v>
                </c:pt>
                <c:pt idx="360">
                  <c:v>0.44</c:v>
                </c:pt>
                <c:pt idx="361">
                  <c:v>0.44</c:v>
                </c:pt>
                <c:pt idx="362">
                  <c:v>0.44</c:v>
                </c:pt>
                <c:pt idx="363">
                  <c:v>0.44</c:v>
                </c:pt>
                <c:pt idx="364">
                  <c:v>0.44</c:v>
                </c:pt>
                <c:pt idx="365">
                  <c:v>0.44</c:v>
                </c:pt>
                <c:pt idx="366">
                  <c:v>0.44</c:v>
                </c:pt>
                <c:pt idx="367">
                  <c:v>0.44</c:v>
                </c:pt>
                <c:pt idx="368">
                  <c:v>0.44</c:v>
                </c:pt>
                <c:pt idx="369">
                  <c:v>0.44</c:v>
                </c:pt>
                <c:pt idx="370">
                  <c:v>0.44</c:v>
                </c:pt>
                <c:pt idx="371">
                  <c:v>0.44</c:v>
                </c:pt>
                <c:pt idx="372">
                  <c:v>0.44</c:v>
                </c:pt>
                <c:pt idx="373">
                  <c:v>0.44</c:v>
                </c:pt>
                <c:pt idx="374">
                  <c:v>0.44</c:v>
                </c:pt>
                <c:pt idx="375">
                  <c:v>0.44</c:v>
                </c:pt>
                <c:pt idx="376">
                  <c:v>0.44</c:v>
                </c:pt>
                <c:pt idx="377">
                  <c:v>0.44</c:v>
                </c:pt>
                <c:pt idx="378">
                  <c:v>0.44</c:v>
                </c:pt>
                <c:pt idx="379">
                  <c:v>0.44</c:v>
                </c:pt>
                <c:pt idx="380">
                  <c:v>0.44</c:v>
                </c:pt>
                <c:pt idx="381">
                  <c:v>0.44</c:v>
                </c:pt>
                <c:pt idx="382">
                  <c:v>0.44</c:v>
                </c:pt>
                <c:pt idx="383">
                  <c:v>0.44</c:v>
                </c:pt>
                <c:pt idx="384">
                  <c:v>0.44</c:v>
                </c:pt>
                <c:pt idx="385">
                  <c:v>0.44</c:v>
                </c:pt>
                <c:pt idx="386">
                  <c:v>0.44</c:v>
                </c:pt>
                <c:pt idx="387">
                  <c:v>0.44</c:v>
                </c:pt>
                <c:pt idx="388">
                  <c:v>0.44</c:v>
                </c:pt>
                <c:pt idx="389">
                  <c:v>0.44</c:v>
                </c:pt>
                <c:pt idx="390">
                  <c:v>0.44</c:v>
                </c:pt>
                <c:pt idx="391">
                  <c:v>0.44</c:v>
                </c:pt>
                <c:pt idx="392">
                  <c:v>0.44</c:v>
                </c:pt>
                <c:pt idx="393">
                  <c:v>0.44</c:v>
                </c:pt>
                <c:pt idx="394">
                  <c:v>0.44</c:v>
                </c:pt>
                <c:pt idx="395">
                  <c:v>0.44</c:v>
                </c:pt>
                <c:pt idx="396">
                  <c:v>0.44</c:v>
                </c:pt>
                <c:pt idx="397">
                  <c:v>0.44</c:v>
                </c:pt>
                <c:pt idx="398">
                  <c:v>0.44</c:v>
                </c:pt>
                <c:pt idx="399">
                  <c:v>0.44</c:v>
                </c:pt>
                <c:pt idx="400">
                  <c:v>0.44</c:v>
                </c:pt>
                <c:pt idx="401">
                  <c:v>0.44</c:v>
                </c:pt>
                <c:pt idx="402">
                  <c:v>0.44</c:v>
                </c:pt>
                <c:pt idx="403">
                  <c:v>0.44</c:v>
                </c:pt>
                <c:pt idx="404">
                  <c:v>0.44</c:v>
                </c:pt>
                <c:pt idx="405">
                  <c:v>0.44</c:v>
                </c:pt>
                <c:pt idx="406">
                  <c:v>0.44</c:v>
                </c:pt>
                <c:pt idx="407">
                  <c:v>0.44</c:v>
                </c:pt>
                <c:pt idx="408">
                  <c:v>0.44</c:v>
                </c:pt>
                <c:pt idx="409">
                  <c:v>0.44</c:v>
                </c:pt>
                <c:pt idx="410">
                  <c:v>0.44</c:v>
                </c:pt>
                <c:pt idx="411">
                  <c:v>0.44</c:v>
                </c:pt>
                <c:pt idx="412">
                  <c:v>0.44</c:v>
                </c:pt>
                <c:pt idx="413">
                  <c:v>0.44</c:v>
                </c:pt>
                <c:pt idx="414">
                  <c:v>0.44</c:v>
                </c:pt>
                <c:pt idx="415">
                  <c:v>0.44</c:v>
                </c:pt>
                <c:pt idx="416">
                  <c:v>0.44</c:v>
                </c:pt>
                <c:pt idx="417">
                  <c:v>0.44</c:v>
                </c:pt>
                <c:pt idx="418">
                  <c:v>0.44</c:v>
                </c:pt>
                <c:pt idx="419">
                  <c:v>0.44</c:v>
                </c:pt>
                <c:pt idx="420">
                  <c:v>0.44</c:v>
                </c:pt>
                <c:pt idx="421">
                  <c:v>0.44</c:v>
                </c:pt>
                <c:pt idx="422">
                  <c:v>0.44</c:v>
                </c:pt>
                <c:pt idx="423">
                  <c:v>0.44</c:v>
                </c:pt>
                <c:pt idx="424">
                  <c:v>0.44</c:v>
                </c:pt>
                <c:pt idx="425">
                  <c:v>0.44</c:v>
                </c:pt>
                <c:pt idx="426">
                  <c:v>0.44</c:v>
                </c:pt>
                <c:pt idx="427">
                  <c:v>0.44</c:v>
                </c:pt>
                <c:pt idx="428">
                  <c:v>0.44</c:v>
                </c:pt>
                <c:pt idx="429">
                  <c:v>0.44</c:v>
                </c:pt>
                <c:pt idx="430">
                  <c:v>0.44</c:v>
                </c:pt>
                <c:pt idx="431">
                  <c:v>0.44</c:v>
                </c:pt>
                <c:pt idx="432">
                  <c:v>0.44</c:v>
                </c:pt>
                <c:pt idx="433">
                  <c:v>0.44</c:v>
                </c:pt>
                <c:pt idx="434">
                  <c:v>0.44</c:v>
                </c:pt>
                <c:pt idx="435">
                  <c:v>0.44</c:v>
                </c:pt>
                <c:pt idx="436">
                  <c:v>0.44</c:v>
                </c:pt>
                <c:pt idx="437">
                  <c:v>0.44</c:v>
                </c:pt>
                <c:pt idx="438">
                  <c:v>0.44</c:v>
                </c:pt>
                <c:pt idx="439">
                  <c:v>0.44</c:v>
                </c:pt>
                <c:pt idx="440">
                  <c:v>0.44</c:v>
                </c:pt>
                <c:pt idx="441">
                  <c:v>0.44</c:v>
                </c:pt>
                <c:pt idx="442">
                  <c:v>0.44</c:v>
                </c:pt>
                <c:pt idx="443">
                  <c:v>0.44</c:v>
                </c:pt>
                <c:pt idx="444">
                  <c:v>0.44</c:v>
                </c:pt>
                <c:pt idx="445">
                  <c:v>0.44</c:v>
                </c:pt>
                <c:pt idx="446">
                  <c:v>0.44</c:v>
                </c:pt>
                <c:pt idx="447">
                  <c:v>0.44</c:v>
                </c:pt>
                <c:pt idx="448">
                  <c:v>0.44</c:v>
                </c:pt>
                <c:pt idx="449">
                  <c:v>0.44</c:v>
                </c:pt>
                <c:pt idx="450">
                  <c:v>0.44</c:v>
                </c:pt>
                <c:pt idx="451">
                  <c:v>0.44</c:v>
                </c:pt>
                <c:pt idx="452">
                  <c:v>0.44</c:v>
                </c:pt>
                <c:pt idx="453">
                  <c:v>0.44</c:v>
                </c:pt>
                <c:pt idx="454">
                  <c:v>0.44</c:v>
                </c:pt>
                <c:pt idx="455">
                  <c:v>0.44</c:v>
                </c:pt>
                <c:pt idx="456">
                  <c:v>0.44</c:v>
                </c:pt>
                <c:pt idx="457">
                  <c:v>0.44</c:v>
                </c:pt>
                <c:pt idx="458">
                  <c:v>0.44</c:v>
                </c:pt>
                <c:pt idx="459">
                  <c:v>0.44</c:v>
                </c:pt>
                <c:pt idx="460">
                  <c:v>0.44</c:v>
                </c:pt>
                <c:pt idx="461">
                  <c:v>0.44</c:v>
                </c:pt>
                <c:pt idx="462">
                  <c:v>0.44</c:v>
                </c:pt>
                <c:pt idx="463">
                  <c:v>0.44</c:v>
                </c:pt>
                <c:pt idx="464">
                  <c:v>0.44</c:v>
                </c:pt>
                <c:pt idx="465">
                  <c:v>0.44</c:v>
                </c:pt>
                <c:pt idx="466">
                  <c:v>0.44</c:v>
                </c:pt>
                <c:pt idx="467">
                  <c:v>0.44</c:v>
                </c:pt>
                <c:pt idx="468">
                  <c:v>0.44</c:v>
                </c:pt>
                <c:pt idx="469">
                  <c:v>0.44</c:v>
                </c:pt>
                <c:pt idx="470">
                  <c:v>0.44</c:v>
                </c:pt>
                <c:pt idx="471">
                  <c:v>0.44</c:v>
                </c:pt>
                <c:pt idx="472">
                  <c:v>0.44</c:v>
                </c:pt>
                <c:pt idx="473">
                  <c:v>0.44</c:v>
                </c:pt>
                <c:pt idx="474">
                  <c:v>0.44</c:v>
                </c:pt>
                <c:pt idx="475">
                  <c:v>0.44</c:v>
                </c:pt>
                <c:pt idx="476">
                  <c:v>0.44</c:v>
                </c:pt>
                <c:pt idx="477">
                  <c:v>0.44</c:v>
                </c:pt>
                <c:pt idx="478">
                  <c:v>0.44</c:v>
                </c:pt>
                <c:pt idx="479">
                  <c:v>0.44</c:v>
                </c:pt>
                <c:pt idx="480">
                  <c:v>0.44</c:v>
                </c:pt>
                <c:pt idx="481">
                  <c:v>0.44</c:v>
                </c:pt>
                <c:pt idx="482">
                  <c:v>0.44</c:v>
                </c:pt>
                <c:pt idx="483">
                  <c:v>0.44</c:v>
                </c:pt>
                <c:pt idx="484">
                  <c:v>0.44</c:v>
                </c:pt>
                <c:pt idx="485">
                  <c:v>0.44</c:v>
                </c:pt>
                <c:pt idx="486">
                  <c:v>0.44</c:v>
                </c:pt>
                <c:pt idx="487">
                  <c:v>0.44</c:v>
                </c:pt>
                <c:pt idx="488">
                  <c:v>0.44</c:v>
                </c:pt>
                <c:pt idx="489">
                  <c:v>0.44</c:v>
                </c:pt>
                <c:pt idx="490">
                  <c:v>0.44</c:v>
                </c:pt>
                <c:pt idx="491">
                  <c:v>0.44</c:v>
                </c:pt>
                <c:pt idx="492">
                  <c:v>0.44</c:v>
                </c:pt>
                <c:pt idx="493">
                  <c:v>0.44</c:v>
                </c:pt>
                <c:pt idx="494">
                  <c:v>0.44</c:v>
                </c:pt>
                <c:pt idx="495">
                  <c:v>0.44</c:v>
                </c:pt>
                <c:pt idx="496">
                  <c:v>0.44</c:v>
                </c:pt>
                <c:pt idx="497">
                  <c:v>0.44</c:v>
                </c:pt>
                <c:pt idx="498">
                  <c:v>0.44</c:v>
                </c:pt>
                <c:pt idx="499">
                  <c:v>0.44</c:v>
                </c:pt>
                <c:pt idx="500">
                  <c:v>0.44</c:v>
                </c:pt>
                <c:pt idx="501">
                  <c:v>0.44</c:v>
                </c:pt>
                <c:pt idx="502">
                  <c:v>0.44</c:v>
                </c:pt>
                <c:pt idx="503">
                  <c:v>0.44</c:v>
                </c:pt>
                <c:pt idx="504">
                  <c:v>0.44</c:v>
                </c:pt>
                <c:pt idx="505">
                  <c:v>0.44</c:v>
                </c:pt>
                <c:pt idx="506">
                  <c:v>0.44</c:v>
                </c:pt>
                <c:pt idx="507">
                  <c:v>0.44</c:v>
                </c:pt>
                <c:pt idx="508">
                  <c:v>0.44</c:v>
                </c:pt>
                <c:pt idx="509">
                  <c:v>0.44</c:v>
                </c:pt>
                <c:pt idx="510">
                  <c:v>0.44</c:v>
                </c:pt>
                <c:pt idx="511">
                  <c:v>0.44</c:v>
                </c:pt>
                <c:pt idx="512">
                  <c:v>0.44</c:v>
                </c:pt>
                <c:pt idx="513">
                  <c:v>0.44</c:v>
                </c:pt>
                <c:pt idx="514">
                  <c:v>0.44</c:v>
                </c:pt>
                <c:pt idx="515">
                  <c:v>0.44</c:v>
                </c:pt>
                <c:pt idx="516">
                  <c:v>0.44</c:v>
                </c:pt>
                <c:pt idx="517">
                  <c:v>0.44</c:v>
                </c:pt>
                <c:pt idx="518">
                  <c:v>0.44</c:v>
                </c:pt>
                <c:pt idx="519">
                  <c:v>0.44</c:v>
                </c:pt>
                <c:pt idx="520">
                  <c:v>0.44</c:v>
                </c:pt>
                <c:pt idx="521">
                  <c:v>0.44</c:v>
                </c:pt>
                <c:pt idx="522">
                  <c:v>0.44</c:v>
                </c:pt>
                <c:pt idx="523">
                  <c:v>0.44</c:v>
                </c:pt>
                <c:pt idx="524">
                  <c:v>0.44</c:v>
                </c:pt>
                <c:pt idx="525">
                  <c:v>0.44</c:v>
                </c:pt>
                <c:pt idx="526">
                  <c:v>0.44</c:v>
                </c:pt>
                <c:pt idx="527">
                  <c:v>0.44</c:v>
                </c:pt>
                <c:pt idx="528">
                  <c:v>0.44</c:v>
                </c:pt>
                <c:pt idx="529">
                  <c:v>0.44</c:v>
                </c:pt>
                <c:pt idx="530">
                  <c:v>0.44</c:v>
                </c:pt>
                <c:pt idx="531">
                  <c:v>0.44</c:v>
                </c:pt>
                <c:pt idx="532">
                  <c:v>0.44</c:v>
                </c:pt>
                <c:pt idx="533">
                  <c:v>0.44</c:v>
                </c:pt>
                <c:pt idx="534">
                  <c:v>0.44</c:v>
                </c:pt>
                <c:pt idx="535">
                  <c:v>0.44</c:v>
                </c:pt>
                <c:pt idx="536">
                  <c:v>0.44</c:v>
                </c:pt>
                <c:pt idx="537">
                  <c:v>0.44</c:v>
                </c:pt>
                <c:pt idx="538">
                  <c:v>0.44</c:v>
                </c:pt>
                <c:pt idx="539">
                  <c:v>0.44</c:v>
                </c:pt>
                <c:pt idx="540">
                  <c:v>0.44</c:v>
                </c:pt>
                <c:pt idx="541">
                  <c:v>0.44</c:v>
                </c:pt>
                <c:pt idx="542">
                  <c:v>0.44</c:v>
                </c:pt>
                <c:pt idx="543">
                  <c:v>0.44</c:v>
                </c:pt>
                <c:pt idx="544">
                  <c:v>0.44</c:v>
                </c:pt>
                <c:pt idx="545">
                  <c:v>0.44</c:v>
                </c:pt>
                <c:pt idx="546">
                  <c:v>0.44</c:v>
                </c:pt>
                <c:pt idx="547">
                  <c:v>0.44</c:v>
                </c:pt>
                <c:pt idx="548">
                  <c:v>0.44</c:v>
                </c:pt>
                <c:pt idx="549">
                  <c:v>0.44</c:v>
                </c:pt>
                <c:pt idx="550">
                  <c:v>0.44</c:v>
                </c:pt>
                <c:pt idx="551">
                  <c:v>0.44</c:v>
                </c:pt>
                <c:pt idx="552">
                  <c:v>0.44</c:v>
                </c:pt>
                <c:pt idx="553">
                  <c:v>0.44</c:v>
                </c:pt>
                <c:pt idx="554">
                  <c:v>0.44</c:v>
                </c:pt>
                <c:pt idx="555">
                  <c:v>0.44</c:v>
                </c:pt>
                <c:pt idx="556">
                  <c:v>0.44</c:v>
                </c:pt>
                <c:pt idx="557">
                  <c:v>0.44</c:v>
                </c:pt>
                <c:pt idx="558">
                  <c:v>0.44</c:v>
                </c:pt>
                <c:pt idx="559">
                  <c:v>0.44</c:v>
                </c:pt>
                <c:pt idx="560">
                  <c:v>0.44</c:v>
                </c:pt>
                <c:pt idx="561">
                  <c:v>0.44</c:v>
                </c:pt>
                <c:pt idx="562">
                  <c:v>0.44</c:v>
                </c:pt>
                <c:pt idx="563">
                  <c:v>0.44</c:v>
                </c:pt>
                <c:pt idx="564">
                  <c:v>0.44</c:v>
                </c:pt>
                <c:pt idx="565">
                  <c:v>0.44</c:v>
                </c:pt>
                <c:pt idx="566">
                  <c:v>0.44</c:v>
                </c:pt>
                <c:pt idx="567">
                  <c:v>0.44</c:v>
                </c:pt>
                <c:pt idx="568">
                  <c:v>0.44</c:v>
                </c:pt>
                <c:pt idx="569">
                  <c:v>0.44</c:v>
                </c:pt>
                <c:pt idx="570">
                  <c:v>0.44</c:v>
                </c:pt>
                <c:pt idx="571">
                  <c:v>0.44</c:v>
                </c:pt>
                <c:pt idx="572">
                  <c:v>0.44</c:v>
                </c:pt>
                <c:pt idx="573">
                  <c:v>0.44</c:v>
                </c:pt>
                <c:pt idx="574">
                  <c:v>0.44</c:v>
                </c:pt>
                <c:pt idx="575">
                  <c:v>0.44</c:v>
                </c:pt>
                <c:pt idx="576">
                  <c:v>0.44</c:v>
                </c:pt>
                <c:pt idx="577">
                  <c:v>0.44</c:v>
                </c:pt>
                <c:pt idx="578">
                  <c:v>0.44</c:v>
                </c:pt>
                <c:pt idx="579">
                  <c:v>0.44</c:v>
                </c:pt>
                <c:pt idx="580">
                  <c:v>0.44</c:v>
                </c:pt>
                <c:pt idx="581">
                  <c:v>0.44</c:v>
                </c:pt>
                <c:pt idx="582">
                  <c:v>0.44</c:v>
                </c:pt>
                <c:pt idx="583">
                  <c:v>0.44</c:v>
                </c:pt>
                <c:pt idx="584">
                  <c:v>0.44</c:v>
                </c:pt>
                <c:pt idx="585">
                  <c:v>0.44</c:v>
                </c:pt>
                <c:pt idx="586">
                  <c:v>0.44</c:v>
                </c:pt>
                <c:pt idx="587">
                  <c:v>0.44</c:v>
                </c:pt>
                <c:pt idx="588">
                  <c:v>0.44</c:v>
                </c:pt>
                <c:pt idx="589">
                  <c:v>0.44</c:v>
                </c:pt>
                <c:pt idx="590">
                  <c:v>0.44</c:v>
                </c:pt>
                <c:pt idx="591">
                  <c:v>0.44</c:v>
                </c:pt>
                <c:pt idx="592">
                  <c:v>0.44</c:v>
                </c:pt>
                <c:pt idx="593">
                  <c:v>0.44</c:v>
                </c:pt>
                <c:pt idx="594">
                  <c:v>0.44</c:v>
                </c:pt>
                <c:pt idx="595">
                  <c:v>0.44</c:v>
                </c:pt>
                <c:pt idx="596">
                  <c:v>0.44</c:v>
                </c:pt>
                <c:pt idx="597">
                  <c:v>0.44</c:v>
                </c:pt>
                <c:pt idx="598">
                  <c:v>0.44</c:v>
                </c:pt>
                <c:pt idx="599">
                  <c:v>0.44</c:v>
                </c:pt>
                <c:pt idx="600">
                  <c:v>0.44</c:v>
                </c:pt>
                <c:pt idx="601">
                  <c:v>0.44</c:v>
                </c:pt>
                <c:pt idx="602">
                  <c:v>0.44</c:v>
                </c:pt>
                <c:pt idx="603">
                  <c:v>0.44</c:v>
                </c:pt>
                <c:pt idx="604">
                  <c:v>0.44</c:v>
                </c:pt>
                <c:pt idx="605">
                  <c:v>0.44</c:v>
                </c:pt>
                <c:pt idx="606">
                  <c:v>0.44</c:v>
                </c:pt>
                <c:pt idx="607">
                  <c:v>0.44</c:v>
                </c:pt>
                <c:pt idx="608">
                  <c:v>0.44</c:v>
                </c:pt>
                <c:pt idx="609">
                  <c:v>0.44</c:v>
                </c:pt>
                <c:pt idx="610">
                  <c:v>0.44</c:v>
                </c:pt>
                <c:pt idx="611">
                  <c:v>0.44</c:v>
                </c:pt>
                <c:pt idx="612">
                  <c:v>0.44</c:v>
                </c:pt>
                <c:pt idx="613">
                  <c:v>0.44</c:v>
                </c:pt>
                <c:pt idx="614">
                  <c:v>0.44</c:v>
                </c:pt>
                <c:pt idx="615">
                  <c:v>0.44</c:v>
                </c:pt>
                <c:pt idx="616">
                  <c:v>0.44</c:v>
                </c:pt>
                <c:pt idx="617">
                  <c:v>0.44</c:v>
                </c:pt>
                <c:pt idx="618">
                  <c:v>0.44</c:v>
                </c:pt>
                <c:pt idx="619">
                  <c:v>0.44</c:v>
                </c:pt>
                <c:pt idx="620">
                  <c:v>0.44</c:v>
                </c:pt>
                <c:pt idx="621">
                  <c:v>0.44</c:v>
                </c:pt>
                <c:pt idx="622">
                  <c:v>0.44</c:v>
                </c:pt>
                <c:pt idx="623">
                  <c:v>0.44</c:v>
                </c:pt>
                <c:pt idx="624">
                  <c:v>0.44</c:v>
                </c:pt>
                <c:pt idx="625">
                  <c:v>0.44</c:v>
                </c:pt>
                <c:pt idx="626">
                  <c:v>0.44</c:v>
                </c:pt>
                <c:pt idx="627">
                  <c:v>0.44</c:v>
                </c:pt>
                <c:pt idx="628">
                  <c:v>0.44</c:v>
                </c:pt>
                <c:pt idx="629">
                  <c:v>0.44</c:v>
                </c:pt>
                <c:pt idx="630">
                  <c:v>0.44</c:v>
                </c:pt>
                <c:pt idx="631">
                  <c:v>0.44</c:v>
                </c:pt>
                <c:pt idx="632">
                  <c:v>0.44</c:v>
                </c:pt>
                <c:pt idx="633">
                  <c:v>0.44</c:v>
                </c:pt>
                <c:pt idx="634">
                  <c:v>0.44</c:v>
                </c:pt>
                <c:pt idx="635">
                  <c:v>0.44</c:v>
                </c:pt>
                <c:pt idx="636">
                  <c:v>0.44</c:v>
                </c:pt>
                <c:pt idx="637">
                  <c:v>0.44</c:v>
                </c:pt>
                <c:pt idx="638">
                  <c:v>0.44</c:v>
                </c:pt>
                <c:pt idx="639">
                  <c:v>0.44</c:v>
                </c:pt>
                <c:pt idx="640">
                  <c:v>0.44</c:v>
                </c:pt>
                <c:pt idx="641">
                  <c:v>0.44</c:v>
                </c:pt>
                <c:pt idx="642">
                  <c:v>0.44</c:v>
                </c:pt>
                <c:pt idx="643">
                  <c:v>0.44</c:v>
                </c:pt>
                <c:pt idx="644">
                  <c:v>0.44</c:v>
                </c:pt>
                <c:pt idx="645">
                  <c:v>0.44</c:v>
                </c:pt>
                <c:pt idx="646">
                  <c:v>0.44</c:v>
                </c:pt>
                <c:pt idx="647">
                  <c:v>0.44</c:v>
                </c:pt>
                <c:pt idx="648">
                  <c:v>0.44</c:v>
                </c:pt>
                <c:pt idx="649">
                  <c:v>0.44</c:v>
                </c:pt>
                <c:pt idx="650">
                  <c:v>0.44</c:v>
                </c:pt>
                <c:pt idx="651">
                  <c:v>0.44</c:v>
                </c:pt>
                <c:pt idx="652">
                  <c:v>0.44</c:v>
                </c:pt>
                <c:pt idx="653">
                  <c:v>0.44</c:v>
                </c:pt>
                <c:pt idx="654">
                  <c:v>0.44</c:v>
                </c:pt>
                <c:pt idx="655">
                  <c:v>0.44</c:v>
                </c:pt>
                <c:pt idx="656">
                  <c:v>0.44</c:v>
                </c:pt>
                <c:pt idx="657">
                  <c:v>0.44</c:v>
                </c:pt>
                <c:pt idx="658">
                  <c:v>0.44</c:v>
                </c:pt>
                <c:pt idx="659">
                  <c:v>0.44</c:v>
                </c:pt>
                <c:pt idx="660">
                  <c:v>0.44</c:v>
                </c:pt>
                <c:pt idx="661">
                  <c:v>0.44</c:v>
                </c:pt>
                <c:pt idx="662">
                  <c:v>0.44</c:v>
                </c:pt>
                <c:pt idx="663">
                  <c:v>0.44</c:v>
                </c:pt>
                <c:pt idx="664">
                  <c:v>0.44</c:v>
                </c:pt>
                <c:pt idx="665">
                  <c:v>0.44</c:v>
                </c:pt>
                <c:pt idx="666">
                  <c:v>0.44</c:v>
                </c:pt>
                <c:pt idx="667">
                  <c:v>0.44</c:v>
                </c:pt>
                <c:pt idx="668">
                  <c:v>0.44</c:v>
                </c:pt>
                <c:pt idx="669">
                  <c:v>0.44</c:v>
                </c:pt>
                <c:pt idx="670">
                  <c:v>0.44</c:v>
                </c:pt>
                <c:pt idx="671">
                  <c:v>0.44</c:v>
                </c:pt>
                <c:pt idx="672">
                  <c:v>0.44</c:v>
                </c:pt>
                <c:pt idx="673">
                  <c:v>0.44</c:v>
                </c:pt>
                <c:pt idx="674">
                  <c:v>0.44</c:v>
                </c:pt>
                <c:pt idx="675">
                  <c:v>0.44</c:v>
                </c:pt>
                <c:pt idx="676">
                  <c:v>0.44</c:v>
                </c:pt>
                <c:pt idx="677">
                  <c:v>0.44</c:v>
                </c:pt>
                <c:pt idx="678">
                  <c:v>0.44</c:v>
                </c:pt>
                <c:pt idx="679">
                  <c:v>0.44</c:v>
                </c:pt>
                <c:pt idx="680">
                  <c:v>0.44</c:v>
                </c:pt>
                <c:pt idx="681">
                  <c:v>0.44</c:v>
                </c:pt>
                <c:pt idx="682">
                  <c:v>0.44</c:v>
                </c:pt>
                <c:pt idx="683">
                  <c:v>0.44</c:v>
                </c:pt>
                <c:pt idx="684">
                  <c:v>0.44</c:v>
                </c:pt>
                <c:pt idx="685">
                  <c:v>0.44</c:v>
                </c:pt>
                <c:pt idx="686">
                  <c:v>0.44</c:v>
                </c:pt>
                <c:pt idx="687">
                  <c:v>0.44</c:v>
                </c:pt>
                <c:pt idx="688">
                  <c:v>0.44</c:v>
                </c:pt>
                <c:pt idx="689">
                  <c:v>0.44</c:v>
                </c:pt>
                <c:pt idx="690">
                  <c:v>0.44</c:v>
                </c:pt>
                <c:pt idx="691">
                  <c:v>0.44</c:v>
                </c:pt>
                <c:pt idx="692">
                  <c:v>0.44</c:v>
                </c:pt>
                <c:pt idx="693">
                  <c:v>0.44</c:v>
                </c:pt>
                <c:pt idx="694">
                  <c:v>0.44</c:v>
                </c:pt>
                <c:pt idx="695">
                  <c:v>0.44</c:v>
                </c:pt>
                <c:pt idx="696">
                  <c:v>0.44</c:v>
                </c:pt>
                <c:pt idx="697">
                  <c:v>0.44</c:v>
                </c:pt>
                <c:pt idx="698">
                  <c:v>0.44</c:v>
                </c:pt>
                <c:pt idx="699">
                  <c:v>0.44</c:v>
                </c:pt>
                <c:pt idx="700">
                  <c:v>0.44</c:v>
                </c:pt>
                <c:pt idx="701">
                  <c:v>0.44</c:v>
                </c:pt>
                <c:pt idx="702">
                  <c:v>0.44</c:v>
                </c:pt>
                <c:pt idx="703">
                  <c:v>0.44</c:v>
                </c:pt>
                <c:pt idx="704">
                  <c:v>0.44</c:v>
                </c:pt>
                <c:pt idx="705">
                  <c:v>0.44</c:v>
                </c:pt>
                <c:pt idx="706">
                  <c:v>0.44</c:v>
                </c:pt>
                <c:pt idx="707">
                  <c:v>0.44</c:v>
                </c:pt>
                <c:pt idx="708">
                  <c:v>0.44</c:v>
                </c:pt>
                <c:pt idx="709">
                  <c:v>0.44</c:v>
                </c:pt>
                <c:pt idx="710">
                  <c:v>0.44</c:v>
                </c:pt>
                <c:pt idx="711">
                  <c:v>0.44</c:v>
                </c:pt>
                <c:pt idx="712">
                  <c:v>0.44</c:v>
                </c:pt>
                <c:pt idx="713">
                  <c:v>0.44</c:v>
                </c:pt>
                <c:pt idx="714">
                  <c:v>0.44</c:v>
                </c:pt>
                <c:pt idx="715">
                  <c:v>0.44</c:v>
                </c:pt>
                <c:pt idx="716">
                  <c:v>0.44</c:v>
                </c:pt>
                <c:pt idx="717">
                  <c:v>0.44</c:v>
                </c:pt>
                <c:pt idx="718">
                  <c:v>0.44</c:v>
                </c:pt>
                <c:pt idx="719">
                  <c:v>0.44</c:v>
                </c:pt>
                <c:pt idx="720">
                  <c:v>0.44</c:v>
                </c:pt>
                <c:pt idx="721">
                  <c:v>0.44</c:v>
                </c:pt>
                <c:pt idx="722">
                  <c:v>0.44</c:v>
                </c:pt>
                <c:pt idx="723">
                  <c:v>0.44</c:v>
                </c:pt>
                <c:pt idx="724">
                  <c:v>0.44</c:v>
                </c:pt>
                <c:pt idx="725">
                  <c:v>0.44</c:v>
                </c:pt>
                <c:pt idx="726">
                  <c:v>0.44</c:v>
                </c:pt>
                <c:pt idx="727">
                  <c:v>0.44</c:v>
                </c:pt>
                <c:pt idx="728">
                  <c:v>0.44</c:v>
                </c:pt>
                <c:pt idx="729">
                  <c:v>0.44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A-2419-4569-9280-2ABC6563F4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8678928"/>
        <c:axId val="318679320"/>
      </c:lineChart>
      <c:dateAx>
        <c:axId val="318678928"/>
        <c:scaling>
          <c:orientation val="minMax"/>
          <c:min val="42370"/>
        </c:scaling>
        <c:delete val="0"/>
        <c:axPos val="b"/>
        <c:numFmt formatCode="mmm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baseline="0">
                <a:latin typeface="+mn-lt"/>
              </a:defRPr>
            </a:pPr>
            <a:endParaRPr lang="es-CO"/>
          </a:p>
        </c:txPr>
        <c:crossAx val="318679320"/>
        <c:crossesAt val="0"/>
        <c:auto val="0"/>
        <c:lblOffset val="100"/>
        <c:baseTimeUnit val="days"/>
        <c:majorUnit val="1"/>
        <c:majorTimeUnit val="months"/>
        <c:minorUnit val="1"/>
        <c:minorTimeUnit val="months"/>
      </c:dateAx>
      <c:valAx>
        <c:axId val="318679320"/>
        <c:scaling>
          <c:orientation val="minMax"/>
          <c:max val="6.5"/>
          <c:min val="0"/>
        </c:scaling>
        <c:delete val="0"/>
        <c:axPos val="l"/>
        <c:majorGridlines>
          <c:spPr>
            <a:ln w="3175">
              <a:solidFill>
                <a:schemeClr val="bg1">
                  <a:lumMod val="65000"/>
                </a:schemeClr>
              </a:solidFill>
              <a:prstDash val="solid"/>
            </a:ln>
          </c:spPr>
        </c:majorGridlines>
        <c:title>
          <c:tx>
            <c:rich>
              <a:bodyPr rot="0" vert="horz"/>
              <a:lstStyle/>
              <a:p>
                <a:pPr algn="ctr">
                  <a:defRPr b="1">
                    <a:solidFill>
                      <a:schemeClr val="accent5">
                        <a:lumMod val="75000"/>
                      </a:schemeClr>
                    </a:solidFill>
                  </a:defRPr>
                </a:pPr>
                <a:r>
                  <a:rPr lang="es-CO" b="1">
                    <a:solidFill>
                      <a:schemeClr val="accent5">
                        <a:lumMod val="75000"/>
                      </a:schemeClr>
                    </a:solidFill>
                  </a:rPr>
                  <a:t>NIVEL (mts)</a:t>
                </a:r>
              </a:p>
            </c:rich>
          </c:tx>
          <c:layout>
            <c:manualLayout>
              <c:xMode val="edge"/>
              <c:yMode val="edge"/>
              <c:x val="6.9434198542805067E-3"/>
              <c:y val="4.6193663543061134E-2"/>
            </c:manualLayout>
          </c:layout>
          <c:overlay val="0"/>
          <c:spPr>
            <a:noFill/>
            <a:ln w="25400">
              <a:noFill/>
            </a:ln>
          </c:spPr>
        </c:title>
        <c:numFmt formatCode="0.0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aseline="0">
                <a:latin typeface="+mn-lt"/>
              </a:defRPr>
            </a:pPr>
            <a:endParaRPr lang="es-CO"/>
          </a:p>
        </c:txPr>
        <c:crossAx val="318678928"/>
        <c:crosses val="autoZero"/>
        <c:crossBetween val="between"/>
        <c:majorUnit val="0.5"/>
      </c:valAx>
      <c:spPr>
        <a:blipFill>
          <a:blip xmlns:r="http://schemas.openxmlformats.org/officeDocument/2006/relationships" r:embed="rId1"/>
          <a:stretch>
            <a:fillRect/>
          </a:stretch>
        </a:blipFill>
        <a:ln w="25400">
          <a:solidFill>
            <a:srgbClr val="000000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4.933982240437159E-2"/>
          <c:y val="0.94551863130176383"/>
          <c:w val="0.93194307832422596"/>
          <c:h val="5.4481368698236166E-2"/>
        </c:manualLayout>
      </c:layout>
      <c:overlay val="0"/>
      <c:spPr>
        <a:solidFill>
          <a:schemeClr val="bg1">
            <a:lumMod val="85000"/>
          </a:schemeClr>
        </a:solidFill>
        <a:ln w="25400">
          <a:solidFill>
            <a:srgbClr val="000000"/>
          </a:solidFill>
          <a:prstDash val="solid"/>
        </a:ln>
      </c:spPr>
      <c:txPr>
        <a:bodyPr/>
        <a:lstStyle/>
        <a:p>
          <a:pPr>
            <a:defRPr sz="900" b="1" baseline="0">
              <a:solidFill>
                <a:schemeClr val="accent5">
                  <a:lumMod val="75000"/>
                </a:schemeClr>
              </a:solidFill>
            </a:defRPr>
          </a:pPr>
          <a:endParaRPr lang="es-CO"/>
        </a:p>
      </c:txPr>
    </c:legend>
    <c:plotVisOnly val="1"/>
    <c:dispBlanksAs val="gap"/>
    <c:showDLblsOverMax val="0"/>
  </c:chart>
  <c:spPr>
    <a:solidFill>
      <a:schemeClr val="accent1">
        <a:lumMod val="20000"/>
        <a:lumOff val="80000"/>
      </a:schemeClr>
    </a:solidFill>
    <a:ln w="3175">
      <a:solidFill>
        <a:srgbClr val="000000"/>
      </a:solidFill>
      <a:prstDash val="solid"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 Narrow" pitchFamily="34" charset="0"/>
          <a:ea typeface="Arial"/>
          <a:cs typeface="Arial"/>
        </a:defRPr>
      </a:pPr>
      <a:endParaRPr lang="es-CO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A7ED84-6BC5-44A3-900C-36EE5E689CE2}" type="datetimeFigureOut">
              <a:rPr lang="es-CO" smtClean="0"/>
              <a:pPr/>
              <a:t>05/04/2018</a:t>
            </a:fld>
            <a:endParaRPr lang="es-CO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30BF98-4FC8-46E3-A18C-12CDB6639CF5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926565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804F8-EEBC-4334-99CA-9C4817AAE49C}" type="datetimeFigureOut">
              <a:rPr lang="es-CO" smtClean="0"/>
              <a:pPr/>
              <a:t>05/04/2018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A9FE05-3260-4B17-BE68-C3DE30858173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82561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804F8-EEBC-4334-99CA-9C4817AAE49C}" type="datetimeFigureOut">
              <a:rPr lang="es-CO" smtClean="0"/>
              <a:pPr/>
              <a:t>05/04/2018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A9FE05-3260-4B17-BE68-C3DE30858173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714162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804F8-EEBC-4334-99CA-9C4817AAE49C}" type="datetimeFigureOut">
              <a:rPr lang="es-CO" smtClean="0"/>
              <a:pPr/>
              <a:t>05/04/2018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A9FE05-3260-4B17-BE68-C3DE30858173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179879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804F8-EEBC-4334-99CA-9C4817AAE49C}" type="datetimeFigureOut">
              <a:rPr lang="es-CO" smtClean="0"/>
              <a:pPr/>
              <a:t>05/04/2018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A9FE05-3260-4B17-BE68-C3DE30858173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847926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804F8-EEBC-4334-99CA-9C4817AAE49C}" type="datetimeFigureOut">
              <a:rPr lang="es-CO" smtClean="0"/>
              <a:pPr/>
              <a:t>05/04/2018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A9FE05-3260-4B17-BE68-C3DE30858173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777236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804F8-EEBC-4334-99CA-9C4817AAE49C}" type="datetimeFigureOut">
              <a:rPr lang="es-CO" smtClean="0"/>
              <a:pPr/>
              <a:t>05/04/2018</a:t>
            </a:fld>
            <a:endParaRPr lang="es-C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A9FE05-3260-4B17-BE68-C3DE30858173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64056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804F8-EEBC-4334-99CA-9C4817AAE49C}" type="datetimeFigureOut">
              <a:rPr lang="es-CO" smtClean="0"/>
              <a:pPr/>
              <a:t>05/04/2018</a:t>
            </a:fld>
            <a:endParaRPr lang="es-CO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A9FE05-3260-4B17-BE68-C3DE30858173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600505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804F8-EEBC-4334-99CA-9C4817AAE49C}" type="datetimeFigureOut">
              <a:rPr lang="es-CO" smtClean="0"/>
              <a:pPr/>
              <a:t>05/04/2018</a:t>
            </a:fld>
            <a:endParaRPr lang="es-C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A9FE05-3260-4B17-BE68-C3DE30858173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510978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804F8-EEBC-4334-99CA-9C4817AAE49C}" type="datetimeFigureOut">
              <a:rPr lang="es-CO" smtClean="0"/>
              <a:pPr/>
              <a:t>05/04/2018</a:t>
            </a:fld>
            <a:endParaRPr lang="es-CO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A9FE05-3260-4B17-BE68-C3DE30858173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998390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804F8-EEBC-4334-99CA-9C4817AAE49C}" type="datetimeFigureOut">
              <a:rPr lang="es-CO" smtClean="0"/>
              <a:pPr/>
              <a:t>05/04/2018</a:t>
            </a:fld>
            <a:endParaRPr lang="es-C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A9FE05-3260-4B17-BE68-C3DE30858173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911075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804F8-EEBC-4334-99CA-9C4817AAE49C}" type="datetimeFigureOut">
              <a:rPr lang="es-CO" smtClean="0"/>
              <a:pPr/>
              <a:t>05/04/2018</a:t>
            </a:fld>
            <a:endParaRPr lang="es-C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A9FE05-3260-4B17-BE68-C3DE30858173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382112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2263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0.gif"/><Relationship Id="rId7" Type="http://schemas.openxmlformats.org/officeDocument/2006/relationships/image" Target="../media/image14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10" Type="http://schemas.openxmlformats.org/officeDocument/2006/relationships/image" Target="../media/image17.gif"/><Relationship Id="rId4" Type="http://schemas.openxmlformats.org/officeDocument/2006/relationships/image" Target="../media/image11.gif"/><Relationship Id="rId9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-2373589" y="1578544"/>
            <a:ext cx="8352928" cy="1474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s-CO" sz="2280" dirty="0">
                <a:solidFill>
                  <a:srgbClr val="0F68B8"/>
                </a:solidFill>
                <a:latin typeface="Impact" panose="020B0806030902050204" pitchFamily="34" charset="0"/>
              </a:rPr>
              <a:t>CONDICIONES HIDROCLIMÁTICAS ACTUALES</a:t>
            </a:r>
          </a:p>
          <a:p>
            <a:pPr algn="r">
              <a:lnSpc>
                <a:spcPct val="90000"/>
              </a:lnSpc>
            </a:pPr>
            <a:r>
              <a:rPr lang="es-CO" sz="3200" dirty="0" smtClean="0">
                <a:solidFill>
                  <a:srgbClr val="0F68B8"/>
                </a:solidFill>
                <a:latin typeface="Impact" panose="020B0806030902050204" pitchFamily="34" charset="0"/>
              </a:rPr>
              <a:t>Y </a:t>
            </a:r>
            <a:r>
              <a:rPr lang="es-CO" sz="3200" dirty="0">
                <a:solidFill>
                  <a:srgbClr val="0F68B8"/>
                </a:solidFill>
                <a:latin typeface="Impact" panose="020B0806030902050204" pitchFamily="34" charset="0"/>
              </a:rPr>
              <a:t>PREDICCIÓN CLIMÁTICA PARA</a:t>
            </a:r>
          </a:p>
          <a:p>
            <a:pPr algn="r">
              <a:lnSpc>
                <a:spcPct val="90000"/>
              </a:lnSpc>
            </a:pPr>
            <a:r>
              <a:rPr lang="es-CO" sz="4500" dirty="0" smtClean="0">
                <a:solidFill>
                  <a:srgbClr val="0F68B8"/>
                </a:solidFill>
                <a:latin typeface="Impact" panose="020B0806030902050204" pitchFamily="34" charset="0"/>
              </a:rPr>
              <a:t>ABRIL - AMJ</a:t>
            </a:r>
            <a:endParaRPr lang="es-CO" sz="4500" dirty="0">
              <a:solidFill>
                <a:srgbClr val="0F68B8"/>
              </a:solidFill>
              <a:latin typeface="Impact" panose="020B0806030902050204" pitchFamily="34" charset="0"/>
            </a:endParaRPr>
          </a:p>
        </p:txBody>
      </p:sp>
      <p:cxnSp>
        <p:nvCxnSpPr>
          <p:cNvPr id="10" name="Conector recto 9"/>
          <p:cNvCxnSpPr/>
          <p:nvPr/>
        </p:nvCxnSpPr>
        <p:spPr>
          <a:xfrm>
            <a:off x="6073541" y="1636294"/>
            <a:ext cx="0" cy="4140000"/>
          </a:xfrm>
          <a:prstGeom prst="line">
            <a:avLst/>
          </a:prstGeom>
          <a:ln w="28575">
            <a:solidFill>
              <a:srgbClr val="4889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10"/>
          <p:cNvSpPr/>
          <p:nvPr/>
        </p:nvSpPr>
        <p:spPr>
          <a:xfrm>
            <a:off x="6244744" y="5532829"/>
            <a:ext cx="256512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s-ES" sz="1500" dirty="0" smtClean="0">
                <a:solidFill>
                  <a:srgbClr val="1F7B61"/>
                </a:solidFill>
                <a:latin typeface="Impact" panose="020B0806030902050204" pitchFamily="34" charset="0"/>
              </a:rPr>
              <a:t>Subdirección de Meteorología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6244744" y="4897155"/>
            <a:ext cx="192366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s-ES" sz="1500" dirty="0" smtClean="0">
                <a:solidFill>
                  <a:srgbClr val="0A3F70"/>
                </a:solidFill>
                <a:latin typeface="Impact" panose="020B0806030902050204" pitchFamily="34" charset="0"/>
              </a:rPr>
              <a:t>Julieta Serna Cuenca</a:t>
            </a:r>
          </a:p>
          <a:p>
            <a:pPr>
              <a:lnSpc>
                <a:spcPct val="90000"/>
              </a:lnSpc>
            </a:pPr>
            <a:r>
              <a:rPr lang="es-ES" sz="1500" dirty="0" smtClean="0">
                <a:solidFill>
                  <a:srgbClr val="0A3F70"/>
                </a:solidFill>
                <a:latin typeface="Impact" panose="020B0806030902050204" pitchFamily="34" charset="0"/>
              </a:rPr>
              <a:t>nserna@ideam.gov.co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10511267" y="974161"/>
            <a:ext cx="1657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sz="2000" dirty="0" smtClean="0">
                <a:solidFill>
                  <a:srgbClr val="00B37C"/>
                </a:solidFill>
                <a:latin typeface="Impact" panose="020B0806030902050204" pitchFamily="34" charset="0"/>
              </a:rPr>
              <a:t>Abril 02 - 2018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6244744" y="5333969"/>
            <a:ext cx="2587568" cy="2723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s-ES" sz="1300" dirty="0" smtClean="0">
                <a:solidFill>
                  <a:srgbClr val="4187C7"/>
                </a:solidFill>
                <a:latin typeface="Impact" panose="020B0806030902050204" pitchFamily="34" charset="0"/>
              </a:rPr>
              <a:t>Apoyo: Sandra Herrera</a:t>
            </a:r>
            <a:r>
              <a:rPr lang="es-ES" sz="1300" dirty="0">
                <a:solidFill>
                  <a:srgbClr val="4187C7"/>
                </a:solidFill>
                <a:latin typeface="Impact" panose="020B0806030902050204" pitchFamily="34" charset="0"/>
              </a:rPr>
              <a:t> </a:t>
            </a:r>
            <a:r>
              <a:rPr lang="es-ES" sz="1300" dirty="0" smtClean="0">
                <a:solidFill>
                  <a:srgbClr val="4187C7"/>
                </a:solidFill>
                <a:latin typeface="Impact" panose="020B0806030902050204" pitchFamily="34" charset="0"/>
              </a:rPr>
              <a:t>y Anita Vega.</a:t>
            </a:r>
          </a:p>
        </p:txBody>
      </p:sp>
    </p:spTree>
    <p:extLst>
      <p:ext uri="{BB962C8B-B14F-4D97-AF65-F5344CB8AC3E}">
        <p14:creationId xmlns:p14="http://schemas.microsoft.com/office/powerpoint/2010/main" val="99088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77001" y="412913"/>
            <a:ext cx="9124751" cy="41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CO" sz="2600" dirty="0" smtClean="0">
                <a:solidFill>
                  <a:schemeClr val="bg1"/>
                </a:solidFill>
                <a:latin typeface="Impact" panose="020B0806030902050204" pitchFamily="34" charset="0"/>
              </a:rPr>
              <a:t>Seguimiento Atmósfera – Viento </a:t>
            </a:r>
            <a:r>
              <a:rPr lang="es-CO" sz="2400" dirty="0" smtClean="0">
                <a:solidFill>
                  <a:schemeClr val="bg1"/>
                </a:solidFill>
                <a:latin typeface="Impact" panose="020B0806030902050204" pitchFamily="34" charset="0"/>
              </a:rPr>
              <a:t>en 850 hPa</a:t>
            </a:r>
          </a:p>
        </p:txBody>
      </p:sp>
      <p:cxnSp>
        <p:nvCxnSpPr>
          <p:cNvPr id="10" name="Conector recto 9"/>
          <p:cNvCxnSpPr/>
          <p:nvPr/>
        </p:nvCxnSpPr>
        <p:spPr>
          <a:xfrm>
            <a:off x="529618" y="6227438"/>
            <a:ext cx="5040000" cy="53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ectángulo 10"/>
          <p:cNvSpPr/>
          <p:nvPr/>
        </p:nvSpPr>
        <p:spPr>
          <a:xfrm>
            <a:off x="4616373" y="6215049"/>
            <a:ext cx="1056764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rPr>
              <a:t>Observados</a:t>
            </a:r>
            <a:endParaRPr lang="es-CO" sz="1400" dirty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</a:endParaRPr>
          </a:p>
        </p:txBody>
      </p:sp>
      <p:cxnSp>
        <p:nvCxnSpPr>
          <p:cNvPr id="12" name="Conector recto 11"/>
          <p:cNvCxnSpPr/>
          <p:nvPr/>
        </p:nvCxnSpPr>
        <p:spPr>
          <a:xfrm>
            <a:off x="6532144" y="6226900"/>
            <a:ext cx="5040000" cy="53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ángulo 12"/>
          <p:cNvSpPr/>
          <p:nvPr/>
        </p:nvSpPr>
        <p:spPr>
          <a:xfrm>
            <a:off x="6436652" y="6215049"/>
            <a:ext cx="878767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rPr>
              <a:t>Anomalía</a:t>
            </a:r>
            <a:endParaRPr lang="es-CO" sz="1400" dirty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14" name="Picture 2" descr="http://www.cpc.ncep.noaa.gov/products/analysis_monitoring/enso_update/u850_c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1" r="6399" b="20325"/>
          <a:stretch/>
        </p:blipFill>
        <p:spPr bwMode="auto">
          <a:xfrm>
            <a:off x="1134997" y="1417255"/>
            <a:ext cx="4434621" cy="479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www.cpc.ncep.noaa.gov/products/analysis_monitoring/enso_update/u850a_c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8" b="20309"/>
          <a:stretch/>
        </p:blipFill>
        <p:spPr bwMode="auto">
          <a:xfrm>
            <a:off x="6721700" y="1417255"/>
            <a:ext cx="4658587" cy="479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28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77001" y="412913"/>
            <a:ext cx="9124751" cy="41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CO" sz="2600" dirty="0" smtClean="0">
                <a:solidFill>
                  <a:schemeClr val="bg1"/>
                </a:solidFill>
                <a:latin typeface="Impact" panose="020B0806030902050204" pitchFamily="34" charset="0"/>
              </a:rPr>
              <a:t>Seguimiento Océano Atlántico</a:t>
            </a:r>
            <a:endParaRPr lang="es-CO" sz="2400" dirty="0" smtClean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cxnSp>
        <p:nvCxnSpPr>
          <p:cNvPr id="10" name="Conector recto 9"/>
          <p:cNvCxnSpPr/>
          <p:nvPr/>
        </p:nvCxnSpPr>
        <p:spPr>
          <a:xfrm>
            <a:off x="4051475" y="1069261"/>
            <a:ext cx="0" cy="26280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ectángulo 10"/>
          <p:cNvSpPr/>
          <p:nvPr/>
        </p:nvSpPr>
        <p:spPr>
          <a:xfrm>
            <a:off x="3986718" y="1036422"/>
            <a:ext cx="1120820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rPr>
              <a:t>Mes anterior</a:t>
            </a:r>
            <a:endParaRPr lang="es-CO" sz="1400" dirty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3997398" y="3846190"/>
            <a:ext cx="652743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rPr>
              <a:t>Actual</a:t>
            </a:r>
            <a:endParaRPr lang="es-CO" sz="1400" dirty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2"/>
          <a:srcRect t="12381" b="5000"/>
          <a:stretch/>
        </p:blipFill>
        <p:spPr>
          <a:xfrm>
            <a:off x="566307" y="1069261"/>
            <a:ext cx="3452789" cy="2628000"/>
          </a:xfrm>
          <a:prstGeom prst="rect">
            <a:avLst/>
          </a:prstGeom>
        </p:spPr>
      </p:pic>
      <p:cxnSp>
        <p:nvCxnSpPr>
          <p:cNvPr id="23" name="Conector recto 22"/>
          <p:cNvCxnSpPr/>
          <p:nvPr/>
        </p:nvCxnSpPr>
        <p:spPr>
          <a:xfrm>
            <a:off x="4051475" y="3877940"/>
            <a:ext cx="0" cy="26280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074" name="Picture 2" descr="https://www.nhc.noaa.gov/tafb/atl_anom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0"/>
          <a:stretch/>
        </p:blipFill>
        <p:spPr bwMode="auto">
          <a:xfrm>
            <a:off x="566307" y="3746677"/>
            <a:ext cx="3452400" cy="281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ww.nhc.noaa.gov/tafb/atl_anal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763" y="1345767"/>
            <a:ext cx="5377970" cy="495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/>
          <p:cNvSpPr txBox="1"/>
          <p:nvPr/>
        </p:nvSpPr>
        <p:spPr>
          <a:xfrm>
            <a:off x="4209749" y="6452680"/>
            <a:ext cx="9124751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CO" dirty="0" smtClean="0">
                <a:solidFill>
                  <a:srgbClr val="1162B3"/>
                </a:solidFill>
                <a:latin typeface="Impact" panose="020B0806030902050204" pitchFamily="34" charset="0"/>
              </a:rPr>
              <a:t>*** Temporada de Huracanes***</a:t>
            </a:r>
          </a:p>
        </p:txBody>
      </p:sp>
    </p:spTree>
    <p:extLst>
      <p:ext uri="{BB962C8B-B14F-4D97-AF65-F5344CB8AC3E}">
        <p14:creationId xmlns:p14="http://schemas.microsoft.com/office/powerpoint/2010/main" val="227963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-59602" y="0"/>
            <a:ext cx="12192000" cy="6858000"/>
          </a:xfrm>
          <a:prstGeom prst="rect">
            <a:avLst/>
          </a:prstGeom>
          <a:solidFill>
            <a:srgbClr val="1262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5" name="Conector recto 4"/>
          <p:cNvCxnSpPr/>
          <p:nvPr/>
        </p:nvCxnSpPr>
        <p:spPr>
          <a:xfrm>
            <a:off x="3042695" y="0"/>
            <a:ext cx="27764" cy="4321743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2633696" y="3038604"/>
            <a:ext cx="978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5000" dirty="0" smtClean="0">
                <a:solidFill>
                  <a:schemeClr val="bg1"/>
                </a:solidFill>
                <a:latin typeface="Impact" panose="020B0806030902050204" pitchFamily="34" charset="0"/>
              </a:rPr>
              <a:t>3. PREDICCIONES INTERNACIONALES</a:t>
            </a:r>
            <a:endParaRPr lang="es-CO" sz="5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2532679" y="-354949"/>
            <a:ext cx="6814932" cy="1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/>
          <p:cNvSpPr txBox="1"/>
          <p:nvPr/>
        </p:nvSpPr>
        <p:spPr>
          <a:xfrm>
            <a:off x="3595721" y="3628789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CO" sz="3000" dirty="0" smtClean="0">
                <a:solidFill>
                  <a:schemeClr val="bg1"/>
                </a:solidFill>
                <a:latin typeface="Impact" panose="020B0806030902050204" pitchFamily="34" charset="0"/>
              </a:rPr>
              <a:t>1. </a:t>
            </a:r>
            <a:r>
              <a:rPr lang="es-CO" sz="3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s-CO" sz="3000" dirty="0" smtClean="0">
                <a:solidFill>
                  <a:schemeClr val="bg1"/>
                </a:solidFill>
                <a:latin typeface="Impact" panose="020B0806030902050204" pitchFamily="34" charset="0"/>
              </a:rPr>
              <a:t>ATSM</a:t>
            </a:r>
          </a:p>
          <a:p>
            <a:pPr>
              <a:lnSpc>
                <a:spcPct val="80000"/>
              </a:lnSpc>
            </a:pPr>
            <a:r>
              <a:rPr lang="es-CO" sz="3000" dirty="0" smtClean="0">
                <a:solidFill>
                  <a:schemeClr val="bg1"/>
                </a:solidFill>
                <a:latin typeface="Impact" panose="020B0806030902050204" pitchFamily="34" charset="0"/>
              </a:rPr>
              <a:t>2. Precipitación</a:t>
            </a:r>
            <a:endParaRPr lang="es-CO" sz="3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30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s://iri.columbia.edu/wp-content/uploads/2018/03/figure4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36" y="1856835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iri.columbia.edu/wp-content/uploads/2018/03/figure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79" y="1856835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ector recto 6"/>
          <p:cNvCxnSpPr/>
          <p:nvPr/>
        </p:nvCxnSpPr>
        <p:spPr>
          <a:xfrm>
            <a:off x="6041479" y="2087835"/>
            <a:ext cx="0" cy="3348000"/>
          </a:xfrm>
          <a:prstGeom prst="line">
            <a:avLst/>
          </a:prstGeom>
          <a:ln w="28575">
            <a:gradFill>
              <a:gsLst>
                <a:gs pos="20000">
                  <a:srgbClr val="1373BD"/>
                </a:gs>
                <a:gs pos="0">
                  <a:srgbClr val="1262B7"/>
                </a:gs>
                <a:gs pos="100000">
                  <a:srgbClr val="30C196"/>
                </a:gs>
                <a:gs pos="55000">
                  <a:srgbClr val="00B37C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/>
          <p:cNvCxnSpPr/>
          <p:nvPr/>
        </p:nvCxnSpPr>
        <p:spPr>
          <a:xfrm>
            <a:off x="326479" y="2087835"/>
            <a:ext cx="0" cy="3348000"/>
          </a:xfrm>
          <a:prstGeom prst="line">
            <a:avLst/>
          </a:prstGeom>
          <a:ln w="28575">
            <a:gradFill>
              <a:gsLst>
                <a:gs pos="20000">
                  <a:srgbClr val="1373BD"/>
                </a:gs>
                <a:gs pos="0">
                  <a:srgbClr val="1262B7"/>
                </a:gs>
                <a:gs pos="100000">
                  <a:srgbClr val="30C196"/>
                </a:gs>
                <a:gs pos="55000">
                  <a:srgbClr val="00B37C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>
            <a:off x="11756479" y="2087835"/>
            <a:ext cx="0" cy="3348000"/>
          </a:xfrm>
          <a:prstGeom prst="line">
            <a:avLst/>
          </a:prstGeom>
          <a:ln w="28575">
            <a:gradFill>
              <a:gsLst>
                <a:gs pos="20000">
                  <a:srgbClr val="1373BD"/>
                </a:gs>
                <a:gs pos="0">
                  <a:srgbClr val="1262B7"/>
                </a:gs>
                <a:gs pos="100000">
                  <a:srgbClr val="30C196"/>
                </a:gs>
                <a:gs pos="55000">
                  <a:srgbClr val="00B37C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/>
          <p:cNvSpPr txBox="1"/>
          <p:nvPr/>
        </p:nvSpPr>
        <p:spPr>
          <a:xfrm>
            <a:off x="67476" y="460538"/>
            <a:ext cx="9124751" cy="41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CO" sz="2600" dirty="0" smtClean="0">
                <a:solidFill>
                  <a:schemeClr val="bg1"/>
                </a:solidFill>
                <a:latin typeface="Impact" panose="020B0806030902050204" pitchFamily="34" charset="0"/>
              </a:rPr>
              <a:t>Proyección ATSM - El Niño 3.4 - IRI</a:t>
            </a:r>
            <a:endParaRPr lang="es-CO" sz="2400" dirty="0" smtClean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4808131" y="6428331"/>
            <a:ext cx="7383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sz="2000" dirty="0" smtClean="0">
                <a:solidFill>
                  <a:srgbClr val="65D1B1"/>
                </a:solidFill>
                <a:latin typeface="Impact" panose="020B0806030902050204" pitchFamily="34" charset="0"/>
              </a:rPr>
              <a:t>International </a:t>
            </a:r>
            <a:r>
              <a:rPr lang="es-CO" sz="2000" dirty="0" err="1" smtClean="0">
                <a:solidFill>
                  <a:srgbClr val="65D1B1"/>
                </a:solidFill>
                <a:latin typeface="Impact" panose="020B0806030902050204" pitchFamily="34" charset="0"/>
              </a:rPr>
              <a:t>Research</a:t>
            </a:r>
            <a:r>
              <a:rPr lang="es-CO" sz="2000" dirty="0" smtClean="0">
                <a:solidFill>
                  <a:srgbClr val="65D1B1"/>
                </a:solidFill>
                <a:latin typeface="Impact" panose="020B0806030902050204" pitchFamily="34" charset="0"/>
              </a:rPr>
              <a:t> </a:t>
            </a:r>
            <a:r>
              <a:rPr lang="es-CO" sz="2000" dirty="0" err="1" smtClean="0">
                <a:solidFill>
                  <a:srgbClr val="65D1B1"/>
                </a:solidFill>
                <a:latin typeface="Impact" panose="020B0806030902050204" pitchFamily="34" charset="0"/>
              </a:rPr>
              <a:t>Institute</a:t>
            </a:r>
            <a:r>
              <a:rPr lang="es-CO" sz="2000" dirty="0" smtClean="0">
                <a:solidFill>
                  <a:srgbClr val="65D1B1"/>
                </a:solidFill>
                <a:latin typeface="Impact" panose="020B0806030902050204" pitchFamily="34" charset="0"/>
              </a:rPr>
              <a:t> </a:t>
            </a:r>
            <a:r>
              <a:rPr lang="es-CO" sz="2000" dirty="0" err="1" smtClean="0">
                <a:solidFill>
                  <a:srgbClr val="65D1B1"/>
                </a:solidFill>
                <a:latin typeface="Impact" panose="020B0806030902050204" pitchFamily="34" charset="0"/>
              </a:rPr>
              <a:t>for</a:t>
            </a:r>
            <a:r>
              <a:rPr lang="es-CO" sz="2000" dirty="0" smtClean="0">
                <a:solidFill>
                  <a:srgbClr val="65D1B1"/>
                </a:solidFill>
                <a:latin typeface="Impact" panose="020B0806030902050204" pitchFamily="34" charset="0"/>
              </a:rPr>
              <a:t> </a:t>
            </a:r>
            <a:r>
              <a:rPr lang="es-CO" sz="2000" dirty="0" err="1" smtClean="0">
                <a:solidFill>
                  <a:srgbClr val="65D1B1"/>
                </a:solidFill>
                <a:latin typeface="Impact" panose="020B0806030902050204" pitchFamily="34" charset="0"/>
              </a:rPr>
              <a:t>Climate</a:t>
            </a:r>
            <a:r>
              <a:rPr lang="es-CO" sz="2000" dirty="0" smtClean="0">
                <a:solidFill>
                  <a:srgbClr val="65D1B1"/>
                </a:solidFill>
                <a:latin typeface="Impact" panose="020B0806030902050204" pitchFamily="34" charset="0"/>
              </a:rPr>
              <a:t> and </a:t>
            </a:r>
            <a:r>
              <a:rPr lang="es-CO" sz="2000" dirty="0" err="1" smtClean="0">
                <a:solidFill>
                  <a:srgbClr val="65D1B1"/>
                </a:solidFill>
                <a:latin typeface="Impact" panose="020B0806030902050204" pitchFamily="34" charset="0"/>
              </a:rPr>
              <a:t>Society</a:t>
            </a:r>
            <a:r>
              <a:rPr lang="es-CO" sz="2000" dirty="0" smtClean="0">
                <a:solidFill>
                  <a:srgbClr val="65D1B1"/>
                </a:solidFill>
                <a:latin typeface="Impact" panose="020B0806030902050204" pitchFamily="34" charset="0"/>
              </a:rPr>
              <a:t> - IRI</a:t>
            </a:r>
          </a:p>
        </p:txBody>
      </p:sp>
      <p:sp>
        <p:nvSpPr>
          <p:cNvPr id="2" name="Rectángulo 1"/>
          <p:cNvSpPr/>
          <p:nvPr/>
        </p:nvSpPr>
        <p:spPr>
          <a:xfrm>
            <a:off x="6650182" y="3269673"/>
            <a:ext cx="4082473" cy="618836"/>
          </a:xfrm>
          <a:prstGeom prst="rect">
            <a:avLst/>
          </a:prstGeom>
          <a:solidFill>
            <a:schemeClr val="bg1">
              <a:lumMod val="8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1324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cto 6"/>
          <p:cNvCxnSpPr/>
          <p:nvPr/>
        </p:nvCxnSpPr>
        <p:spPr>
          <a:xfrm>
            <a:off x="6041479" y="2087835"/>
            <a:ext cx="0" cy="3348000"/>
          </a:xfrm>
          <a:prstGeom prst="line">
            <a:avLst/>
          </a:prstGeom>
          <a:ln w="28575">
            <a:gradFill>
              <a:gsLst>
                <a:gs pos="20000">
                  <a:srgbClr val="1373BD"/>
                </a:gs>
                <a:gs pos="0">
                  <a:srgbClr val="1262B7"/>
                </a:gs>
                <a:gs pos="100000">
                  <a:srgbClr val="30C196"/>
                </a:gs>
                <a:gs pos="55000">
                  <a:srgbClr val="00B37C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/>
          <p:cNvCxnSpPr/>
          <p:nvPr/>
        </p:nvCxnSpPr>
        <p:spPr>
          <a:xfrm>
            <a:off x="326479" y="2087835"/>
            <a:ext cx="0" cy="3348000"/>
          </a:xfrm>
          <a:prstGeom prst="line">
            <a:avLst/>
          </a:prstGeom>
          <a:ln w="28575">
            <a:gradFill>
              <a:gsLst>
                <a:gs pos="20000">
                  <a:srgbClr val="1373BD"/>
                </a:gs>
                <a:gs pos="0">
                  <a:srgbClr val="1262B7"/>
                </a:gs>
                <a:gs pos="100000">
                  <a:srgbClr val="30C196"/>
                </a:gs>
                <a:gs pos="55000">
                  <a:srgbClr val="00B37C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>
            <a:off x="11756479" y="2087835"/>
            <a:ext cx="0" cy="3348000"/>
          </a:xfrm>
          <a:prstGeom prst="line">
            <a:avLst/>
          </a:prstGeom>
          <a:ln w="28575">
            <a:gradFill>
              <a:gsLst>
                <a:gs pos="20000">
                  <a:srgbClr val="1373BD"/>
                </a:gs>
                <a:gs pos="0">
                  <a:srgbClr val="1262B7"/>
                </a:gs>
                <a:gs pos="100000">
                  <a:srgbClr val="30C196"/>
                </a:gs>
                <a:gs pos="55000">
                  <a:srgbClr val="00B37C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/>
          <p:cNvSpPr txBox="1"/>
          <p:nvPr/>
        </p:nvSpPr>
        <p:spPr>
          <a:xfrm>
            <a:off x="67476" y="460538"/>
            <a:ext cx="9124751" cy="41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CO" sz="2600" dirty="0" smtClean="0">
                <a:solidFill>
                  <a:schemeClr val="bg1"/>
                </a:solidFill>
                <a:latin typeface="Impact" panose="020B0806030902050204" pitchFamily="34" charset="0"/>
              </a:rPr>
              <a:t>Proyección ATSM - El Niño 3.4 - ECMWF</a:t>
            </a:r>
            <a:endParaRPr lang="es-CO" sz="2400" dirty="0" smtClean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4808131" y="6428331"/>
            <a:ext cx="7383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sz="2000" dirty="0" smtClean="0">
                <a:solidFill>
                  <a:srgbClr val="65D1B1"/>
                </a:solidFill>
                <a:latin typeface="Impact" panose="020B0806030902050204" pitchFamily="34" charset="0"/>
              </a:rPr>
              <a:t>Centro Europeo de Previsiones Meteorológicas a Mediano Plazo</a:t>
            </a:r>
          </a:p>
        </p:txBody>
      </p:sp>
      <p:sp>
        <p:nvSpPr>
          <p:cNvPr id="4" name="AutoShape 2" descr="https://stream.ecmwf.int/data/gorax-green-009/data/data01/scratch/ps2png-gorax-green-009-95e2cf679cd58ee9b4db4dd119a05a8d-imoRkZ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5" name="AutoShape 4" descr="https://stream.ecmwf.int/data/gorax-green-009/data/data01/scratch/ps2png-gorax-green-009-95e2cf679cd58ee9b4db4dd119a05a8d-imoRkZ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9" name="Rectángulo 8"/>
          <p:cNvSpPr/>
          <p:nvPr/>
        </p:nvSpPr>
        <p:spPr>
          <a:xfrm>
            <a:off x="293746" y="2087835"/>
            <a:ext cx="6832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s-CO" sz="2500" dirty="0" smtClean="0">
                <a:solidFill>
                  <a:srgbClr val="1262B7"/>
                </a:solidFill>
                <a:latin typeface="Impact" panose="020B0806030902050204" pitchFamily="34" charset="0"/>
              </a:rPr>
              <a:t>AMJ</a:t>
            </a:r>
            <a:endParaRPr lang="es-CO" sz="2500" dirty="0">
              <a:solidFill>
                <a:srgbClr val="1262B7"/>
              </a:solidFill>
              <a:latin typeface="Impact" panose="020B0806030902050204" pitchFamily="34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11127480" y="2070423"/>
            <a:ext cx="6254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s-CO" sz="2500" dirty="0" smtClean="0">
                <a:solidFill>
                  <a:srgbClr val="1262B7"/>
                </a:solidFill>
                <a:latin typeface="Impact" panose="020B0806030902050204" pitchFamily="34" charset="0"/>
              </a:rPr>
              <a:t>MJJ</a:t>
            </a:r>
            <a:endParaRPr lang="es-CO" sz="2500" dirty="0">
              <a:solidFill>
                <a:srgbClr val="1262B7"/>
              </a:solidFill>
              <a:latin typeface="Impact" panose="020B0806030902050204" pitchFamily="34" charset="0"/>
            </a:endParaRPr>
          </a:p>
        </p:txBody>
      </p:sp>
      <p:pic>
        <p:nvPicPr>
          <p:cNvPr id="16" name="Picture 2" descr="https://stream.ecmwf.int/data/gorax-blue-001/data/data01/scratch/ps2png-gorax-blue-001-95e2cf679cd58ee9b4db4dd119a05a8d-ZzU_th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92" r="210"/>
          <a:stretch/>
        </p:blipFill>
        <p:spPr bwMode="auto">
          <a:xfrm>
            <a:off x="480448" y="2470533"/>
            <a:ext cx="5246532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739" y="2487945"/>
            <a:ext cx="535848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1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6" descr="Nino 3.4 2 month outl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50" y="4682981"/>
            <a:ext cx="2925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Nino 3.4 2 month outl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50" y="2745187"/>
            <a:ext cx="2925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Nino 3.4 2 month outloo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85" y="827733"/>
            <a:ext cx="2925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Conector recto 15"/>
          <p:cNvCxnSpPr/>
          <p:nvPr/>
        </p:nvCxnSpPr>
        <p:spPr>
          <a:xfrm>
            <a:off x="295099" y="2582033"/>
            <a:ext cx="3600000" cy="5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Rectángulo 16"/>
          <p:cNvSpPr/>
          <p:nvPr/>
        </p:nvSpPr>
        <p:spPr>
          <a:xfrm>
            <a:off x="3419567" y="2366300"/>
            <a:ext cx="532518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mpact" panose="020B0806030902050204" pitchFamily="34" charset="0"/>
              </a:rPr>
              <a:t>Abril</a:t>
            </a:r>
            <a:endParaRPr lang="es-CO" sz="1400" dirty="0">
              <a:solidFill>
                <a:schemeClr val="tx1">
                  <a:lumMod val="95000"/>
                  <a:lumOff val="5000"/>
                </a:schemeClr>
              </a:solidFill>
              <a:latin typeface="Impact" panose="020B0806030902050204" pitchFamily="34" charset="0"/>
            </a:endParaRPr>
          </a:p>
        </p:txBody>
      </p:sp>
      <p:cxnSp>
        <p:nvCxnSpPr>
          <p:cNvPr id="20" name="Conector recto 19"/>
          <p:cNvCxnSpPr/>
          <p:nvPr/>
        </p:nvCxnSpPr>
        <p:spPr>
          <a:xfrm>
            <a:off x="295099" y="4545187"/>
            <a:ext cx="3600000" cy="5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Rectángulo 20"/>
          <p:cNvSpPr/>
          <p:nvPr/>
        </p:nvSpPr>
        <p:spPr>
          <a:xfrm>
            <a:off x="3398730" y="4329454"/>
            <a:ext cx="574195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mpact" panose="020B0806030902050204" pitchFamily="34" charset="0"/>
              </a:rPr>
              <a:t>Junio</a:t>
            </a:r>
          </a:p>
        </p:txBody>
      </p:sp>
      <p:cxnSp>
        <p:nvCxnSpPr>
          <p:cNvPr id="22" name="Conector recto 21"/>
          <p:cNvCxnSpPr/>
          <p:nvPr/>
        </p:nvCxnSpPr>
        <p:spPr>
          <a:xfrm>
            <a:off x="340785" y="6498487"/>
            <a:ext cx="3600000" cy="5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ectángulo 22"/>
          <p:cNvSpPr/>
          <p:nvPr/>
        </p:nvSpPr>
        <p:spPr>
          <a:xfrm>
            <a:off x="3385905" y="6282754"/>
            <a:ext cx="691215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mpact" panose="020B0806030902050204" pitchFamily="34" charset="0"/>
              </a:rPr>
              <a:t>Agosto</a:t>
            </a:r>
          </a:p>
        </p:txBody>
      </p:sp>
      <p:sp>
        <p:nvSpPr>
          <p:cNvPr id="24" name="Rectángulo 23"/>
          <p:cNvSpPr/>
          <p:nvPr/>
        </p:nvSpPr>
        <p:spPr>
          <a:xfrm>
            <a:off x="3321914" y="2572574"/>
            <a:ext cx="678392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rPr>
              <a:t>Neutro</a:t>
            </a:r>
            <a:endParaRPr lang="es-CO" sz="1400" dirty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3294533" y="4525336"/>
            <a:ext cx="678392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rPr>
              <a:t>Neutro</a:t>
            </a:r>
            <a:endParaRPr lang="es-CO" sz="1400" dirty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3321914" y="6478098"/>
            <a:ext cx="678392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rPr>
              <a:t>Neutro</a:t>
            </a:r>
            <a:endParaRPr lang="es-CO" sz="1400" dirty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88991" y="427321"/>
            <a:ext cx="91247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CO" sz="2400" dirty="0" smtClean="0">
                <a:solidFill>
                  <a:schemeClr val="bg1"/>
                </a:solidFill>
                <a:latin typeface="Impact" panose="020B0806030902050204" pitchFamily="34" charset="0"/>
              </a:rPr>
              <a:t>Proyección ATSM - El Niño 3.4 -</a:t>
            </a:r>
            <a:r>
              <a:rPr lang="es-CO" sz="2600" dirty="0" smtClean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s-CO" sz="2400" dirty="0">
                <a:solidFill>
                  <a:schemeClr val="bg1">
                    <a:lumMod val="75000"/>
                  </a:schemeClr>
                </a:solidFill>
                <a:latin typeface="Impact" panose="020B0806030902050204" pitchFamily="34" charset="0"/>
              </a:rPr>
              <a:t>Bureau of </a:t>
            </a:r>
            <a:r>
              <a:rPr lang="es-CO" sz="2400" dirty="0" err="1">
                <a:solidFill>
                  <a:schemeClr val="bg1">
                    <a:lumMod val="75000"/>
                  </a:schemeClr>
                </a:solidFill>
                <a:latin typeface="Impact" panose="020B0806030902050204" pitchFamily="34" charset="0"/>
              </a:rPr>
              <a:t>Meteorology</a:t>
            </a:r>
            <a:r>
              <a:rPr lang="es-CO" sz="2400" dirty="0">
                <a:solidFill>
                  <a:schemeClr val="bg1">
                    <a:lumMod val="75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s-CO" sz="2400" b="1" dirty="0">
                <a:solidFill>
                  <a:schemeClr val="bg1">
                    <a:lumMod val="75000"/>
                  </a:schemeClr>
                </a:solidFill>
                <a:latin typeface="Impact" panose="020B0806030902050204" pitchFamily="34" charset="0"/>
              </a:rPr>
              <a:t>Australia</a:t>
            </a:r>
            <a:endParaRPr lang="es-CO" sz="2000" b="1" dirty="0">
              <a:solidFill>
                <a:schemeClr val="bg1">
                  <a:lumMod val="75000"/>
                </a:schemeClr>
              </a:solidFill>
              <a:latin typeface="Impact" panose="020B0806030902050204" pitchFamily="34" charset="0"/>
            </a:endParaRPr>
          </a:p>
          <a:p>
            <a:pPr>
              <a:lnSpc>
                <a:spcPct val="80000"/>
              </a:lnSpc>
            </a:pPr>
            <a:endParaRPr lang="es-CO" sz="2400" dirty="0" smtClean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4098" name="Picture 2" descr="Outlook graph for selected indi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579" y="1654629"/>
            <a:ext cx="666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22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6874" y="1044944"/>
            <a:ext cx="3824172" cy="4758050"/>
          </a:xfrm>
          <a:prstGeom prst="rect">
            <a:avLst/>
          </a:prstGeom>
        </p:spPr>
      </p:pic>
      <p:cxnSp>
        <p:nvCxnSpPr>
          <p:cNvPr id="22" name="Conector recto 21"/>
          <p:cNvCxnSpPr/>
          <p:nvPr/>
        </p:nvCxnSpPr>
        <p:spPr>
          <a:xfrm flipV="1">
            <a:off x="245088" y="6079909"/>
            <a:ext cx="3711886" cy="3071"/>
          </a:xfrm>
          <a:prstGeom prst="line">
            <a:avLst/>
          </a:prstGeom>
          <a:ln>
            <a:solidFill>
              <a:schemeClr val="tx1"/>
            </a:solidFill>
            <a:headEnd type="oval"/>
            <a:tailEnd type="oval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ectángulo 22"/>
          <p:cNvSpPr/>
          <p:nvPr/>
        </p:nvSpPr>
        <p:spPr>
          <a:xfrm>
            <a:off x="1663218" y="5766015"/>
            <a:ext cx="5437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2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mpact" panose="020B0806030902050204" pitchFamily="34" charset="0"/>
              </a:rPr>
              <a:t>IRI</a:t>
            </a:r>
            <a:endParaRPr lang="es-CO" sz="2500" dirty="0">
              <a:solidFill>
                <a:schemeClr val="tx1">
                  <a:lumMod val="95000"/>
                  <a:lumOff val="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67476" y="460538"/>
            <a:ext cx="91247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CO" sz="2600" dirty="0" smtClean="0">
                <a:solidFill>
                  <a:schemeClr val="bg1"/>
                </a:solidFill>
                <a:latin typeface="Impact" panose="020B0806030902050204" pitchFamily="34" charset="0"/>
              </a:rPr>
              <a:t>Proyección Precipitación – </a:t>
            </a:r>
            <a:r>
              <a:rPr lang="es-CO" sz="2400" dirty="0" smtClean="0">
                <a:solidFill>
                  <a:schemeClr val="bg1"/>
                </a:solidFill>
                <a:latin typeface="Impact" panose="020B0806030902050204" pitchFamily="34" charset="0"/>
              </a:rPr>
              <a:t>Centros </a:t>
            </a:r>
            <a:r>
              <a:rPr lang="es-CO" sz="2400" dirty="0" err="1" smtClean="0">
                <a:solidFill>
                  <a:schemeClr val="bg1"/>
                </a:solidFill>
                <a:latin typeface="Impact" panose="020B0806030902050204" pitchFamily="34" charset="0"/>
              </a:rPr>
              <a:t>Internaconales</a:t>
            </a:r>
            <a:endParaRPr lang="es-CO" sz="2000" b="1" dirty="0">
              <a:solidFill>
                <a:schemeClr val="bg1">
                  <a:lumMod val="75000"/>
                </a:schemeClr>
              </a:solidFill>
              <a:latin typeface="Impact" panose="020B0806030902050204" pitchFamily="34" charset="0"/>
            </a:endParaRPr>
          </a:p>
          <a:p>
            <a:pPr>
              <a:lnSpc>
                <a:spcPct val="80000"/>
              </a:lnSpc>
            </a:pPr>
            <a:endParaRPr lang="es-CO" sz="2400" dirty="0" smtClean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cxnSp>
        <p:nvCxnSpPr>
          <p:cNvPr id="19" name="Conector recto 18"/>
          <p:cNvCxnSpPr/>
          <p:nvPr/>
        </p:nvCxnSpPr>
        <p:spPr>
          <a:xfrm>
            <a:off x="4030398" y="6079371"/>
            <a:ext cx="4161170" cy="538"/>
          </a:xfrm>
          <a:prstGeom prst="line">
            <a:avLst/>
          </a:prstGeom>
          <a:ln>
            <a:solidFill>
              <a:schemeClr val="tx1"/>
            </a:solidFill>
            <a:headEnd type="oval"/>
            <a:tailEnd type="oval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CuadroTexto 28"/>
          <p:cNvSpPr txBox="1"/>
          <p:nvPr/>
        </p:nvSpPr>
        <p:spPr>
          <a:xfrm>
            <a:off x="2419048" y="1013405"/>
            <a:ext cx="7383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5000" dirty="0" smtClean="0">
                <a:solidFill>
                  <a:srgbClr val="65D1B1"/>
                </a:solidFill>
                <a:latin typeface="Impact" panose="020B0806030902050204" pitchFamily="34" charset="0"/>
              </a:rPr>
              <a:t>AMJ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22" y="1393803"/>
            <a:ext cx="3679774" cy="4168349"/>
          </a:xfrm>
          <a:prstGeom prst="rect">
            <a:avLst/>
          </a:prstGeom>
        </p:spPr>
      </p:pic>
      <p:pic>
        <p:nvPicPr>
          <p:cNvPr id="10" name="Picture 2" descr="https://stream.ecmwf.int/data/gorax-blue-005/data/data01/scratch/ps2png-gorax-blue-005-95e2cf679cd58ee9b4db4dd119a05a8d-Tea5fk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69"/>
          <a:stretch/>
        </p:blipFill>
        <p:spPr bwMode="auto">
          <a:xfrm>
            <a:off x="3870910" y="2187923"/>
            <a:ext cx="4555579" cy="239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ángulo 13"/>
          <p:cNvSpPr/>
          <p:nvPr/>
        </p:nvSpPr>
        <p:spPr>
          <a:xfrm>
            <a:off x="5011163" y="5766015"/>
            <a:ext cx="21996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2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mpact" panose="020B0806030902050204" pitchFamily="34" charset="0"/>
              </a:rPr>
              <a:t>Centro Europeo</a:t>
            </a:r>
            <a:endParaRPr lang="es-CO" sz="2500" dirty="0">
              <a:solidFill>
                <a:schemeClr val="tx1">
                  <a:lumMod val="95000"/>
                  <a:lumOff val="5000"/>
                </a:schemeClr>
              </a:solidFill>
              <a:latin typeface="Impact" panose="020B0806030902050204" pitchFamily="34" charset="0"/>
            </a:endParaRPr>
          </a:p>
        </p:txBody>
      </p:sp>
      <p:cxnSp>
        <p:nvCxnSpPr>
          <p:cNvPr id="15" name="Conector recto 14"/>
          <p:cNvCxnSpPr/>
          <p:nvPr/>
        </p:nvCxnSpPr>
        <p:spPr>
          <a:xfrm>
            <a:off x="8426489" y="6079371"/>
            <a:ext cx="3664557" cy="538"/>
          </a:xfrm>
          <a:prstGeom prst="line">
            <a:avLst/>
          </a:prstGeom>
          <a:ln>
            <a:solidFill>
              <a:schemeClr val="tx1"/>
            </a:solidFill>
            <a:headEnd type="oval"/>
            <a:tailEnd type="oval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Rectángulo 15"/>
          <p:cNvSpPr/>
          <p:nvPr/>
        </p:nvSpPr>
        <p:spPr>
          <a:xfrm>
            <a:off x="9873139" y="5759883"/>
            <a:ext cx="6116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2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mpact" panose="020B0806030902050204" pitchFamily="34" charset="0"/>
              </a:rPr>
              <a:t>ETA</a:t>
            </a:r>
            <a:endParaRPr lang="es-CO" sz="2500" dirty="0">
              <a:solidFill>
                <a:schemeClr val="tx1">
                  <a:lumMod val="95000"/>
                  <a:lumOff val="5000"/>
                </a:schemeClr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9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-59602" y="0"/>
            <a:ext cx="12192000" cy="6858000"/>
          </a:xfrm>
          <a:prstGeom prst="rect">
            <a:avLst/>
          </a:prstGeom>
          <a:solidFill>
            <a:srgbClr val="1262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5" name="Conector recto 4"/>
          <p:cNvCxnSpPr/>
          <p:nvPr/>
        </p:nvCxnSpPr>
        <p:spPr>
          <a:xfrm>
            <a:off x="3042695" y="0"/>
            <a:ext cx="27764" cy="4321743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2366996" y="2981454"/>
            <a:ext cx="8856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5000" dirty="0">
                <a:solidFill>
                  <a:schemeClr val="bg1"/>
                </a:solidFill>
                <a:latin typeface="Impact" panose="020B0806030902050204" pitchFamily="34" charset="0"/>
              </a:rPr>
              <a:t>3</a:t>
            </a:r>
            <a:r>
              <a:rPr lang="es-CO" sz="5000" dirty="0" smtClean="0">
                <a:solidFill>
                  <a:schemeClr val="bg1"/>
                </a:solidFill>
                <a:latin typeface="Impact" panose="020B0806030902050204" pitchFamily="34" charset="0"/>
              </a:rPr>
              <a:t>. PREDICCIONES NACIONALES</a:t>
            </a:r>
            <a:endParaRPr lang="es-CO" sz="5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2532679" y="-354949"/>
            <a:ext cx="6814932" cy="1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/>
          <p:cNvSpPr txBox="1"/>
          <p:nvPr/>
        </p:nvSpPr>
        <p:spPr>
          <a:xfrm>
            <a:off x="3595721" y="3628789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80000"/>
              </a:lnSpc>
              <a:buAutoNum type="arabicPeriod"/>
            </a:pPr>
            <a:r>
              <a:rPr lang="es-CO" sz="3000" dirty="0" smtClean="0">
                <a:solidFill>
                  <a:schemeClr val="bg1"/>
                </a:solidFill>
                <a:latin typeface="Impact" panose="020B0806030902050204" pitchFamily="34" charset="0"/>
              </a:rPr>
              <a:t>Clúster Jerárquico </a:t>
            </a:r>
          </a:p>
          <a:p>
            <a:pPr marL="514350" indent="-514350">
              <a:lnSpc>
                <a:spcPct val="80000"/>
              </a:lnSpc>
              <a:buAutoNum type="arabicPeriod"/>
            </a:pPr>
            <a:r>
              <a:rPr lang="es-CO" sz="3000" dirty="0" smtClean="0">
                <a:solidFill>
                  <a:schemeClr val="bg1"/>
                </a:solidFill>
                <a:latin typeface="Impact" panose="020B0806030902050204" pitchFamily="34" charset="0"/>
              </a:rPr>
              <a:t>2. Modelos</a:t>
            </a:r>
            <a:endParaRPr lang="es-CO" sz="3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70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76" y="2774815"/>
            <a:ext cx="12120058" cy="2278636"/>
          </a:xfrm>
          <a:prstGeom prst="rect">
            <a:avLst/>
          </a:prstGeom>
        </p:spPr>
      </p:pic>
      <p:sp>
        <p:nvSpPr>
          <p:cNvPr id="6" name="Rectángulo redondeado 5"/>
          <p:cNvSpPr/>
          <p:nvPr/>
        </p:nvSpPr>
        <p:spPr>
          <a:xfrm>
            <a:off x="4865105" y="4514895"/>
            <a:ext cx="578264" cy="538556"/>
          </a:xfrm>
          <a:prstGeom prst="roundRect">
            <a:avLst/>
          </a:prstGeom>
          <a:solidFill>
            <a:srgbClr val="FF0000">
              <a:alpha val="41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67476" y="460538"/>
            <a:ext cx="9124751" cy="41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CO" sz="2600" dirty="0" smtClean="0">
                <a:solidFill>
                  <a:schemeClr val="bg1"/>
                </a:solidFill>
                <a:latin typeface="Impact" panose="020B0806030902050204" pitchFamily="34" charset="0"/>
              </a:rPr>
              <a:t>Análogos Históricos - Método Estadística - Clúster Jerárquico</a:t>
            </a:r>
            <a:endParaRPr lang="es-CO" sz="2400" dirty="0" smtClean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5526849" y="6133562"/>
            <a:ext cx="718466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rPr>
              <a:t>Similar</a:t>
            </a:r>
            <a:endParaRPr lang="es-CO" sz="1400" dirty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925584" y="5960853"/>
            <a:ext cx="14125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sz="4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rPr>
              <a:t>2018 </a:t>
            </a:r>
            <a:endParaRPr lang="es-CO" sz="4500" dirty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6492154" y="5944969"/>
            <a:ext cx="26965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sz="4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rPr>
              <a:t>1986/2016</a:t>
            </a:r>
            <a:endParaRPr lang="es-CO" sz="4500" dirty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</a:endParaRPr>
          </a:p>
        </p:txBody>
      </p:sp>
      <p:cxnSp>
        <p:nvCxnSpPr>
          <p:cNvPr id="12" name="Conector recto de flecha 11"/>
          <p:cNvCxnSpPr/>
          <p:nvPr/>
        </p:nvCxnSpPr>
        <p:spPr>
          <a:xfrm>
            <a:off x="6226265" y="6253215"/>
            <a:ext cx="315162" cy="0"/>
          </a:xfrm>
          <a:prstGeom prst="straightConnector1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 flipH="1" flipV="1">
            <a:off x="5228680" y="6252595"/>
            <a:ext cx="316800" cy="620"/>
          </a:xfrm>
          <a:prstGeom prst="straightConnector1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https://mail.ideam.gov.co/service/home/~/?auth=co&amp;loc=es&amp;id=5365&amp;part=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3546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n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701" y="4381719"/>
            <a:ext cx="1649618" cy="2134800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775" y="1436347"/>
            <a:ext cx="1649618" cy="2134799"/>
          </a:xfrm>
          <a:prstGeom prst="rect">
            <a:avLst/>
          </a:prstGeom>
        </p:spPr>
      </p:pic>
      <p:sp>
        <p:nvSpPr>
          <p:cNvPr id="29" name="CuadroTexto 28"/>
          <p:cNvSpPr txBox="1"/>
          <p:nvPr/>
        </p:nvSpPr>
        <p:spPr>
          <a:xfrm>
            <a:off x="67477" y="407924"/>
            <a:ext cx="4957370" cy="41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CO" sz="2600" dirty="0" smtClean="0">
                <a:solidFill>
                  <a:schemeClr val="bg1"/>
                </a:solidFill>
                <a:latin typeface="Impact" panose="020B0806030902050204" pitchFamily="34" charset="0"/>
              </a:rPr>
              <a:t>Análogos - Clúster Jerárquico</a:t>
            </a:r>
            <a:endParaRPr lang="es-CO" sz="2400" dirty="0" smtClean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Rectángulo 3"/>
          <p:cNvSpPr/>
          <p:nvPr/>
        </p:nvSpPr>
        <p:spPr>
          <a:xfrm>
            <a:off x="6571051" y="1121346"/>
            <a:ext cx="5007906" cy="5602720"/>
          </a:xfrm>
          <a:prstGeom prst="rect">
            <a:avLst/>
          </a:prstGeom>
          <a:solidFill>
            <a:srgbClr val="3751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" name="CuadroTexto 112"/>
          <p:cNvSpPr txBox="1"/>
          <p:nvPr/>
        </p:nvSpPr>
        <p:spPr>
          <a:xfrm>
            <a:off x="4810353" y="1239550"/>
            <a:ext cx="1005167" cy="24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b="1" dirty="0" smtClean="0">
                <a:latin typeface="Cambria" panose="02040503050406030204" pitchFamily="18" charset="0"/>
              </a:rPr>
              <a:t>MARZO</a:t>
            </a:r>
            <a:endParaRPr lang="es-CO" sz="1000" b="1" dirty="0">
              <a:latin typeface="Cambria" panose="02040503050406030204" pitchFamily="18" charset="0"/>
            </a:endParaRPr>
          </a:p>
        </p:txBody>
      </p:sp>
      <p:sp>
        <p:nvSpPr>
          <p:cNvPr id="7" name="CuadroTexto 112"/>
          <p:cNvSpPr txBox="1"/>
          <p:nvPr/>
        </p:nvSpPr>
        <p:spPr>
          <a:xfrm>
            <a:off x="6873966" y="1130906"/>
            <a:ext cx="10757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ABRIL</a:t>
            </a:r>
            <a:endParaRPr lang="es-CO" sz="1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8" name="CuadroTexto 113"/>
          <p:cNvSpPr txBox="1"/>
          <p:nvPr/>
        </p:nvSpPr>
        <p:spPr>
          <a:xfrm>
            <a:off x="4842329" y="4196131"/>
            <a:ext cx="10594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b="1" dirty="0" smtClean="0">
                <a:latin typeface="Cambria" panose="02040503050406030204" pitchFamily="18" charset="0"/>
              </a:rPr>
              <a:t>MARZO</a:t>
            </a:r>
            <a:endParaRPr lang="es-CO" sz="1000" b="1" dirty="0">
              <a:latin typeface="Cambria" panose="02040503050406030204" pitchFamily="18" charset="0"/>
            </a:endParaRPr>
          </a:p>
        </p:txBody>
      </p:sp>
      <p:sp>
        <p:nvSpPr>
          <p:cNvPr id="11" name="CuadroTexto 112"/>
          <p:cNvSpPr txBox="1"/>
          <p:nvPr/>
        </p:nvSpPr>
        <p:spPr>
          <a:xfrm>
            <a:off x="8580605" y="1125583"/>
            <a:ext cx="1008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MAYO</a:t>
            </a:r>
            <a:endParaRPr lang="es-CO" sz="1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4" name="CuadroTexto 112"/>
          <p:cNvSpPr txBox="1"/>
          <p:nvPr/>
        </p:nvSpPr>
        <p:spPr>
          <a:xfrm>
            <a:off x="10286957" y="1130906"/>
            <a:ext cx="6749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JUNIO</a:t>
            </a:r>
            <a:endParaRPr lang="es-CO" sz="1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7" name="CuadroTexto 112"/>
          <p:cNvSpPr txBox="1"/>
          <p:nvPr/>
        </p:nvSpPr>
        <p:spPr>
          <a:xfrm>
            <a:off x="6873966" y="4240012"/>
            <a:ext cx="11017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ABRIL</a:t>
            </a:r>
            <a:endParaRPr lang="es-CO" sz="1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8" name="CuadroTexto 112"/>
          <p:cNvSpPr txBox="1"/>
          <p:nvPr/>
        </p:nvSpPr>
        <p:spPr>
          <a:xfrm>
            <a:off x="8616832" y="4239101"/>
            <a:ext cx="1011843" cy="247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MAYO</a:t>
            </a:r>
            <a:endParaRPr lang="es-CO" sz="1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9" name="CuadroTexto 112"/>
          <p:cNvSpPr txBox="1"/>
          <p:nvPr/>
        </p:nvSpPr>
        <p:spPr>
          <a:xfrm>
            <a:off x="10350763" y="4239101"/>
            <a:ext cx="677475" cy="247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JUNIO</a:t>
            </a:r>
            <a:endParaRPr lang="es-CO" sz="1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9" name="Elipse 44"/>
          <p:cNvSpPr/>
          <p:nvPr/>
        </p:nvSpPr>
        <p:spPr>
          <a:xfrm>
            <a:off x="5734898" y="1256807"/>
            <a:ext cx="576064" cy="559946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600" b="1" dirty="0">
              <a:solidFill>
                <a:schemeClr val="tx1"/>
              </a:solidFill>
              <a:latin typeface="Myriad Pro" panose="020B0503030403020204"/>
            </a:endParaRPr>
          </a:p>
        </p:txBody>
      </p:sp>
      <p:sp>
        <p:nvSpPr>
          <p:cNvPr id="10" name="CuadroTexto 112"/>
          <p:cNvSpPr txBox="1"/>
          <p:nvPr/>
        </p:nvSpPr>
        <p:spPr>
          <a:xfrm>
            <a:off x="5518874" y="1376925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 smtClean="0">
                <a:latin typeface="Cambria" panose="02040503050406030204" pitchFamily="18" charset="0"/>
              </a:rPr>
              <a:t>1986</a:t>
            </a:r>
            <a:endParaRPr lang="es-CO" sz="1400" b="1" dirty="0">
              <a:latin typeface="Cambria" panose="02040503050406030204" pitchFamily="18" charset="0"/>
            </a:endParaRPr>
          </a:p>
        </p:txBody>
      </p:sp>
      <p:sp>
        <p:nvSpPr>
          <p:cNvPr id="15" name="Elipse 44"/>
          <p:cNvSpPr/>
          <p:nvPr/>
        </p:nvSpPr>
        <p:spPr>
          <a:xfrm>
            <a:off x="5726888" y="4094960"/>
            <a:ext cx="576064" cy="559946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600" b="1" dirty="0">
              <a:solidFill>
                <a:schemeClr val="tx1"/>
              </a:solidFill>
              <a:latin typeface="Myriad Pro" panose="020B0503030403020204"/>
            </a:endParaRPr>
          </a:p>
        </p:txBody>
      </p:sp>
      <p:sp>
        <p:nvSpPr>
          <p:cNvPr id="16" name="CuadroTexto 112"/>
          <p:cNvSpPr txBox="1"/>
          <p:nvPr/>
        </p:nvSpPr>
        <p:spPr>
          <a:xfrm>
            <a:off x="5502503" y="4221044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 smtClean="0">
                <a:latin typeface="Cambria" panose="02040503050406030204" pitchFamily="18" charset="0"/>
              </a:rPr>
              <a:t>2016</a:t>
            </a:r>
            <a:endParaRPr lang="es-CO" sz="1400" b="1" dirty="0">
              <a:latin typeface="Cambria" panose="02040503050406030204" pitchFamily="18" charset="0"/>
            </a:endParaRP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738" y="1375540"/>
            <a:ext cx="1649618" cy="2134799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397" y="1375540"/>
            <a:ext cx="1649618" cy="2134799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105" y="4440988"/>
            <a:ext cx="1649618" cy="2134800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713" y="4440988"/>
            <a:ext cx="1649618" cy="2134800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921" y="4440988"/>
            <a:ext cx="1649618" cy="21348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65" y="1312535"/>
            <a:ext cx="4042249" cy="5231144"/>
          </a:xfrm>
          <a:prstGeom prst="rect">
            <a:avLst/>
          </a:prstGeom>
        </p:spPr>
      </p:pic>
      <p:grpSp>
        <p:nvGrpSpPr>
          <p:cNvPr id="4" name="Grupo 3"/>
          <p:cNvGrpSpPr/>
          <p:nvPr/>
        </p:nvGrpSpPr>
        <p:grpSpPr>
          <a:xfrm>
            <a:off x="1879633" y="1032562"/>
            <a:ext cx="1008112" cy="559946"/>
            <a:chOff x="67476" y="1119921"/>
            <a:chExt cx="1008112" cy="559946"/>
          </a:xfrm>
        </p:grpSpPr>
        <p:sp>
          <p:nvSpPr>
            <p:cNvPr id="12" name="Elipse 44"/>
            <p:cNvSpPr/>
            <p:nvPr/>
          </p:nvSpPr>
          <p:spPr>
            <a:xfrm>
              <a:off x="284260" y="1119921"/>
              <a:ext cx="576064" cy="559946"/>
            </a:xfrm>
            <a:prstGeom prst="ellipse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600" b="1" dirty="0">
                <a:solidFill>
                  <a:schemeClr val="tx1"/>
                </a:solidFill>
                <a:latin typeface="Myriad Pro" panose="020B0503030403020204"/>
              </a:endParaRPr>
            </a:p>
          </p:txBody>
        </p:sp>
        <p:sp>
          <p:nvSpPr>
            <p:cNvPr id="13" name="CuadroTexto 112"/>
            <p:cNvSpPr txBox="1"/>
            <p:nvPr/>
          </p:nvSpPr>
          <p:spPr>
            <a:xfrm>
              <a:off x="67476" y="1258333"/>
              <a:ext cx="10081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b="1" dirty="0" smtClean="0">
                  <a:latin typeface="Cambria" panose="02040503050406030204" pitchFamily="18" charset="0"/>
                </a:rPr>
                <a:t>2018</a:t>
              </a:r>
              <a:endParaRPr lang="es-CO" sz="14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021" y="1375540"/>
            <a:ext cx="1649618" cy="213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85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9140353" y="2740648"/>
            <a:ext cx="24657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dirty="0" smtClean="0">
                <a:solidFill>
                  <a:srgbClr val="1471BE"/>
                </a:solidFill>
                <a:latin typeface="Impact" panose="020B0806030902050204" pitchFamily="34" charset="0"/>
              </a:rPr>
              <a:t>CONTENIDO</a:t>
            </a:r>
            <a:endParaRPr lang="es-ES" sz="4000" dirty="0">
              <a:solidFill>
                <a:srgbClr val="1471BE"/>
              </a:solidFill>
              <a:latin typeface="Impact" panose="020B080603090205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075410" y="3628810"/>
            <a:ext cx="5112568" cy="2289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r>
              <a:rPr lang="es-CO" sz="1400" b="1" dirty="0" smtClean="0">
                <a:solidFill>
                  <a:srgbClr val="00B37C"/>
                </a:solidFill>
                <a:latin typeface="Myriad Pro" panose="020B0503030403020204"/>
              </a:rPr>
              <a:t>1. Climatología</a:t>
            </a:r>
          </a:p>
          <a:p>
            <a:pPr lvl="0" algn="r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endParaRPr lang="es-CO" sz="1400" b="1" dirty="0">
              <a:solidFill>
                <a:srgbClr val="00B37C"/>
              </a:solidFill>
              <a:latin typeface="Myriad Pro" panose="020B0503030403020204"/>
            </a:endParaRPr>
          </a:p>
          <a:p>
            <a:pPr algn="r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r>
              <a:rPr lang="es-CO" sz="1400" b="1" dirty="0" smtClean="0">
                <a:solidFill>
                  <a:srgbClr val="00B37C"/>
                </a:solidFill>
                <a:latin typeface="Myriad Pro" panose="020B0503030403020204"/>
              </a:rPr>
              <a:t>2. Condiciones Actuales</a:t>
            </a:r>
          </a:p>
          <a:p>
            <a:pPr algn="r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endParaRPr lang="es-CO" sz="1400" b="1" dirty="0">
              <a:solidFill>
                <a:srgbClr val="00B37C"/>
              </a:solidFill>
              <a:latin typeface="Myriad Pro" panose="020B0503030403020204"/>
            </a:endParaRPr>
          </a:p>
          <a:p>
            <a:pPr algn="r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r>
              <a:rPr lang="es-CO" sz="1400" b="1" dirty="0" smtClean="0">
                <a:solidFill>
                  <a:srgbClr val="00B37C"/>
                </a:solidFill>
                <a:latin typeface="Myriad Pro" panose="020B0503030403020204"/>
              </a:rPr>
              <a:t>3. Predicciones</a:t>
            </a:r>
          </a:p>
          <a:p>
            <a:pPr lvl="0" algn="r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endParaRPr lang="es-CO" sz="1400" b="1" dirty="0">
              <a:solidFill>
                <a:srgbClr val="00B37C"/>
              </a:solidFill>
              <a:latin typeface="Myriad Pro" panose="020B0503030403020204"/>
            </a:endParaRPr>
          </a:p>
          <a:p>
            <a:pPr lvl="0" algn="r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r>
              <a:rPr lang="es-CO" sz="1400" b="1" dirty="0" smtClean="0">
                <a:solidFill>
                  <a:srgbClr val="00B37C"/>
                </a:solidFill>
                <a:latin typeface="Myriad Pro" panose="020B0503030403020204"/>
              </a:rPr>
              <a:t>4. Consenso </a:t>
            </a:r>
            <a:r>
              <a:rPr lang="es-CO" sz="1400" b="1" dirty="0">
                <a:solidFill>
                  <a:srgbClr val="00B37C"/>
                </a:solidFill>
                <a:latin typeface="Myriad Pro" panose="020B0503030403020204"/>
              </a:rPr>
              <a:t>Abril – </a:t>
            </a:r>
            <a:r>
              <a:rPr lang="es-CO" sz="1400" b="1" dirty="0" smtClean="0">
                <a:solidFill>
                  <a:srgbClr val="00B37C"/>
                </a:solidFill>
                <a:latin typeface="Myriad Pro" panose="020B0503030403020204"/>
              </a:rPr>
              <a:t>AMJ</a:t>
            </a:r>
          </a:p>
          <a:p>
            <a:pPr lvl="0" algn="r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endParaRPr lang="es-CO" sz="1400" b="1" dirty="0">
              <a:solidFill>
                <a:srgbClr val="00B37C"/>
              </a:solidFill>
              <a:latin typeface="Myriad Pro" panose="020B0503030403020204"/>
            </a:endParaRPr>
          </a:p>
          <a:p>
            <a:pPr lvl="0" algn="r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r>
              <a:rPr lang="es-CO" sz="1400" b="1" dirty="0" smtClean="0">
                <a:solidFill>
                  <a:srgbClr val="00B37C"/>
                </a:solidFill>
                <a:latin typeface="Myriad Pro" panose="020B0503030403020204"/>
              </a:rPr>
              <a:t>5. Seguimiento </a:t>
            </a:r>
            <a:r>
              <a:rPr lang="es-CO" sz="1400" b="1" dirty="0">
                <a:solidFill>
                  <a:srgbClr val="00B37C"/>
                </a:solidFill>
                <a:latin typeface="Myriad Pro" panose="020B0503030403020204"/>
              </a:rPr>
              <a:t>– </a:t>
            </a:r>
            <a:r>
              <a:rPr lang="es-CO" sz="1400" b="1" dirty="0" smtClean="0">
                <a:solidFill>
                  <a:srgbClr val="00B37C"/>
                </a:solidFill>
                <a:latin typeface="Myriad Pro" panose="020B0503030403020204"/>
              </a:rPr>
              <a:t>2018</a:t>
            </a:r>
          </a:p>
          <a:p>
            <a:pPr lvl="0" algn="r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endParaRPr lang="es-CO" sz="1400" b="1" dirty="0">
              <a:solidFill>
                <a:srgbClr val="00B37C"/>
              </a:solidFill>
              <a:latin typeface="Myriad Pro" panose="020B0503030403020204"/>
            </a:endParaRPr>
          </a:p>
          <a:p>
            <a:pPr algn="r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r>
              <a:rPr lang="es-CO" sz="1400" b="1" dirty="0" smtClean="0">
                <a:solidFill>
                  <a:srgbClr val="00B37C"/>
                </a:solidFill>
                <a:latin typeface="Myriad Pro" panose="020B0503030403020204"/>
              </a:rPr>
              <a:t>6. Verificación Consenso Marzo.</a:t>
            </a:r>
          </a:p>
          <a:p>
            <a:pPr algn="r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endParaRPr lang="es-CO" sz="1400" b="1" dirty="0">
              <a:solidFill>
                <a:srgbClr val="00B37C"/>
              </a:solidFill>
              <a:latin typeface="Myriad Pro" panose="020B0503030403020204"/>
            </a:endParaRPr>
          </a:p>
          <a:p>
            <a:pPr algn="r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r>
              <a:rPr lang="es-CO" sz="1400" b="1" dirty="0">
                <a:solidFill>
                  <a:srgbClr val="00B37C"/>
                </a:solidFill>
                <a:latin typeface="Myriad Pro" panose="020B0503030403020204"/>
              </a:rPr>
              <a:t>6</a:t>
            </a:r>
            <a:r>
              <a:rPr lang="es-CO" sz="1400" b="1" dirty="0" smtClean="0">
                <a:solidFill>
                  <a:srgbClr val="00B37C"/>
                </a:solidFill>
                <a:latin typeface="Myriad Pro" panose="020B0503030403020204"/>
              </a:rPr>
              <a:t>. Alertas actuales</a:t>
            </a:r>
          </a:p>
          <a:p>
            <a:pPr algn="r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endParaRPr lang="es-CO" sz="1400" b="1" dirty="0">
              <a:solidFill>
                <a:srgbClr val="00B37C"/>
              </a:solidFill>
              <a:latin typeface="Myriad Pro" panose="020B0503030403020204"/>
            </a:endParaRPr>
          </a:p>
          <a:p>
            <a:pPr algn="r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r>
              <a:rPr lang="es-CO" sz="1400" b="1" dirty="0">
                <a:solidFill>
                  <a:srgbClr val="00B37C"/>
                </a:solidFill>
                <a:latin typeface="Myriad Pro" panose="020B0503030403020204"/>
              </a:rPr>
              <a:t>7</a:t>
            </a:r>
            <a:r>
              <a:rPr lang="es-CO" sz="1400" b="1" dirty="0" smtClean="0">
                <a:solidFill>
                  <a:srgbClr val="00B37C"/>
                </a:solidFill>
                <a:latin typeface="Myriad Pro" panose="020B0503030403020204"/>
              </a:rPr>
              <a:t>. Conclusiones</a:t>
            </a:r>
          </a:p>
          <a:p>
            <a:pPr algn="r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endParaRPr lang="es-CO" sz="1400" b="1" dirty="0">
              <a:solidFill>
                <a:srgbClr val="00B37C"/>
              </a:solidFill>
              <a:latin typeface="Myriad Pro" panose="020B0503030403020204"/>
            </a:endParaRPr>
          </a:p>
          <a:p>
            <a:pPr algn="r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endParaRPr lang="es-CO" sz="1400" b="1" dirty="0">
              <a:solidFill>
                <a:srgbClr val="00B37C"/>
              </a:solidFill>
              <a:latin typeface="Myriad Pro" panose="020B0503030403020204"/>
            </a:endParaRPr>
          </a:p>
        </p:txBody>
      </p:sp>
      <p:cxnSp>
        <p:nvCxnSpPr>
          <p:cNvPr id="6" name="Conector recto 5"/>
          <p:cNvCxnSpPr/>
          <p:nvPr/>
        </p:nvCxnSpPr>
        <p:spPr>
          <a:xfrm>
            <a:off x="9168928" y="2840310"/>
            <a:ext cx="0" cy="2880000"/>
          </a:xfrm>
          <a:prstGeom prst="line">
            <a:avLst/>
          </a:prstGeom>
          <a:ln w="28575">
            <a:gradFill>
              <a:gsLst>
                <a:gs pos="20000">
                  <a:srgbClr val="1373BD"/>
                </a:gs>
                <a:gs pos="0">
                  <a:srgbClr val="1262B7"/>
                </a:gs>
                <a:gs pos="100000">
                  <a:srgbClr val="30C196"/>
                </a:gs>
                <a:gs pos="55000">
                  <a:srgbClr val="00B37C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http://goes.gsfc.nasa.gov/goescolor/goeseast/overview2/color_lrg/latestfu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2" t="8001" r="6479" b="4989"/>
          <a:stretch/>
        </p:blipFill>
        <p:spPr bwMode="auto">
          <a:xfrm>
            <a:off x="-2245618" y="800989"/>
            <a:ext cx="7704856" cy="76173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821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-6437" y="25401"/>
            <a:ext cx="12192000" cy="6858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cxnSp>
        <p:nvCxnSpPr>
          <p:cNvPr id="5" name="Conector recto 4"/>
          <p:cNvCxnSpPr/>
          <p:nvPr/>
        </p:nvCxnSpPr>
        <p:spPr>
          <a:xfrm>
            <a:off x="3042695" y="0"/>
            <a:ext cx="27764" cy="4321743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3064386" y="2658339"/>
            <a:ext cx="97869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CO" sz="5000" dirty="0" smtClean="0">
                <a:solidFill>
                  <a:schemeClr val="bg1"/>
                </a:solidFill>
                <a:latin typeface="Impact" panose="020B0806030902050204" pitchFamily="34" charset="0"/>
              </a:rPr>
              <a:t>MODELOS</a:t>
            </a:r>
          </a:p>
          <a:p>
            <a:pPr>
              <a:lnSpc>
                <a:spcPct val="80000"/>
              </a:lnSpc>
            </a:pPr>
            <a:r>
              <a:rPr lang="es-CO" sz="5000" dirty="0" smtClean="0">
                <a:solidFill>
                  <a:schemeClr val="bg1"/>
                </a:solidFill>
                <a:latin typeface="Impact" panose="020B0806030902050204" pitchFamily="34" charset="0"/>
              </a:rPr>
              <a:t>CONSENSO ABRIL - AMJ</a:t>
            </a:r>
          </a:p>
          <a:p>
            <a:pPr>
              <a:lnSpc>
                <a:spcPct val="80000"/>
              </a:lnSpc>
            </a:pPr>
            <a:r>
              <a:rPr lang="es-CO" sz="4000" dirty="0" smtClean="0">
                <a:solidFill>
                  <a:schemeClr val="bg1"/>
                </a:solidFill>
                <a:latin typeface="Impact" panose="020B0806030902050204" pitchFamily="34" charset="0"/>
              </a:rPr>
              <a:t>Precipitación</a:t>
            </a:r>
            <a:endParaRPr lang="es-CO" sz="4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12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/>
          <p:cNvSpPr/>
          <p:nvPr/>
        </p:nvSpPr>
        <p:spPr>
          <a:xfrm>
            <a:off x="8344596" y="2296633"/>
            <a:ext cx="3610345" cy="29227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Rectángulo 22"/>
          <p:cNvSpPr/>
          <p:nvPr/>
        </p:nvSpPr>
        <p:spPr>
          <a:xfrm>
            <a:off x="4172252" y="2295550"/>
            <a:ext cx="3546424" cy="29227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Rectángulo 2"/>
          <p:cNvSpPr/>
          <p:nvPr/>
        </p:nvSpPr>
        <p:spPr>
          <a:xfrm>
            <a:off x="456106" y="2295550"/>
            <a:ext cx="3116511" cy="29227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CuadroTexto 1"/>
          <p:cNvSpPr txBox="1"/>
          <p:nvPr/>
        </p:nvSpPr>
        <p:spPr>
          <a:xfrm>
            <a:off x="230316" y="4833252"/>
            <a:ext cx="17734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err="1" smtClean="0">
                <a:latin typeface="Impact" panose="020B0806030902050204" pitchFamily="34" charset="0"/>
              </a:rPr>
              <a:t>PPT_Estaciones</a:t>
            </a:r>
            <a:endParaRPr lang="es-CO" sz="1400" dirty="0">
              <a:latin typeface="Impact" panose="020B0806030902050204" pitchFamily="34" charset="0"/>
            </a:endParaRPr>
          </a:p>
        </p:txBody>
      </p:sp>
      <p:sp>
        <p:nvSpPr>
          <p:cNvPr id="47" name="CuadroTexto 46"/>
          <p:cNvSpPr txBox="1"/>
          <p:nvPr/>
        </p:nvSpPr>
        <p:spPr>
          <a:xfrm>
            <a:off x="2057473" y="4838042"/>
            <a:ext cx="18304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latin typeface="Impact" panose="020B0806030902050204" pitchFamily="34" charset="0"/>
              </a:rPr>
              <a:t>PPT_CHIRPS</a:t>
            </a:r>
            <a:endParaRPr lang="es-CO" sz="1400" dirty="0">
              <a:latin typeface="Impact" panose="020B0806030902050204" pitchFamily="34" charset="0"/>
            </a:endParaRPr>
          </a:p>
        </p:txBody>
      </p:sp>
      <p:sp>
        <p:nvSpPr>
          <p:cNvPr id="48" name="CuadroTexto 47"/>
          <p:cNvSpPr txBox="1"/>
          <p:nvPr/>
        </p:nvSpPr>
        <p:spPr>
          <a:xfrm>
            <a:off x="4733180" y="4910568"/>
            <a:ext cx="12659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 smtClean="0">
                <a:latin typeface="Impact" panose="020B0806030902050204" pitchFamily="34" charset="0"/>
              </a:rPr>
              <a:t>CFSV2</a:t>
            </a:r>
            <a:endParaRPr lang="es-CO" sz="1400" dirty="0">
              <a:latin typeface="Impact" panose="020B0806030902050204" pitchFamily="34" charset="0"/>
            </a:endParaRPr>
          </a:p>
        </p:txBody>
      </p:sp>
      <p:sp>
        <p:nvSpPr>
          <p:cNvPr id="49" name="CuadroTexto 48"/>
          <p:cNvSpPr txBox="1"/>
          <p:nvPr/>
        </p:nvSpPr>
        <p:spPr>
          <a:xfrm>
            <a:off x="8784033" y="4927783"/>
            <a:ext cx="876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latin typeface="Impact" panose="020B0806030902050204" pitchFamily="34" charset="0"/>
              </a:rPr>
              <a:t>Modelos</a:t>
            </a:r>
            <a:endParaRPr lang="es-CO" sz="1400" dirty="0">
              <a:latin typeface="Impact" panose="020B0806030902050204" pitchFamily="34" charset="0"/>
            </a:endParaRPr>
          </a:p>
        </p:txBody>
      </p:sp>
      <p:sp>
        <p:nvSpPr>
          <p:cNvPr id="50" name="CuadroTexto 49"/>
          <p:cNvSpPr txBox="1"/>
          <p:nvPr/>
        </p:nvSpPr>
        <p:spPr>
          <a:xfrm>
            <a:off x="10660915" y="4927782"/>
            <a:ext cx="1065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 smtClean="0">
                <a:latin typeface="Impact" panose="020B0806030902050204" pitchFamily="34" charset="0"/>
              </a:rPr>
              <a:t>Consenso</a:t>
            </a:r>
            <a:endParaRPr lang="es-CO" sz="1400" dirty="0">
              <a:latin typeface="Impact" panose="020B0806030902050204" pitchFamily="34" charset="0"/>
            </a:endParaRPr>
          </a:p>
        </p:txBody>
      </p:sp>
      <p:sp>
        <p:nvSpPr>
          <p:cNvPr id="51" name="CuadroTexto 50"/>
          <p:cNvSpPr txBox="1"/>
          <p:nvPr/>
        </p:nvSpPr>
        <p:spPr>
          <a:xfrm>
            <a:off x="6560066" y="4910568"/>
            <a:ext cx="1807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 err="1" smtClean="0">
                <a:latin typeface="Impact" panose="020B0806030902050204" pitchFamily="34" charset="0"/>
              </a:rPr>
              <a:t>Eurosip</a:t>
            </a:r>
            <a:endParaRPr lang="es-CO" sz="1400" dirty="0">
              <a:latin typeface="Impact" panose="020B0806030902050204" pitchFamily="34" charset="0"/>
            </a:endParaRPr>
          </a:p>
        </p:txBody>
      </p:sp>
      <p:sp>
        <p:nvSpPr>
          <p:cNvPr id="52" name="CuadroTexto 51"/>
          <p:cNvSpPr txBox="1"/>
          <p:nvPr/>
        </p:nvSpPr>
        <p:spPr>
          <a:xfrm>
            <a:off x="4097806" y="989693"/>
            <a:ext cx="45212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500" dirty="0" smtClean="0">
                <a:solidFill>
                  <a:srgbClr val="1262B7"/>
                </a:solidFill>
                <a:latin typeface="Impact" panose="020B0806030902050204" pitchFamily="34" charset="0"/>
              </a:rPr>
              <a:t>ABRIL - 2018</a:t>
            </a:r>
            <a:endParaRPr lang="es-CO" sz="4500" dirty="0">
              <a:solidFill>
                <a:srgbClr val="1262B7"/>
              </a:solidFill>
              <a:latin typeface="Impact" panose="020B0806030902050204" pitchFamily="34" charset="0"/>
            </a:endParaRPr>
          </a:p>
        </p:txBody>
      </p:sp>
      <p:pic>
        <p:nvPicPr>
          <p:cNvPr id="16" name="Imagen 15"/>
          <p:cNvPicPr/>
          <p:nvPr/>
        </p:nvPicPr>
        <p:blipFill rotWithShape="1">
          <a:blip r:embed="rId2"/>
          <a:srcRect l="8506" t="7764" r="8551" b="13342"/>
          <a:stretch/>
        </p:blipFill>
        <p:spPr>
          <a:xfrm>
            <a:off x="4034589" y="2362200"/>
            <a:ext cx="1904433" cy="2525752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4470" y="2392812"/>
            <a:ext cx="1993937" cy="248556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8108" y="2392813"/>
            <a:ext cx="1967494" cy="2485558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7" y="2351563"/>
            <a:ext cx="1947274" cy="2520000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2691" y="2351563"/>
            <a:ext cx="1949215" cy="2520000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1503" y="2343401"/>
            <a:ext cx="1899717" cy="2534970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1196637" y="2038325"/>
            <a:ext cx="20763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 smtClean="0">
                <a:latin typeface="Impact" panose="020B0806030902050204" pitchFamily="34" charset="0"/>
              </a:rPr>
              <a:t>ESTADÍSTICO - CPT</a:t>
            </a:r>
            <a:endParaRPr lang="es-CO" sz="1400" dirty="0">
              <a:latin typeface="Impact" panose="020B0806030902050204" pitchFamily="34" charset="0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5576099" y="2038325"/>
            <a:ext cx="914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 smtClean="0">
                <a:latin typeface="Impact" panose="020B0806030902050204" pitchFamily="34" charset="0"/>
              </a:rPr>
              <a:t>DINÁMICO</a:t>
            </a:r>
            <a:endParaRPr lang="es-CO" sz="1400" dirty="0">
              <a:latin typeface="Impact" panose="020B0806030902050204" pitchFamily="34" charset="0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8886893" y="2043786"/>
            <a:ext cx="2652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 smtClean="0">
                <a:latin typeface="Impact" panose="020B0806030902050204" pitchFamily="34" charset="0"/>
              </a:rPr>
              <a:t>ANÁLISIS COMPUESTO - JAZIKU</a:t>
            </a:r>
            <a:endParaRPr lang="es-CO" sz="1400" dirty="0">
              <a:latin typeface="Impact" panose="020B0806030902050204" pitchFamily="34" charset="0"/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4785768" y="7576454"/>
            <a:ext cx="1807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 smtClean="0">
                <a:latin typeface="Impact" panose="020B0806030902050204" pitchFamily="34" charset="0"/>
              </a:rPr>
              <a:t>EUROSIP</a:t>
            </a:r>
            <a:endParaRPr lang="es-CO" sz="140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44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6193780" y="3328983"/>
            <a:ext cx="5256584" cy="8679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3600" dirty="0" smtClean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PROPUESTA CONSENSO</a:t>
            </a:r>
          </a:p>
          <a:p>
            <a:pPr lvl="1">
              <a:lnSpc>
                <a:spcPct val="70000"/>
              </a:lnSpc>
            </a:pPr>
            <a:r>
              <a:rPr lang="es-ES" sz="360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Impact" panose="020B0806030902050204" pitchFamily="34" charset="0"/>
              </a:rPr>
              <a:t>Abril</a:t>
            </a:r>
            <a:endParaRPr lang="es-ES" sz="2800" dirty="0">
              <a:ln w="0"/>
              <a:solidFill>
                <a:schemeClr val="tx1">
                  <a:lumMod val="95000"/>
                  <a:lumOff val="5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51" y="917148"/>
            <a:ext cx="4398054" cy="56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77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/>
          <p:cNvSpPr/>
          <p:nvPr/>
        </p:nvSpPr>
        <p:spPr>
          <a:xfrm>
            <a:off x="9414932" y="2387600"/>
            <a:ext cx="1839771" cy="4013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Rectángulo 11"/>
          <p:cNvSpPr/>
          <p:nvPr/>
        </p:nvSpPr>
        <p:spPr>
          <a:xfrm>
            <a:off x="947173" y="2387600"/>
            <a:ext cx="7036894" cy="4013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2" name="CuadroTexto 51"/>
          <p:cNvSpPr txBox="1"/>
          <p:nvPr/>
        </p:nvSpPr>
        <p:spPr>
          <a:xfrm>
            <a:off x="4419582" y="1172255"/>
            <a:ext cx="298013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500" dirty="0" smtClean="0">
                <a:solidFill>
                  <a:srgbClr val="1262B7"/>
                </a:solidFill>
                <a:latin typeface="Impact" panose="020B0806030902050204" pitchFamily="34" charset="0"/>
              </a:rPr>
              <a:t>MAYO - 2018</a:t>
            </a:r>
            <a:endParaRPr lang="es-CO" sz="4500" dirty="0">
              <a:solidFill>
                <a:srgbClr val="1262B7"/>
              </a:solidFill>
              <a:latin typeface="Impact" panose="020B0806030902050204" pitchFamily="34" charset="0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6343919" y="5984872"/>
            <a:ext cx="1807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 smtClean="0">
                <a:solidFill>
                  <a:srgbClr val="00B0F0"/>
                </a:solidFill>
                <a:latin typeface="Impact" panose="020B0806030902050204" pitchFamily="34" charset="0"/>
              </a:rPr>
              <a:t>NO DÍAS_ESTACIONES</a:t>
            </a:r>
            <a:endParaRPr lang="es-CO" sz="1400" dirty="0">
              <a:solidFill>
                <a:srgbClr val="00B0F0"/>
              </a:solidFill>
              <a:latin typeface="Impact" panose="020B0806030902050204" pitchFamily="34" charset="0"/>
            </a:endParaRPr>
          </a:p>
        </p:txBody>
      </p:sp>
      <p:pic>
        <p:nvPicPr>
          <p:cNvPr id="4099" name="Picture 3" descr="M:\SUBDIR_METEOROLOGIA\Compartida\1.PRODUCTO\--- MAPAS METEOROLOGIA ---\CPT - Predicción Climática\-- PRECIPITACION --\MAPAS - JPG\2018\Abril_18\CPTps_R1_May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266" y="2463800"/>
            <a:ext cx="2726182" cy="3528000"/>
          </a:xfrm>
          <a:prstGeom prst="rect">
            <a:avLst/>
          </a:prstGeom>
          <a:noFill/>
        </p:spPr>
      </p:pic>
      <p:pic>
        <p:nvPicPr>
          <p:cNvPr id="4100" name="Picture 4" descr="M:\SUBDIR_METEOROLOGIA\Compartida\1.PRODUCTO\--- MAPAS METEOROLOGIA ---\CPT - Predicción Climática\--- CHIRPS ---\MAPAS - JPG\Abril_18\CPTcs_R1_May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83466" y="2463800"/>
            <a:ext cx="2726182" cy="3528000"/>
          </a:xfrm>
          <a:prstGeom prst="rect">
            <a:avLst/>
          </a:prstGeom>
          <a:noFill/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5515" y="2463800"/>
            <a:ext cx="3035745" cy="3691467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938947" y="5950819"/>
            <a:ext cx="17734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latin typeface="Impact" panose="020B0806030902050204" pitchFamily="34" charset="0"/>
              </a:rPr>
              <a:t>PPT_ESTACIONES</a:t>
            </a:r>
            <a:endParaRPr lang="es-CO" sz="1400" dirty="0">
              <a:latin typeface="Impact" panose="020B0806030902050204" pitchFamily="34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3426510" y="5955609"/>
            <a:ext cx="18304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latin typeface="Impact" panose="020B0806030902050204" pitchFamily="34" charset="0"/>
              </a:rPr>
              <a:t>PPT_CHIRPS</a:t>
            </a:r>
            <a:endParaRPr lang="es-CO" sz="1400" dirty="0">
              <a:latin typeface="Impact" panose="020B0806030902050204" pitchFamily="34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3833342" y="2147190"/>
            <a:ext cx="20763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 smtClean="0">
                <a:latin typeface="Impact" panose="020B0806030902050204" pitchFamily="34" charset="0"/>
              </a:rPr>
              <a:t>ESTADÍSTICO - CPT</a:t>
            </a:r>
            <a:endParaRPr lang="es-CO" sz="1400" dirty="0">
              <a:latin typeface="Impact" panose="020B0806030902050204" pitchFamily="34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9796975" y="2147190"/>
            <a:ext cx="20763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 smtClean="0">
                <a:latin typeface="Impact" panose="020B0806030902050204" pitchFamily="34" charset="0"/>
              </a:rPr>
              <a:t>DINÁMICO</a:t>
            </a:r>
            <a:endParaRPr lang="es-CO" sz="1400" dirty="0">
              <a:latin typeface="Impact" panose="020B0806030902050204" pitchFamily="34" charset="0"/>
            </a:endParaRPr>
          </a:p>
        </p:txBody>
      </p:sp>
      <p:pic>
        <p:nvPicPr>
          <p:cNvPr id="4101" name="Picture 5" descr="M:\SUBDIR_METEOROLOGIA\Compartida\1.PRODUCTO\--- MAPAS METEOROLOGIA ---\CPT - Predicción Climática\-- NO_DIAS ---\MAPAS - JPG\2018\Abril_18\CPTd_R1_May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6666" y="2463800"/>
            <a:ext cx="2726182" cy="3528000"/>
          </a:xfrm>
          <a:prstGeom prst="rect">
            <a:avLst/>
          </a:prstGeom>
          <a:noFill/>
          <a:ln w="19050">
            <a:solidFill>
              <a:srgbClr val="78B9FA"/>
            </a:solidFill>
          </a:ln>
        </p:spPr>
      </p:pic>
      <p:sp>
        <p:nvSpPr>
          <p:cNvPr id="48" name="CuadroTexto 47"/>
          <p:cNvSpPr txBox="1"/>
          <p:nvPr/>
        </p:nvSpPr>
        <p:spPr>
          <a:xfrm>
            <a:off x="9992379" y="5984873"/>
            <a:ext cx="12659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 smtClean="0">
                <a:latin typeface="Impact" panose="020B0806030902050204" pitchFamily="34" charset="0"/>
              </a:rPr>
              <a:t>CFSV2</a:t>
            </a:r>
            <a:endParaRPr lang="es-CO" sz="140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94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9601703" y="2209800"/>
            <a:ext cx="1839771" cy="4013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Rectángulo 11"/>
          <p:cNvSpPr/>
          <p:nvPr/>
        </p:nvSpPr>
        <p:spPr>
          <a:xfrm>
            <a:off x="1133944" y="2209800"/>
            <a:ext cx="7036894" cy="4013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uadroTexto 12"/>
          <p:cNvSpPr txBox="1"/>
          <p:nvPr/>
        </p:nvSpPr>
        <p:spPr>
          <a:xfrm>
            <a:off x="6530690" y="5807072"/>
            <a:ext cx="1807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 smtClean="0">
                <a:solidFill>
                  <a:srgbClr val="00B0F0"/>
                </a:solidFill>
                <a:latin typeface="Impact" panose="020B0806030902050204" pitchFamily="34" charset="0"/>
              </a:rPr>
              <a:t>NO DÍAS_ESTACIONES</a:t>
            </a:r>
            <a:endParaRPr lang="es-CO" sz="1400" dirty="0">
              <a:solidFill>
                <a:srgbClr val="00B0F0"/>
              </a:solidFill>
              <a:latin typeface="Impact" panose="020B0806030902050204" pitchFamily="34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1125718" y="5773019"/>
            <a:ext cx="17734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latin typeface="Impact" panose="020B0806030902050204" pitchFamily="34" charset="0"/>
              </a:rPr>
              <a:t>PPT_ESTACIONES</a:t>
            </a:r>
            <a:endParaRPr lang="es-CO" sz="1400" dirty="0">
              <a:latin typeface="Impact" panose="020B0806030902050204" pitchFamily="34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3613281" y="5777809"/>
            <a:ext cx="18304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latin typeface="Impact" panose="020B0806030902050204" pitchFamily="34" charset="0"/>
              </a:rPr>
              <a:t>PPT_CHIRPS</a:t>
            </a:r>
            <a:endParaRPr lang="es-CO" sz="1400" dirty="0">
              <a:latin typeface="Impact" panose="020B0806030902050204" pitchFamily="34" charset="0"/>
            </a:endParaRPr>
          </a:p>
        </p:txBody>
      </p:sp>
      <p:sp>
        <p:nvSpPr>
          <p:cNvPr id="52" name="CuadroTexto 51"/>
          <p:cNvSpPr txBox="1"/>
          <p:nvPr/>
        </p:nvSpPr>
        <p:spPr>
          <a:xfrm>
            <a:off x="4516738" y="1161854"/>
            <a:ext cx="364072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500" dirty="0" smtClean="0">
                <a:solidFill>
                  <a:srgbClr val="1262B7"/>
                </a:solidFill>
                <a:latin typeface="Impact" panose="020B0806030902050204" pitchFamily="34" charset="0"/>
              </a:rPr>
              <a:t>JUNIO -2018</a:t>
            </a:r>
            <a:endParaRPr lang="es-CO" sz="4500" dirty="0">
              <a:solidFill>
                <a:srgbClr val="1262B7"/>
              </a:solidFill>
              <a:latin typeface="Impact" panose="020B0806030902050204" pitchFamily="34" charset="0"/>
            </a:endParaRPr>
          </a:p>
        </p:txBody>
      </p:sp>
      <p:pic>
        <p:nvPicPr>
          <p:cNvPr id="5122" name="Picture 2" descr="M:\SUBDIR_METEOROLOGIA\Compartida\1.PRODUCTO\--- MAPAS METEOROLOGIA ---\CPT - Predicción Climática\-- PRECIPITACION --\MAPAS - JPG\2018\Abril_18\CPTps_R1_Juni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2294470"/>
            <a:ext cx="2726182" cy="3528000"/>
          </a:xfrm>
          <a:prstGeom prst="rect">
            <a:avLst/>
          </a:prstGeom>
          <a:noFill/>
        </p:spPr>
      </p:pic>
      <p:pic>
        <p:nvPicPr>
          <p:cNvPr id="5123" name="Picture 3" descr="M:\SUBDIR_METEOROLOGIA\Compartida\1.PRODUCTO\--- MAPAS METEOROLOGIA ---\CPT - Predicción Climática\--- CHIRPS ---\MAPAS - JPG\Abril_18\CPTcs_R1_Juni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9300" y="2294470"/>
            <a:ext cx="2726182" cy="3528000"/>
          </a:xfrm>
          <a:prstGeom prst="rect">
            <a:avLst/>
          </a:prstGeom>
          <a:noFill/>
        </p:spPr>
      </p:pic>
      <p:pic>
        <p:nvPicPr>
          <p:cNvPr id="5124" name="Picture 4" descr="M:\SUBDIR_METEOROLOGIA\Compartida\1.PRODUCTO\--- MAPAS METEOROLOGIA ---\CPT - Predicción Climática\-- NO_DIAS ---\MAPAS - JPG\2018\Abril_18\CPTd_R1_Jun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34100" y="2294470"/>
            <a:ext cx="2726182" cy="3528000"/>
          </a:xfrm>
          <a:prstGeom prst="rect">
            <a:avLst/>
          </a:prstGeom>
          <a:noFill/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7898" y="2294471"/>
            <a:ext cx="2820111" cy="3533772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4020113" y="1969390"/>
            <a:ext cx="20763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 smtClean="0">
                <a:latin typeface="Impact" panose="020B0806030902050204" pitchFamily="34" charset="0"/>
              </a:rPr>
              <a:t>ESTADÍSTICO - CPT</a:t>
            </a:r>
            <a:endParaRPr lang="es-CO" sz="1400" dirty="0">
              <a:latin typeface="Impact" panose="020B0806030902050204" pitchFamily="34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9983746" y="1969390"/>
            <a:ext cx="20763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 smtClean="0">
                <a:latin typeface="Impact" panose="020B0806030902050204" pitchFamily="34" charset="0"/>
              </a:rPr>
              <a:t>DINÁMICO</a:t>
            </a:r>
            <a:endParaRPr lang="es-CO" sz="1400" dirty="0">
              <a:latin typeface="Impact" panose="020B0806030902050204" pitchFamily="34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10179150" y="5807073"/>
            <a:ext cx="12659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 smtClean="0">
                <a:latin typeface="Impact" panose="020B0806030902050204" pitchFamily="34" charset="0"/>
              </a:rPr>
              <a:t>CFSV2</a:t>
            </a:r>
            <a:endParaRPr lang="es-CO" sz="140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91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669028" y="3814842"/>
            <a:ext cx="4748097" cy="27118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CuadroTexto 15"/>
          <p:cNvSpPr txBox="1"/>
          <p:nvPr/>
        </p:nvSpPr>
        <p:spPr>
          <a:xfrm>
            <a:off x="-910269" y="351407"/>
            <a:ext cx="4644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dirty="0" smtClean="0">
                <a:ln w="0"/>
                <a:solidFill>
                  <a:schemeClr val="bg1"/>
                </a:solidFill>
                <a:latin typeface="Impact" panose="020B0806030902050204" pitchFamily="34" charset="0"/>
              </a:rPr>
              <a:t>PRECIPITACIÓN TOTAL</a:t>
            </a:r>
            <a:endParaRPr lang="es-CO" sz="2400" dirty="0">
              <a:ln w="0"/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4444976" y="3648663"/>
            <a:ext cx="1530876" cy="23083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lvl="1" algn="ctr">
              <a:lnSpc>
                <a:spcPct val="70000"/>
              </a:lnSpc>
            </a:pPr>
            <a:r>
              <a:rPr lang="es-ES" sz="1500" dirty="0" smtClean="0">
                <a:ln w="0"/>
                <a:latin typeface="Impact" panose="020B0806030902050204" pitchFamily="34" charset="0"/>
              </a:rPr>
              <a:t>CPT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5386225" y="908513"/>
            <a:ext cx="959169" cy="24160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lvl="1" algn="ctr">
              <a:lnSpc>
                <a:spcPct val="70000"/>
              </a:lnSpc>
            </a:pPr>
            <a:r>
              <a:rPr lang="es-ES" sz="1600" dirty="0" smtClean="0">
                <a:ln w="0"/>
                <a:solidFill>
                  <a:schemeClr val="accent1">
                    <a:lumMod val="75000"/>
                  </a:schemeClr>
                </a:solidFill>
                <a:latin typeface="Impact" panose="020B0806030902050204" pitchFamily="34" charset="0"/>
              </a:rPr>
              <a:t>ECMWF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7535496" y="875132"/>
            <a:ext cx="432048" cy="24160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lvl="1" indent="9525" algn="ctr">
              <a:lnSpc>
                <a:spcPct val="70000"/>
              </a:lnSpc>
            </a:pPr>
            <a:r>
              <a:rPr lang="es-ES" sz="1600" dirty="0" smtClean="0">
                <a:ln w="0"/>
                <a:solidFill>
                  <a:schemeClr val="accent1">
                    <a:lumMod val="75000"/>
                  </a:schemeClr>
                </a:solidFill>
                <a:latin typeface="Impact" panose="020B0806030902050204" pitchFamily="34" charset="0"/>
              </a:rPr>
              <a:t>IRI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3537343" y="876210"/>
            <a:ext cx="658780" cy="24160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lvl="1" algn="ctr">
              <a:lnSpc>
                <a:spcPct val="70000"/>
              </a:lnSpc>
            </a:pPr>
            <a:r>
              <a:rPr lang="es-ES" sz="1600" dirty="0" smtClean="0">
                <a:ln w="0"/>
                <a:solidFill>
                  <a:schemeClr val="accent1">
                    <a:lumMod val="75000"/>
                  </a:schemeClr>
                </a:solidFill>
                <a:latin typeface="Impact" panose="020B0806030902050204" pitchFamily="34" charset="0"/>
              </a:rPr>
              <a:t>ETA</a:t>
            </a:r>
          </a:p>
        </p:txBody>
      </p:sp>
      <p:sp>
        <p:nvSpPr>
          <p:cNvPr id="24" name="Rectángulo 23"/>
          <p:cNvSpPr/>
          <p:nvPr/>
        </p:nvSpPr>
        <p:spPr>
          <a:xfrm>
            <a:off x="8080578" y="3644041"/>
            <a:ext cx="1196215" cy="23083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lvl="1" algn="ctr">
              <a:lnSpc>
                <a:spcPct val="70000"/>
              </a:lnSpc>
            </a:pPr>
            <a:r>
              <a:rPr lang="es-ES" sz="1500" dirty="0" smtClean="0">
                <a:ln w="0"/>
                <a:latin typeface="Impact" panose="020B0806030902050204" pitchFamily="34" charset="0"/>
              </a:rPr>
              <a:t>DINÁMICO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5929539" y="6341678"/>
            <a:ext cx="1800200" cy="23083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lvl="1" algn="ctr">
              <a:lnSpc>
                <a:spcPct val="70000"/>
              </a:lnSpc>
            </a:pPr>
            <a:r>
              <a:rPr lang="es-ES" sz="1500" dirty="0" smtClean="0">
                <a:ln w="0"/>
                <a:latin typeface="Impact" panose="020B0806030902050204" pitchFamily="34" charset="0"/>
              </a:rPr>
              <a:t>FENALCE</a:t>
            </a:r>
          </a:p>
        </p:txBody>
      </p:sp>
      <p:sp>
        <p:nvSpPr>
          <p:cNvPr id="35" name="CuadroTexto 34"/>
          <p:cNvSpPr txBox="1"/>
          <p:nvPr/>
        </p:nvSpPr>
        <p:spPr>
          <a:xfrm>
            <a:off x="9025025" y="2092801"/>
            <a:ext cx="1807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dirty="0" smtClean="0">
                <a:solidFill>
                  <a:srgbClr val="1262B7"/>
                </a:solidFill>
                <a:latin typeface="Impact" panose="020B0806030902050204" pitchFamily="34" charset="0"/>
              </a:rPr>
              <a:t>Internacional</a:t>
            </a:r>
            <a:endParaRPr lang="es-CO" sz="2000" dirty="0">
              <a:solidFill>
                <a:srgbClr val="1262B7"/>
              </a:solidFill>
              <a:latin typeface="Impact" panose="020B0806030902050204" pitchFamily="34" charset="0"/>
            </a:endParaRP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23" y="3845231"/>
            <a:ext cx="1896579" cy="2454396"/>
          </a:xfrm>
          <a:prstGeom prst="rect">
            <a:avLst/>
          </a:prstGeom>
        </p:spPr>
      </p:pic>
      <p:pic>
        <p:nvPicPr>
          <p:cNvPr id="41" name="Imagen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042" y="3874873"/>
            <a:ext cx="1888897" cy="2444455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7935" y="1131855"/>
            <a:ext cx="1833239" cy="21168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6677" y="1123157"/>
            <a:ext cx="1687519" cy="21168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2509" y="1150118"/>
            <a:ext cx="1845415" cy="2116800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9920" y="3920671"/>
            <a:ext cx="1439439" cy="1211929"/>
          </a:xfrm>
          <a:prstGeom prst="rect">
            <a:avLst/>
          </a:prstGeom>
        </p:spPr>
      </p:pic>
      <p:sp>
        <p:nvSpPr>
          <p:cNvPr id="30" name="Rectángulo 29"/>
          <p:cNvSpPr/>
          <p:nvPr/>
        </p:nvSpPr>
        <p:spPr>
          <a:xfrm>
            <a:off x="5543237" y="4901768"/>
            <a:ext cx="1800200" cy="17697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lvl="1" algn="ctr">
              <a:lnSpc>
                <a:spcPct val="70000"/>
              </a:lnSpc>
            </a:pPr>
            <a:r>
              <a:rPr lang="es-ES" sz="1000" dirty="0">
                <a:ln w="0"/>
                <a:latin typeface="Impact" panose="020B0806030902050204" pitchFamily="34" charset="0"/>
              </a:rPr>
              <a:t>C</a:t>
            </a:r>
            <a:r>
              <a:rPr lang="es-ES" sz="1000" dirty="0" smtClean="0">
                <a:ln w="0"/>
                <a:latin typeface="Impact" panose="020B0806030902050204" pitchFamily="34" charset="0"/>
              </a:rPr>
              <a:t>auca</a:t>
            </a:r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9920" y="5090812"/>
            <a:ext cx="1439439" cy="1216304"/>
          </a:xfrm>
          <a:prstGeom prst="rect">
            <a:avLst/>
          </a:prstGeom>
        </p:spPr>
      </p:pic>
      <p:sp>
        <p:nvSpPr>
          <p:cNvPr id="34" name="Rectángulo 33"/>
          <p:cNvSpPr/>
          <p:nvPr/>
        </p:nvSpPr>
        <p:spPr>
          <a:xfrm>
            <a:off x="6263496" y="6155173"/>
            <a:ext cx="1800200" cy="17697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lvl="1" algn="ctr">
              <a:lnSpc>
                <a:spcPct val="70000"/>
              </a:lnSpc>
            </a:pPr>
            <a:r>
              <a:rPr lang="es-ES" sz="1000" dirty="0" smtClean="0">
                <a:ln w="0"/>
                <a:latin typeface="Impact" panose="020B0806030902050204" pitchFamily="34" charset="0"/>
              </a:rPr>
              <a:t>Córdoba</a:t>
            </a:r>
          </a:p>
        </p:txBody>
      </p:sp>
      <p:sp>
        <p:nvSpPr>
          <p:cNvPr id="4" name="Rectángulo 3"/>
          <p:cNvSpPr/>
          <p:nvPr/>
        </p:nvSpPr>
        <p:spPr>
          <a:xfrm>
            <a:off x="2924967" y="6348960"/>
            <a:ext cx="109388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>
              <a:lnSpc>
                <a:spcPct val="70000"/>
              </a:lnSpc>
            </a:pPr>
            <a:r>
              <a:rPr lang="es-ES" sz="1500" dirty="0" smtClean="0">
                <a:ln w="0"/>
                <a:latin typeface="Impact" panose="020B0806030902050204" pitchFamily="34" charset="0"/>
              </a:rPr>
              <a:t>ESTACIONES</a:t>
            </a:r>
            <a:endParaRPr lang="es-ES" sz="1500" dirty="0">
              <a:ln w="0"/>
              <a:latin typeface="Impact" panose="020B0806030902050204" pitchFamily="34" charset="0"/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4695375" y="6326480"/>
            <a:ext cx="75373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>
              <a:lnSpc>
                <a:spcPct val="70000"/>
              </a:lnSpc>
            </a:pPr>
            <a:r>
              <a:rPr lang="es-ES" sz="1500" dirty="0" smtClean="0">
                <a:ln w="0"/>
                <a:latin typeface="Impact" panose="020B0806030902050204" pitchFamily="34" charset="0"/>
              </a:rPr>
              <a:t>CHIRPS</a:t>
            </a:r>
            <a:endParaRPr lang="es-ES" sz="1500" dirty="0">
              <a:ln w="0"/>
              <a:latin typeface="Impact" panose="020B0806030902050204" pitchFamily="34" charset="0"/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7900790" y="3814842"/>
            <a:ext cx="1573507" cy="27118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9" name="Imagen 38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58" t="12514" r="7210" b="10841"/>
          <a:stretch/>
        </p:blipFill>
        <p:spPr bwMode="auto">
          <a:xfrm>
            <a:off x="7715953" y="3920671"/>
            <a:ext cx="1891265" cy="2380811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Rectángulo 32"/>
          <p:cNvSpPr/>
          <p:nvPr/>
        </p:nvSpPr>
        <p:spPr>
          <a:xfrm>
            <a:off x="7807018" y="6338022"/>
            <a:ext cx="1800200" cy="23083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lvl="1" algn="ctr">
              <a:lnSpc>
                <a:spcPct val="70000"/>
              </a:lnSpc>
            </a:pPr>
            <a:r>
              <a:rPr lang="es-ES" sz="1500" dirty="0" smtClean="0">
                <a:ln w="0"/>
                <a:latin typeface="Impact" panose="020B0806030902050204" pitchFamily="34" charset="0"/>
              </a:rPr>
              <a:t>CFSV2</a:t>
            </a:r>
          </a:p>
        </p:txBody>
      </p:sp>
      <p:sp>
        <p:nvSpPr>
          <p:cNvPr id="36" name="Rectángulo 35"/>
          <p:cNvSpPr/>
          <p:nvPr/>
        </p:nvSpPr>
        <p:spPr>
          <a:xfrm>
            <a:off x="2846587" y="1123157"/>
            <a:ext cx="6053573" cy="22614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7" name="CuadroTexto 36"/>
          <p:cNvSpPr txBox="1"/>
          <p:nvPr/>
        </p:nvSpPr>
        <p:spPr>
          <a:xfrm>
            <a:off x="9407477" y="4890757"/>
            <a:ext cx="1807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dirty="0" smtClean="0">
                <a:solidFill>
                  <a:srgbClr val="1262B7"/>
                </a:solidFill>
                <a:latin typeface="Impact" panose="020B0806030902050204" pitchFamily="34" charset="0"/>
              </a:rPr>
              <a:t>Nacional</a:t>
            </a:r>
            <a:endParaRPr lang="es-CO" sz="2000" dirty="0">
              <a:solidFill>
                <a:srgbClr val="1262B7"/>
              </a:solidFill>
              <a:latin typeface="Impact" panose="020B0806030902050204" pitchFamily="34" charset="0"/>
            </a:endParaRPr>
          </a:p>
        </p:txBody>
      </p:sp>
      <p:sp>
        <p:nvSpPr>
          <p:cNvPr id="38" name="CuadroTexto 37"/>
          <p:cNvSpPr txBox="1"/>
          <p:nvPr/>
        </p:nvSpPr>
        <p:spPr>
          <a:xfrm>
            <a:off x="-910270" y="2447182"/>
            <a:ext cx="46440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5000" dirty="0" smtClean="0">
                <a:ln w="0"/>
                <a:solidFill>
                  <a:srgbClr val="0070C0"/>
                </a:solidFill>
                <a:latin typeface="Impact" panose="020B0806030902050204" pitchFamily="34" charset="0"/>
              </a:rPr>
              <a:t>AMJ</a:t>
            </a:r>
            <a:endParaRPr lang="es-CO" sz="5000" dirty="0">
              <a:ln w="0"/>
              <a:solidFill>
                <a:srgbClr val="0070C0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41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6193780" y="3328983"/>
            <a:ext cx="5256584" cy="8679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3600" dirty="0" smtClean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PROPUESTA CONSENSO</a:t>
            </a:r>
          </a:p>
          <a:p>
            <a:pPr lvl="1">
              <a:lnSpc>
                <a:spcPct val="70000"/>
              </a:lnSpc>
            </a:pPr>
            <a:r>
              <a:rPr lang="es-ES" sz="360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Impact" panose="020B0806030902050204" pitchFamily="34" charset="0"/>
              </a:rPr>
              <a:t>AMJ</a:t>
            </a:r>
            <a:endParaRPr lang="es-ES" sz="2800" dirty="0">
              <a:ln w="0"/>
              <a:solidFill>
                <a:schemeClr val="tx1">
                  <a:lumMod val="95000"/>
                  <a:lumOff val="5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154" y="917148"/>
            <a:ext cx="4398054" cy="569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09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-6437" y="-10758"/>
            <a:ext cx="12192000" cy="6858000"/>
          </a:xfrm>
          <a:prstGeom prst="rect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5" name="Conector recto 4"/>
          <p:cNvCxnSpPr/>
          <p:nvPr/>
        </p:nvCxnSpPr>
        <p:spPr>
          <a:xfrm>
            <a:off x="3042695" y="0"/>
            <a:ext cx="27764" cy="4321743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3064386" y="2649372"/>
            <a:ext cx="97869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CO" sz="5000" dirty="0" smtClean="0">
                <a:solidFill>
                  <a:schemeClr val="bg1"/>
                </a:solidFill>
                <a:latin typeface="Impact" panose="020B0806030902050204" pitchFamily="34" charset="0"/>
              </a:rPr>
              <a:t>MODELOS</a:t>
            </a:r>
          </a:p>
          <a:p>
            <a:pPr>
              <a:lnSpc>
                <a:spcPct val="80000"/>
              </a:lnSpc>
            </a:pPr>
            <a:r>
              <a:rPr lang="es-CO" sz="5000" dirty="0" smtClean="0">
                <a:solidFill>
                  <a:schemeClr val="bg1"/>
                </a:solidFill>
                <a:latin typeface="Impact" panose="020B0806030902050204" pitchFamily="34" charset="0"/>
              </a:rPr>
              <a:t>CONSENSO ABRIL - AMJ</a:t>
            </a:r>
          </a:p>
          <a:p>
            <a:pPr>
              <a:lnSpc>
                <a:spcPct val="80000"/>
              </a:lnSpc>
            </a:pPr>
            <a:r>
              <a:rPr lang="es-CO" sz="4000" dirty="0" smtClean="0">
                <a:solidFill>
                  <a:schemeClr val="bg1"/>
                </a:solidFill>
                <a:latin typeface="Impact" panose="020B0806030902050204" pitchFamily="34" charset="0"/>
              </a:rPr>
              <a:t>Temperaturas</a:t>
            </a:r>
            <a:endParaRPr lang="es-CO" sz="4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37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3791744" y="2394714"/>
            <a:ext cx="360040" cy="98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/>
          <p:cNvSpPr/>
          <p:nvPr/>
        </p:nvSpPr>
        <p:spPr>
          <a:xfrm>
            <a:off x="7248128" y="2394714"/>
            <a:ext cx="360040" cy="98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/>
          <p:cNvSpPr/>
          <p:nvPr/>
        </p:nvSpPr>
        <p:spPr>
          <a:xfrm>
            <a:off x="10632504" y="2396295"/>
            <a:ext cx="360040" cy="98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 12"/>
          <p:cNvSpPr/>
          <p:nvPr/>
        </p:nvSpPr>
        <p:spPr>
          <a:xfrm>
            <a:off x="2507948" y="1077879"/>
            <a:ext cx="7649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>
              <a:lnSpc>
                <a:spcPct val="70000"/>
              </a:lnSpc>
            </a:pPr>
            <a:r>
              <a:rPr lang="es-ES" sz="200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ABRIL</a:t>
            </a:r>
            <a:endParaRPr lang="es-ES" sz="200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5773326" y="1077879"/>
            <a:ext cx="7447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>
              <a:lnSpc>
                <a:spcPct val="70000"/>
              </a:lnSpc>
            </a:pPr>
            <a:r>
              <a:rPr lang="es-ES" sz="200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MAYO</a:t>
            </a:r>
            <a:endParaRPr lang="es-ES" sz="200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9065944" y="1077879"/>
            <a:ext cx="7633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>
              <a:lnSpc>
                <a:spcPct val="70000"/>
              </a:lnSpc>
            </a:pPr>
            <a:r>
              <a:rPr lang="es-ES" sz="200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JUNIO</a:t>
            </a:r>
            <a:endParaRPr lang="es-ES" sz="200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sp>
        <p:nvSpPr>
          <p:cNvPr id="16" name="Marcador de contenido 12"/>
          <p:cNvSpPr>
            <a:spLocks noGrp="1"/>
          </p:cNvSpPr>
          <p:nvPr>
            <p:ph idx="1"/>
          </p:nvPr>
        </p:nvSpPr>
        <p:spPr>
          <a:xfrm>
            <a:off x="-469444" y="5921479"/>
            <a:ext cx="10515600" cy="8781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lvl="1" indent="0">
              <a:lnSpc>
                <a:spcPct val="70000"/>
              </a:lnSpc>
              <a:buNone/>
            </a:pPr>
            <a:r>
              <a:rPr lang="es-ES" sz="3200" dirty="0" smtClean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rPr>
              <a:t>P</a:t>
            </a:r>
            <a:r>
              <a:rPr lang="es-ES" sz="32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rPr>
              <a:t>REDI</a:t>
            </a:r>
            <a:r>
              <a:rPr lang="es-ES" sz="3200" dirty="0" smtClean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rPr>
              <a:t>CCIÓN - CPT</a:t>
            </a:r>
          </a:p>
          <a:p>
            <a:pPr marL="457200" lvl="1" indent="0">
              <a:lnSpc>
                <a:spcPct val="70000"/>
              </a:lnSpc>
              <a:buNone/>
            </a:pPr>
            <a:r>
              <a:rPr lang="es-ES" sz="3500" dirty="0" smtClean="0">
                <a:ln w="0"/>
                <a:latin typeface="Impact" panose="020B0806030902050204" pitchFamily="34" charset="0"/>
              </a:rPr>
              <a:t>TEMPERATURA </a:t>
            </a:r>
            <a:r>
              <a:rPr lang="es-ES" sz="3500" dirty="0" smtClean="0">
                <a:ln w="0"/>
                <a:solidFill>
                  <a:srgbClr val="FF0000"/>
                </a:solidFill>
                <a:latin typeface="Impact" panose="020B0806030902050204" pitchFamily="34" charset="0"/>
              </a:rPr>
              <a:t>MEDIA MÁXIMA</a:t>
            </a:r>
          </a:p>
        </p:txBody>
      </p:sp>
      <p:pic>
        <p:nvPicPr>
          <p:cNvPr id="7170" name="Picture 2" descr="M:\SUBDIR_METEOROLOGIA\Compartida\1.PRODUCTO\--- MAPAS METEOROLOGIA ---\CPT - Predicción Climática\-- TEMPERATURA MAX --\MAPAS - JPG\2018\Abril_18\CPTx_Anom_Abri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7600" y="1346200"/>
            <a:ext cx="3338182" cy="4320000"/>
          </a:xfrm>
          <a:prstGeom prst="rect">
            <a:avLst/>
          </a:prstGeom>
          <a:noFill/>
        </p:spPr>
      </p:pic>
      <p:pic>
        <p:nvPicPr>
          <p:cNvPr id="7171" name="Picture 3" descr="M:\SUBDIR_METEOROLOGIA\Compartida\1.PRODUCTO\--- MAPAS METEOROLOGIA ---\CPT - Predicción Climática\-- TEMPERATURA MAX --\MAPAS - JPG\2018\Abril_18\CPTx_Anom_May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0400" y="1346200"/>
            <a:ext cx="3338182" cy="4320000"/>
          </a:xfrm>
          <a:prstGeom prst="rect">
            <a:avLst/>
          </a:prstGeom>
          <a:noFill/>
        </p:spPr>
      </p:pic>
      <p:pic>
        <p:nvPicPr>
          <p:cNvPr id="7172" name="Picture 4" descr="M:\SUBDIR_METEOROLOGIA\Compartida\1.PRODUCTO\--- MAPAS METEOROLOGIA ---\CPT - Predicción Climática\-- TEMPERATURA MAX --\MAPAS - JPG\2018\Abril_18\CPTx_Anom_Jun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5900" y="1346200"/>
            <a:ext cx="3338182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90185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507948" y="1077879"/>
            <a:ext cx="7649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>
              <a:lnSpc>
                <a:spcPct val="70000"/>
              </a:lnSpc>
            </a:pPr>
            <a:r>
              <a:rPr lang="es-ES" sz="200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ABRIL</a:t>
            </a:r>
            <a:endParaRPr lang="es-ES" sz="200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312444" y="2382014"/>
            <a:ext cx="360040" cy="98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/>
          <p:cNvSpPr/>
          <p:nvPr/>
        </p:nvSpPr>
        <p:spPr>
          <a:xfrm>
            <a:off x="7768828" y="2382014"/>
            <a:ext cx="360040" cy="98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/>
          <p:cNvSpPr/>
          <p:nvPr/>
        </p:nvSpPr>
        <p:spPr>
          <a:xfrm>
            <a:off x="11153204" y="2383595"/>
            <a:ext cx="360040" cy="98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Marcador de contenido 12"/>
          <p:cNvSpPr>
            <a:spLocks noGrp="1"/>
          </p:cNvSpPr>
          <p:nvPr>
            <p:ph idx="1"/>
          </p:nvPr>
        </p:nvSpPr>
        <p:spPr>
          <a:xfrm>
            <a:off x="-469444" y="5921479"/>
            <a:ext cx="10515600" cy="8781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lvl="1" indent="0">
              <a:lnSpc>
                <a:spcPct val="70000"/>
              </a:lnSpc>
              <a:buNone/>
            </a:pPr>
            <a:r>
              <a:rPr lang="es-ES" sz="3200" dirty="0" smtClean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rPr>
              <a:t>P</a:t>
            </a:r>
            <a:r>
              <a:rPr lang="es-ES" sz="320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rPr>
              <a:t>REDI</a:t>
            </a:r>
            <a:r>
              <a:rPr lang="es-ES" sz="3200" dirty="0" smtClean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rPr>
              <a:t>CCIÓN - CPT</a:t>
            </a:r>
          </a:p>
          <a:p>
            <a:pPr marL="457200" lvl="1" indent="0">
              <a:lnSpc>
                <a:spcPct val="70000"/>
              </a:lnSpc>
              <a:buNone/>
            </a:pPr>
            <a:r>
              <a:rPr lang="es-ES" sz="3500" dirty="0" smtClean="0">
                <a:ln w="0"/>
                <a:latin typeface="Impact" panose="020B0806030902050204" pitchFamily="34" charset="0"/>
              </a:rPr>
              <a:t>TEMPERATURA </a:t>
            </a:r>
            <a:r>
              <a:rPr lang="es-ES" sz="3500" dirty="0" smtClean="0">
                <a:ln w="0"/>
                <a:solidFill>
                  <a:srgbClr val="FF0000"/>
                </a:solidFill>
                <a:latin typeface="Impact" panose="020B0806030902050204" pitchFamily="34" charset="0"/>
              </a:rPr>
              <a:t>MEDIA MÍNIMA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5773326" y="1077879"/>
            <a:ext cx="7447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>
              <a:lnSpc>
                <a:spcPct val="70000"/>
              </a:lnSpc>
            </a:pPr>
            <a:r>
              <a:rPr lang="es-ES" sz="200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MAYO</a:t>
            </a:r>
            <a:endParaRPr lang="es-ES" sz="200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9065944" y="1077879"/>
            <a:ext cx="7633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>
              <a:lnSpc>
                <a:spcPct val="70000"/>
              </a:lnSpc>
            </a:pPr>
            <a:r>
              <a:rPr lang="es-ES" sz="200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JUNIO</a:t>
            </a:r>
            <a:endParaRPr lang="es-ES" sz="200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pic>
        <p:nvPicPr>
          <p:cNvPr id="8194" name="Picture 2" descr="M:\SUBDIR_METEOROLOGIA\Compartida\1.PRODUCTO\--- MAPAS METEOROLOGIA ---\CPT - Predicción Climática\-- TEMPERATURA MIN --\MAPAS - JPG\2018\Abril_18\CPTm_Anom_Abri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346200"/>
            <a:ext cx="3338182" cy="4320000"/>
          </a:xfrm>
          <a:prstGeom prst="rect">
            <a:avLst/>
          </a:prstGeom>
          <a:noFill/>
        </p:spPr>
      </p:pic>
      <p:pic>
        <p:nvPicPr>
          <p:cNvPr id="8195" name="Picture 3" descr="M:\SUBDIR_METEOROLOGIA\Compartida\1.PRODUCTO\--- MAPAS METEOROLOGIA ---\CPT - Predicción Climática\-- TEMPERATURA MIN --\MAPAS - JPG\2018\Abril_18\CPTm_Anom_May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8500" y="1346200"/>
            <a:ext cx="3338182" cy="4320000"/>
          </a:xfrm>
          <a:prstGeom prst="rect">
            <a:avLst/>
          </a:prstGeom>
          <a:noFill/>
        </p:spPr>
      </p:pic>
      <p:pic>
        <p:nvPicPr>
          <p:cNvPr id="8196" name="Picture 4" descr="M:\SUBDIR_METEOROLOGIA\Compartida\1.PRODUCTO\--- MAPAS METEOROLOGIA ---\CPT - Predicción Climática\-- TEMPERATURA MIN --\MAPAS - JPG\2018\Abril_18\CPTm_Anom_Jun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74000" y="1346200"/>
            <a:ext cx="3338182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2993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-6437" y="0"/>
            <a:ext cx="12192000" cy="6858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cxnSp>
        <p:nvCxnSpPr>
          <p:cNvPr id="5" name="Conector recto 4"/>
          <p:cNvCxnSpPr/>
          <p:nvPr/>
        </p:nvCxnSpPr>
        <p:spPr>
          <a:xfrm>
            <a:off x="3042695" y="0"/>
            <a:ext cx="27764" cy="4321743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288703" y="3814781"/>
            <a:ext cx="978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5000" dirty="0" smtClean="0">
                <a:solidFill>
                  <a:schemeClr val="bg1"/>
                </a:solidFill>
                <a:latin typeface="Impact" panose="020B0806030902050204" pitchFamily="34" charset="0"/>
              </a:rPr>
              <a:t>1. CLIMATOLOGÍA</a:t>
            </a:r>
            <a:endParaRPr lang="es-CO" sz="5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04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-59602" y="0"/>
            <a:ext cx="12192000" cy="6858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5" name="Conector recto 4"/>
          <p:cNvCxnSpPr/>
          <p:nvPr/>
        </p:nvCxnSpPr>
        <p:spPr>
          <a:xfrm>
            <a:off x="3042695" y="0"/>
            <a:ext cx="27764" cy="4321743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1607906" y="3743454"/>
            <a:ext cx="8856984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5400" dirty="0" smtClean="0">
                <a:solidFill>
                  <a:schemeClr val="bg1"/>
                </a:solidFill>
                <a:latin typeface="Impact" panose="020B0806030902050204" pitchFamily="34" charset="0"/>
              </a:rPr>
              <a:t>5. SEGUIMIENTO 2018</a:t>
            </a:r>
            <a:endParaRPr lang="es-CO" sz="5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2532679" y="-354949"/>
            <a:ext cx="6814932" cy="1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875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214" y="1114094"/>
            <a:ext cx="3894545" cy="5040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64" y="1114095"/>
            <a:ext cx="3894546" cy="5040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215" y="1114094"/>
            <a:ext cx="3840828" cy="5040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052051" y="6158611"/>
            <a:ext cx="1664765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400" dirty="0" smtClean="0">
                <a:ln w="0"/>
                <a:latin typeface="Impact" panose="020B0806030902050204" pitchFamily="34" charset="0"/>
              </a:rPr>
              <a:t>Febrero</a:t>
            </a:r>
            <a:endParaRPr lang="es-ES" sz="2400" dirty="0">
              <a:ln w="0"/>
              <a:latin typeface="Impact" panose="020B080603090205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053661" y="6185906"/>
            <a:ext cx="1850205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400" dirty="0" smtClean="0">
                <a:ln w="0"/>
                <a:latin typeface="Impact" panose="020B0806030902050204" pitchFamily="34" charset="0"/>
              </a:rPr>
              <a:t>Enero</a:t>
            </a:r>
            <a:endParaRPr lang="es-ES" sz="2400" dirty="0">
              <a:ln w="0"/>
              <a:latin typeface="Impact" panose="020B080603090205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73254" y="382498"/>
            <a:ext cx="8190997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CO" sz="2800" dirty="0">
                <a:solidFill>
                  <a:schemeClr val="bg1"/>
                </a:solidFill>
                <a:latin typeface="Impact" panose="020B0806030902050204" pitchFamily="34" charset="0"/>
              </a:rPr>
              <a:t>ANOMALÍA DE LA PRECIPITACIÓN - </a:t>
            </a:r>
            <a:r>
              <a:rPr lang="es-CO" sz="2800" dirty="0" smtClean="0">
                <a:solidFill>
                  <a:schemeClr val="bg1"/>
                </a:solidFill>
                <a:latin typeface="Impact" panose="020B0806030902050204" pitchFamily="34" charset="0"/>
              </a:rPr>
              <a:t>2018</a:t>
            </a:r>
            <a:endParaRPr lang="es-CO" sz="2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9" name="Rectángulo 5"/>
          <p:cNvSpPr/>
          <p:nvPr/>
        </p:nvSpPr>
        <p:spPr>
          <a:xfrm>
            <a:off x="8846020" y="6188180"/>
            <a:ext cx="1850205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400" dirty="0" smtClean="0">
                <a:ln w="0"/>
                <a:latin typeface="Impact" panose="020B0806030902050204" pitchFamily="34" charset="0"/>
              </a:rPr>
              <a:t>Marzo</a:t>
            </a:r>
            <a:endParaRPr lang="es-ES" sz="2400" dirty="0">
              <a:ln w="0"/>
              <a:latin typeface="Impact" panose="020B080603090205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689" y="819541"/>
            <a:ext cx="1738769" cy="198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96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73254" y="382498"/>
            <a:ext cx="8190997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CO" sz="2800" dirty="0">
                <a:solidFill>
                  <a:schemeClr val="bg1"/>
                </a:solidFill>
                <a:latin typeface="Impact" panose="020B0806030902050204" pitchFamily="34" charset="0"/>
              </a:rPr>
              <a:t>ANOMALÍA DE LA PRECIPITACIÓN - </a:t>
            </a:r>
            <a:r>
              <a:rPr lang="es-CO" sz="2800" dirty="0" smtClean="0">
                <a:solidFill>
                  <a:schemeClr val="bg1"/>
                </a:solidFill>
                <a:latin typeface="Impact" panose="020B0806030902050204" pitchFamily="34" charset="0"/>
              </a:rPr>
              <a:t>Marzo</a:t>
            </a:r>
            <a:endParaRPr lang="es-CO" sz="2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186652" y="1772817"/>
            <a:ext cx="72008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099" y="1772817"/>
            <a:ext cx="2972576" cy="384686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588" y="1109339"/>
            <a:ext cx="4775511" cy="5473788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8364251" y="3763699"/>
            <a:ext cx="3260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CO" sz="2000" dirty="0" smtClean="0">
                <a:latin typeface="Impact" panose="020B0806030902050204" pitchFamily="34" charset="0"/>
              </a:rPr>
              <a:t>+MJO</a:t>
            </a:r>
          </a:p>
          <a:p>
            <a:pPr>
              <a:lnSpc>
                <a:spcPct val="80000"/>
              </a:lnSpc>
            </a:pPr>
            <a:r>
              <a:rPr lang="es-CO" sz="2000" dirty="0" smtClean="0">
                <a:latin typeface="Impact" panose="020B0806030902050204" pitchFamily="34" charset="0"/>
              </a:rPr>
              <a:t>- Normalidad Océano Pacífico</a:t>
            </a:r>
            <a:endParaRPr lang="es-CO" sz="200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02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 rot="16200000">
            <a:off x="125420" y="1662865"/>
            <a:ext cx="947310" cy="264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1400" dirty="0" smtClean="0">
                <a:latin typeface="Impact" panose="020B0806030902050204" pitchFamily="34" charset="0"/>
              </a:rPr>
              <a:t>Década - 1</a:t>
            </a:r>
            <a:endParaRPr lang="es-CO" sz="1400" dirty="0">
              <a:latin typeface="Impact" panose="020B080603090205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8062582" y="2589966"/>
            <a:ext cx="2741456" cy="28253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s-CO" sz="2200" dirty="0" smtClean="0">
                <a:latin typeface="Impact" panose="020B0806030902050204" pitchFamily="34" charset="0"/>
              </a:rPr>
              <a:t>Década 3. </a:t>
            </a:r>
          </a:p>
          <a:p>
            <a:pPr>
              <a:lnSpc>
                <a:spcPct val="80000"/>
              </a:lnSpc>
            </a:pPr>
            <a:r>
              <a:rPr lang="es-CO" dirty="0" smtClean="0">
                <a:solidFill>
                  <a:srgbClr val="1470BE"/>
                </a:solidFill>
                <a:latin typeface="Impact" panose="020B0806030902050204" pitchFamily="34" charset="0"/>
              </a:rPr>
              <a:t>+ </a:t>
            </a:r>
            <a:r>
              <a:rPr lang="es-CO" dirty="0" smtClean="0">
                <a:latin typeface="Impact" panose="020B0806030902050204" pitchFamily="34" charset="0"/>
              </a:rPr>
              <a:t>Más lluviosa</a:t>
            </a:r>
          </a:p>
          <a:p>
            <a:pPr>
              <a:lnSpc>
                <a:spcPct val="80000"/>
              </a:lnSpc>
            </a:pPr>
            <a:r>
              <a:rPr lang="es-CO" dirty="0" smtClean="0">
                <a:latin typeface="Impact" panose="020B0806030902050204" pitchFamily="34" charset="0"/>
              </a:rPr>
              <a:t>Por encima de lo esperado.</a:t>
            </a:r>
          </a:p>
          <a:p>
            <a:pPr>
              <a:lnSpc>
                <a:spcPct val="80000"/>
              </a:lnSpc>
            </a:pPr>
            <a:endParaRPr lang="es-CO" dirty="0">
              <a:latin typeface="Impact" panose="020B0806030902050204" pitchFamily="34" charset="0"/>
            </a:endParaRPr>
          </a:p>
          <a:p>
            <a:pPr>
              <a:lnSpc>
                <a:spcPct val="80000"/>
              </a:lnSpc>
            </a:pPr>
            <a:endParaRPr lang="es-CO" sz="2200" dirty="0" smtClean="0">
              <a:latin typeface="Impact" panose="020B0806030902050204" pitchFamily="34" charset="0"/>
            </a:endParaRPr>
          </a:p>
          <a:p>
            <a:pPr>
              <a:lnSpc>
                <a:spcPct val="80000"/>
              </a:lnSpc>
            </a:pPr>
            <a:endParaRPr lang="es-CO" sz="2200" dirty="0">
              <a:latin typeface="Impact" panose="020B0806030902050204" pitchFamily="34" charset="0"/>
            </a:endParaRPr>
          </a:p>
          <a:p>
            <a:pPr>
              <a:lnSpc>
                <a:spcPct val="80000"/>
              </a:lnSpc>
            </a:pPr>
            <a:r>
              <a:rPr lang="es-CO" sz="2200" dirty="0" smtClean="0">
                <a:latin typeface="Impact" panose="020B0806030902050204" pitchFamily="34" charset="0"/>
              </a:rPr>
              <a:t>Década 2. </a:t>
            </a:r>
          </a:p>
          <a:p>
            <a:pPr>
              <a:lnSpc>
                <a:spcPct val="80000"/>
              </a:lnSpc>
            </a:pPr>
            <a:r>
              <a:rPr lang="es-CO" dirty="0" smtClean="0">
                <a:solidFill>
                  <a:srgbClr val="D2A000"/>
                </a:solidFill>
                <a:latin typeface="Impact" panose="020B0806030902050204" pitchFamily="34" charset="0"/>
              </a:rPr>
              <a:t>+</a:t>
            </a:r>
            <a:r>
              <a:rPr lang="es-CO" dirty="0" smtClean="0">
                <a:latin typeface="Impact" panose="020B0806030902050204" pitchFamily="34" charset="0"/>
              </a:rPr>
              <a:t> Más deficitaria.</a:t>
            </a:r>
          </a:p>
          <a:p>
            <a:pPr>
              <a:lnSpc>
                <a:spcPct val="80000"/>
              </a:lnSpc>
            </a:pPr>
            <a:r>
              <a:rPr lang="es-CO" dirty="0">
                <a:latin typeface="Impact" panose="020B0806030902050204" pitchFamily="34" charset="0"/>
              </a:rPr>
              <a:t>Por debajo de lo esperado</a:t>
            </a:r>
            <a:endParaRPr lang="es-CO" dirty="0" smtClean="0">
              <a:latin typeface="Impact" panose="020B0806030902050204" pitchFamily="34" charset="0"/>
            </a:endParaRPr>
          </a:p>
          <a:p>
            <a:pPr>
              <a:lnSpc>
                <a:spcPct val="80000"/>
              </a:lnSpc>
            </a:pPr>
            <a:endParaRPr lang="es-CO" sz="2200" dirty="0" smtClean="0">
              <a:latin typeface="Impact" panose="020B0806030902050204" pitchFamily="34" charset="0"/>
            </a:endParaRPr>
          </a:p>
          <a:p>
            <a:pPr>
              <a:lnSpc>
                <a:spcPct val="80000"/>
              </a:lnSpc>
            </a:pPr>
            <a:endParaRPr lang="es-CO" sz="2200" dirty="0">
              <a:latin typeface="Impact" panose="020B0806030902050204" pitchFamily="34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73254" y="382498"/>
            <a:ext cx="8190997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CO" sz="2800" dirty="0" smtClean="0">
                <a:solidFill>
                  <a:schemeClr val="bg1"/>
                </a:solidFill>
                <a:latin typeface="Impact" panose="020B0806030902050204" pitchFamily="34" charset="0"/>
              </a:rPr>
              <a:t>ÍNDICE DISPONIBILIDAD HÍDRICA - Marzo</a:t>
            </a:r>
            <a:endParaRPr lang="es-CO" sz="2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cxnSp>
        <p:nvCxnSpPr>
          <p:cNvPr id="22" name="Conector recto 21"/>
          <p:cNvCxnSpPr/>
          <p:nvPr/>
        </p:nvCxnSpPr>
        <p:spPr>
          <a:xfrm>
            <a:off x="693831" y="1241885"/>
            <a:ext cx="0" cy="4968000"/>
          </a:xfrm>
          <a:prstGeom prst="line">
            <a:avLst/>
          </a:prstGeom>
          <a:ln>
            <a:headEnd type="oval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>
            <a:off x="2905048" y="1247322"/>
            <a:ext cx="0" cy="4968000"/>
          </a:xfrm>
          <a:prstGeom prst="line">
            <a:avLst/>
          </a:prstGeom>
          <a:ln>
            <a:headEnd type="oval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Conector recto 25"/>
          <p:cNvCxnSpPr/>
          <p:nvPr/>
        </p:nvCxnSpPr>
        <p:spPr>
          <a:xfrm>
            <a:off x="5128222" y="1247322"/>
            <a:ext cx="0" cy="4968000"/>
          </a:xfrm>
          <a:prstGeom prst="line">
            <a:avLst/>
          </a:prstGeom>
          <a:ln>
            <a:headEnd type="oval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Conector recto 28"/>
          <p:cNvCxnSpPr/>
          <p:nvPr/>
        </p:nvCxnSpPr>
        <p:spPr>
          <a:xfrm>
            <a:off x="740835" y="1148453"/>
            <a:ext cx="6408000" cy="538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Rectángulo 35"/>
          <p:cNvSpPr/>
          <p:nvPr/>
        </p:nvSpPr>
        <p:spPr>
          <a:xfrm>
            <a:off x="6119042" y="932720"/>
            <a:ext cx="1130438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1400" dirty="0" smtClean="0">
                <a:solidFill>
                  <a:srgbClr val="00B37C"/>
                </a:solidFill>
                <a:latin typeface="Impact" panose="020B0806030902050204" pitchFamily="34" charset="0"/>
              </a:rPr>
              <a:t>Climatología</a:t>
            </a:r>
            <a:endParaRPr lang="es-CO" sz="1400" dirty="0">
              <a:solidFill>
                <a:srgbClr val="00B37C"/>
              </a:solidFill>
              <a:latin typeface="Impact" panose="020B0806030902050204" pitchFamily="34" charset="0"/>
            </a:endParaRPr>
          </a:p>
        </p:txBody>
      </p:sp>
      <p:cxnSp>
        <p:nvCxnSpPr>
          <p:cNvPr id="37" name="Conector recto 36"/>
          <p:cNvCxnSpPr/>
          <p:nvPr/>
        </p:nvCxnSpPr>
        <p:spPr>
          <a:xfrm>
            <a:off x="713081" y="6314336"/>
            <a:ext cx="6408000" cy="538"/>
          </a:xfrm>
          <a:prstGeom prst="line">
            <a:avLst/>
          </a:prstGeom>
          <a:ln>
            <a:solidFill>
              <a:srgbClr val="4889C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Rectángulo 37"/>
          <p:cNvSpPr/>
          <p:nvPr/>
        </p:nvSpPr>
        <p:spPr>
          <a:xfrm>
            <a:off x="6166626" y="6301947"/>
            <a:ext cx="1056764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sz="1400" dirty="0" smtClean="0">
                <a:solidFill>
                  <a:srgbClr val="4889C1"/>
                </a:solidFill>
                <a:latin typeface="Impact" panose="020B0806030902050204" pitchFamily="34" charset="0"/>
              </a:rPr>
              <a:t>Observados</a:t>
            </a:r>
            <a:endParaRPr lang="es-CO" sz="1400" dirty="0">
              <a:solidFill>
                <a:srgbClr val="4889C1"/>
              </a:solidFill>
              <a:latin typeface="Impact" panose="020B0806030902050204" pitchFamily="34" charset="0"/>
            </a:endParaRPr>
          </a:p>
        </p:txBody>
      </p:sp>
      <p:sp>
        <p:nvSpPr>
          <p:cNvPr id="39" name="Rectángulo 38"/>
          <p:cNvSpPr/>
          <p:nvPr/>
        </p:nvSpPr>
        <p:spPr>
          <a:xfrm rot="16200000">
            <a:off x="2348593" y="1662866"/>
            <a:ext cx="947310" cy="264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1400" dirty="0" smtClean="0">
                <a:latin typeface="Impact" panose="020B0806030902050204" pitchFamily="34" charset="0"/>
              </a:rPr>
              <a:t>Década - 2</a:t>
            </a:r>
            <a:endParaRPr lang="es-CO" sz="1400" dirty="0">
              <a:latin typeface="Impact" panose="020B0806030902050204" pitchFamily="34" charset="0"/>
            </a:endParaRPr>
          </a:p>
        </p:txBody>
      </p:sp>
      <p:sp>
        <p:nvSpPr>
          <p:cNvPr id="40" name="Rectángulo 39"/>
          <p:cNvSpPr/>
          <p:nvPr/>
        </p:nvSpPr>
        <p:spPr>
          <a:xfrm rot="16200000">
            <a:off x="4567628" y="1662865"/>
            <a:ext cx="947310" cy="264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1400" dirty="0" smtClean="0">
                <a:latin typeface="Impact" panose="020B0806030902050204" pitchFamily="34" charset="0"/>
              </a:rPr>
              <a:t>Década - 3</a:t>
            </a:r>
            <a:endParaRPr lang="es-CO" sz="1400" dirty="0">
              <a:latin typeface="Impact" panose="020B0806030902050204" pitchFamily="34" charset="0"/>
            </a:endParaRPr>
          </a:p>
        </p:txBody>
      </p:sp>
      <p:pic>
        <p:nvPicPr>
          <p:cNvPr id="9219" name="Picture 3" descr="M:\SUBDIR_METEOROLOGIA\Compartida\1.PRODUCTO\--- MAPAS METEOROLOGIA ---\DISPONIBILIDAD HÍDRICA - Decadal\2018\20180302.jpg"/>
          <p:cNvPicPr>
            <a:picLocks noChangeAspect="1" noChangeArrowheads="1"/>
          </p:cNvPicPr>
          <p:nvPr/>
        </p:nvPicPr>
        <p:blipFill>
          <a:blip r:embed="rId2" cstate="print"/>
          <a:srcRect b="830"/>
          <a:stretch>
            <a:fillRect/>
          </a:stretch>
        </p:blipFill>
        <p:spPr bwMode="auto">
          <a:xfrm>
            <a:off x="2926767" y="3837973"/>
            <a:ext cx="1913891" cy="2456242"/>
          </a:xfrm>
          <a:prstGeom prst="rect">
            <a:avLst/>
          </a:prstGeom>
          <a:noFill/>
        </p:spPr>
      </p:pic>
      <p:pic>
        <p:nvPicPr>
          <p:cNvPr id="9220" name="Picture 4" descr="M:\SUBDIR_METEOROLOGIA\Compartida\1.PRODUCTO\--- MAPAS METEOROLOGIA ---\DISPONIBILIDAD HÍDRICA - Decadal\MapasMediosIDH\IDH03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5842" y="1171881"/>
            <a:ext cx="1913802" cy="2476800"/>
          </a:xfrm>
          <a:prstGeom prst="rect">
            <a:avLst/>
          </a:prstGeom>
          <a:noFill/>
        </p:spPr>
      </p:pic>
      <p:pic>
        <p:nvPicPr>
          <p:cNvPr id="9221" name="Picture 5" descr="M:\SUBDIR_METEOROLOGIA\Compartida\1.PRODUCTO\--- MAPAS METEOROLOGIA ---\DISPONIBILIDAD HÍDRICA - Decadal\MapasMediosIDH\IDH03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87722" y="1171881"/>
            <a:ext cx="1913802" cy="2476800"/>
          </a:xfrm>
          <a:prstGeom prst="rect">
            <a:avLst/>
          </a:prstGeom>
          <a:noFill/>
        </p:spPr>
      </p:pic>
      <p:pic>
        <p:nvPicPr>
          <p:cNvPr id="9222" name="Picture 6" descr="M:\SUBDIR_METEOROLOGIA\Compartida\1.PRODUCTO\--- MAPAS METEOROLOGIA ---\DISPONIBILIDAD HÍDRICA - Decadal\MapasMediosIDH\IDH03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2307" y="1171882"/>
            <a:ext cx="1913802" cy="2476800"/>
          </a:xfrm>
          <a:prstGeom prst="rect">
            <a:avLst/>
          </a:prstGeom>
          <a:noFill/>
        </p:spPr>
      </p:pic>
      <p:pic>
        <p:nvPicPr>
          <p:cNvPr id="1026" name="Picture 2" descr="M:\SUBDIR_METEOROLOGIA\Compartida\1.PRODUCTO\--- MAPAS METEOROLOGIA ---\DISPONIBILIDAD HÍDRICA - Decadal\2018\201803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9490" y="3831609"/>
            <a:ext cx="1897200" cy="2455200"/>
          </a:xfrm>
          <a:prstGeom prst="rect">
            <a:avLst/>
          </a:prstGeom>
          <a:noFill/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15133" y="3837973"/>
            <a:ext cx="1898005" cy="24562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900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-6437" y="0"/>
            <a:ext cx="12192000" cy="6858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cxnSp>
        <p:nvCxnSpPr>
          <p:cNvPr id="5" name="Conector recto 4"/>
          <p:cNvCxnSpPr/>
          <p:nvPr/>
        </p:nvCxnSpPr>
        <p:spPr>
          <a:xfrm>
            <a:off x="3042695" y="0"/>
            <a:ext cx="27764" cy="4321743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2566280" y="3814781"/>
            <a:ext cx="978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5000" dirty="0" smtClean="0">
                <a:solidFill>
                  <a:schemeClr val="bg1"/>
                </a:solidFill>
                <a:latin typeface="Impact" panose="020B0806030902050204" pitchFamily="34" charset="0"/>
              </a:rPr>
              <a:t>6. VERIFICACIÓN CONSENSO MARZO</a:t>
            </a:r>
            <a:endParaRPr lang="es-CO" sz="5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1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/>
          <p:cNvSpPr txBox="1"/>
          <p:nvPr/>
        </p:nvSpPr>
        <p:spPr>
          <a:xfrm>
            <a:off x="67476" y="460538"/>
            <a:ext cx="9124751" cy="41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CO" sz="2600" dirty="0" smtClean="0">
                <a:solidFill>
                  <a:schemeClr val="bg1"/>
                </a:solidFill>
                <a:latin typeface="Impact" panose="020B0806030902050204" pitchFamily="34" charset="0"/>
              </a:rPr>
              <a:t>Consenso Marzo – Análisis Preliminar</a:t>
            </a:r>
            <a:endParaRPr lang="es-CO" sz="2400" dirty="0" smtClean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8551075" y="5555751"/>
            <a:ext cx="1226619" cy="3166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" dirty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Anomalías </a:t>
            </a:r>
            <a:endParaRPr lang="es-CO" dirty="0"/>
          </a:p>
        </p:txBody>
      </p:sp>
      <p:sp>
        <p:nvSpPr>
          <p:cNvPr id="16" name="Rectángulo 15"/>
          <p:cNvSpPr/>
          <p:nvPr/>
        </p:nvSpPr>
        <p:spPr>
          <a:xfrm>
            <a:off x="2211929" y="5555751"/>
            <a:ext cx="1771639" cy="3166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Consenso Inicial</a:t>
            </a:r>
            <a:endParaRPr lang="es-CO" dirty="0"/>
          </a:p>
        </p:txBody>
      </p:sp>
      <p:sp>
        <p:nvSpPr>
          <p:cNvPr id="17" name="Rectángulo 16"/>
          <p:cNvSpPr/>
          <p:nvPr/>
        </p:nvSpPr>
        <p:spPr>
          <a:xfrm>
            <a:off x="5074357" y="5584991"/>
            <a:ext cx="2129109" cy="3166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Consenso Quincenal</a:t>
            </a:r>
            <a:endParaRPr lang="es-CO" dirty="0"/>
          </a:p>
        </p:txBody>
      </p:sp>
      <p:pic>
        <p:nvPicPr>
          <p:cNvPr id="2050" name="Picture 2" descr="M:\SUBDIR_METEOROLOGIA\Compartida\1.PRODUCTO\--- MAPAS METEOROLOGIA ---\CONSENSO - Predicción Climatica Mensual\Mensual\2018\Consenso_Marz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329" y="1631751"/>
            <a:ext cx="3032182" cy="3924000"/>
          </a:xfrm>
          <a:prstGeom prst="rect">
            <a:avLst/>
          </a:prstGeom>
          <a:noFill/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105" y="1631751"/>
            <a:ext cx="3032181" cy="3924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3284" y="1652624"/>
            <a:ext cx="3031200" cy="393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17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-6437" y="0"/>
            <a:ext cx="12192000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cxnSp>
        <p:nvCxnSpPr>
          <p:cNvPr id="5" name="Conector recto 4"/>
          <p:cNvCxnSpPr/>
          <p:nvPr/>
        </p:nvCxnSpPr>
        <p:spPr>
          <a:xfrm>
            <a:off x="3042695" y="0"/>
            <a:ext cx="27764" cy="4321743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1414873" y="3804148"/>
            <a:ext cx="978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5000" dirty="0">
                <a:solidFill>
                  <a:schemeClr val="bg1"/>
                </a:solidFill>
                <a:latin typeface="Impact" panose="020B0806030902050204" pitchFamily="34" charset="0"/>
              </a:rPr>
              <a:t>7</a:t>
            </a:r>
            <a:r>
              <a:rPr lang="es-CO" sz="5000" dirty="0" smtClean="0">
                <a:solidFill>
                  <a:schemeClr val="bg1"/>
                </a:solidFill>
                <a:latin typeface="Impact" panose="020B0806030902050204" pitchFamily="34" charset="0"/>
              </a:rPr>
              <a:t>. ALERTAS HIDROLÓGICAS</a:t>
            </a:r>
            <a:endParaRPr lang="es-CO" sz="5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86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153095" y="945931"/>
            <a:ext cx="3058981" cy="5707117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48035"/>
            <a:endParaRPr lang="es-CO" dirty="0" smtClean="0">
              <a:solidFill>
                <a:srgbClr val="002060"/>
              </a:solidFill>
              <a:latin typeface="Impact" panose="020B0806030902050204" pitchFamily="34" charset="0"/>
            </a:endParaRPr>
          </a:p>
          <a:p>
            <a:pPr algn="ctr" defTabSz="648035"/>
            <a:endParaRPr lang="es-CO" dirty="0">
              <a:solidFill>
                <a:srgbClr val="002060"/>
              </a:solidFill>
              <a:latin typeface="Impact" panose="020B0806030902050204" pitchFamily="34" charset="0"/>
            </a:endParaRPr>
          </a:p>
          <a:p>
            <a:pPr algn="ctr" defTabSz="648035"/>
            <a:endParaRPr lang="es-CO" dirty="0" smtClean="0">
              <a:solidFill>
                <a:srgbClr val="002060"/>
              </a:solidFill>
              <a:latin typeface="Impact" panose="020B0806030902050204" pitchFamily="34" charset="0"/>
            </a:endParaRPr>
          </a:p>
          <a:p>
            <a:pPr algn="ctr" defTabSz="648035"/>
            <a:endParaRPr lang="es-CO" dirty="0" smtClean="0">
              <a:solidFill>
                <a:srgbClr val="002060"/>
              </a:solidFill>
              <a:latin typeface="Impact" panose="020B0806030902050204" pitchFamily="34" charset="0"/>
            </a:endParaRPr>
          </a:p>
          <a:p>
            <a:pPr algn="ctr" defTabSz="648035"/>
            <a:endParaRPr lang="es-CO" dirty="0">
              <a:solidFill>
                <a:srgbClr val="002060"/>
              </a:solidFill>
              <a:latin typeface="Impact" panose="020B0806030902050204" pitchFamily="34" charset="0"/>
            </a:endParaRPr>
          </a:p>
          <a:p>
            <a:pPr algn="ctr" defTabSz="648035"/>
            <a:endParaRPr lang="es-CO" dirty="0" smtClean="0">
              <a:solidFill>
                <a:srgbClr val="002060"/>
              </a:solidFill>
              <a:latin typeface="Impact" panose="020B0806030902050204" pitchFamily="34" charset="0"/>
            </a:endParaRPr>
          </a:p>
          <a:p>
            <a:pPr algn="ctr" defTabSz="648035"/>
            <a:r>
              <a:rPr lang="es-CO" dirty="0" smtClean="0">
                <a:solidFill>
                  <a:srgbClr val="002060"/>
                </a:solidFill>
                <a:latin typeface="Impact" panose="020B0806030902050204" pitchFamily="34" charset="0"/>
              </a:rPr>
              <a:t>REGIÓN </a:t>
            </a:r>
            <a:r>
              <a:rPr lang="es-CO" dirty="0">
                <a:solidFill>
                  <a:srgbClr val="002060"/>
                </a:solidFill>
                <a:latin typeface="Impact" panose="020B0806030902050204" pitchFamily="34" charset="0"/>
              </a:rPr>
              <a:t>ANDINA</a:t>
            </a:r>
          </a:p>
          <a:p>
            <a:pPr marL="171450" indent="-171450" algn="ctr" defTabSz="648035">
              <a:buFont typeface="Arial" panose="020B0604020202020204" pitchFamily="34" charset="0"/>
              <a:buChar char="•"/>
              <a:defRPr/>
            </a:pPr>
            <a:r>
              <a:rPr lang="es-CO" sz="1000" b="1" dirty="0">
                <a:solidFill>
                  <a:schemeClr val="tx1"/>
                </a:solidFill>
                <a:latin typeface="Arial Narrow" pitchFamily="34" charset="0"/>
                <a:ea typeface="PMingLiU" pitchFamily="18" charset="-120"/>
              </a:rPr>
              <a:t>PROBABILIDAD DE INCREMENTOS EN LOS NIVELES DE LA CUENCA DEL RÍO </a:t>
            </a:r>
            <a:r>
              <a:rPr lang="es-CO" sz="1000" b="1" dirty="0" smtClean="0">
                <a:solidFill>
                  <a:schemeClr val="tx1"/>
                </a:solidFill>
                <a:latin typeface="Arial Narrow" pitchFamily="34" charset="0"/>
                <a:ea typeface="PMingLiU" pitchFamily="18" charset="-120"/>
              </a:rPr>
              <a:t>LEBRIJA</a:t>
            </a:r>
            <a:r>
              <a:rPr lang="es-CO" sz="1000" dirty="0" smtClean="0">
                <a:solidFill>
                  <a:schemeClr val="tx1"/>
                </a:solidFill>
              </a:rPr>
              <a:t>.</a:t>
            </a:r>
          </a:p>
          <a:p>
            <a:pPr marL="171450" indent="-171450" algn="ctr" defTabSz="648035">
              <a:buFont typeface="Arial" panose="020B0604020202020204" pitchFamily="34" charset="0"/>
              <a:buChar char="•"/>
              <a:defRPr/>
            </a:pPr>
            <a:r>
              <a:rPr lang="es-ES" sz="1000" b="1" dirty="0">
                <a:solidFill>
                  <a:schemeClr val="tx1"/>
                </a:solidFill>
                <a:latin typeface="Arial Narrow" panose="020B0606020202030204" pitchFamily="34" charset="0"/>
              </a:rPr>
              <a:t>PROBABILIDAD DE CRECIENTES SÚBITAS EN EL RÍO SALADO Y OTROS DIRECTOS AL </a:t>
            </a:r>
            <a:r>
              <a:rPr lang="es-ES" sz="1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CAUCA</a:t>
            </a:r>
          </a:p>
          <a:p>
            <a:pPr marL="171450" indent="-171450" algn="ctr" defTabSz="648035">
              <a:buFont typeface="Arial" panose="020B0604020202020204" pitchFamily="34" charset="0"/>
              <a:buChar char="•"/>
              <a:defRPr/>
            </a:pPr>
            <a:r>
              <a:rPr lang="es-ES" sz="1000" b="1" dirty="0">
                <a:solidFill>
                  <a:schemeClr val="tx1"/>
                </a:solidFill>
                <a:latin typeface="Arial Narrow" panose="020B0606020202030204" pitchFamily="34" charset="0"/>
              </a:rPr>
              <a:t>PROBABILIDAD DE CRECIENTES SÚBITAS EN LOS AFLUENTES AL RÍO LA VIEJA EN LA CUENCA ALTA</a:t>
            </a:r>
          </a:p>
          <a:p>
            <a:pPr marL="171450" indent="-171450" algn="ctr" defTabSz="648035">
              <a:buFont typeface="Arial" panose="020B0604020202020204" pitchFamily="34" charset="0"/>
              <a:buChar char="•"/>
              <a:defRPr/>
            </a:pPr>
            <a:r>
              <a:rPr lang="es-ES" sz="1000" b="1" dirty="0">
                <a:solidFill>
                  <a:schemeClr val="tx1"/>
                </a:solidFill>
                <a:latin typeface="Arial Narrow" panose="020B0606020202030204" pitchFamily="34" charset="0"/>
                <a:ea typeface="PMingLiU" pitchFamily="18" charset="-120"/>
                <a:cs typeface="Times New Roman"/>
              </a:rPr>
              <a:t>INCREMENTO CON VALORES ALTOS CUENCA BAJA DEL RÍO CARARE</a:t>
            </a:r>
          </a:p>
          <a:p>
            <a:pPr marL="171450" indent="-171450" algn="ctr" defTabSz="648035">
              <a:buFont typeface="Arial" panose="020B0604020202020204" pitchFamily="34" charset="0"/>
              <a:buChar char="•"/>
              <a:defRPr/>
            </a:pPr>
            <a:r>
              <a:rPr lang="es-CO" sz="1000" b="1" dirty="0">
                <a:solidFill>
                  <a:schemeClr val="tx1"/>
                </a:solidFill>
                <a:latin typeface="Arial Narrow" pitchFamily="34" charset="0"/>
                <a:ea typeface="PMingLiU" pitchFamily="18" charset="-120"/>
              </a:rPr>
              <a:t>PROBABILIDAD DE INCREMENTOS EN LOS NIVELES DE LOS RÍOS DE SANTANDER</a:t>
            </a:r>
          </a:p>
          <a:p>
            <a:pPr marL="171450" indent="-171450" algn="ctr" defTabSz="648035">
              <a:buFont typeface="Arial" panose="020B0604020202020204" pitchFamily="34" charset="0"/>
              <a:buChar char="•"/>
              <a:defRPr/>
            </a:pPr>
            <a:r>
              <a:rPr lang="es-CO" sz="1000" b="1" dirty="0">
                <a:solidFill>
                  <a:schemeClr val="tx1"/>
                </a:solidFill>
                <a:latin typeface="Arial Narrow" pitchFamily="34" charset="0"/>
                <a:ea typeface="PMingLiU" pitchFamily="18" charset="-120"/>
              </a:rPr>
              <a:t>PROBABILIDAD DE CRECIENTES SÚBITAS EN LOS NIVELES DE LOS RÍOS GUACHAL, DESBARATADO Y PALO</a:t>
            </a:r>
          </a:p>
          <a:p>
            <a:pPr marL="171450" indent="-171450" algn="ctr" defTabSz="648035">
              <a:buFont typeface="Arial" panose="020B0604020202020204" pitchFamily="34" charset="0"/>
              <a:buChar char="•"/>
              <a:defRPr/>
            </a:pPr>
            <a:r>
              <a:rPr lang="es-CO" sz="1000" b="1" dirty="0">
                <a:solidFill>
                  <a:schemeClr val="tx1"/>
                </a:solidFill>
                <a:latin typeface="Arial Narrow" pitchFamily="34" charset="0"/>
                <a:ea typeface="PMingLiU" pitchFamily="18" charset="-120"/>
              </a:rPr>
              <a:t>PROBABILIDAD DE INCREMENTOS EN LOS NIVELES DE LOS RÍOS DE BOYACÁ</a:t>
            </a:r>
          </a:p>
          <a:p>
            <a:pPr marL="171450" indent="-171450" algn="ctr" defTabSz="648035">
              <a:buFont typeface="Arial" panose="020B0604020202020204" pitchFamily="34" charset="0"/>
              <a:buChar char="•"/>
              <a:defRPr/>
            </a:pPr>
            <a:r>
              <a:rPr lang="es-CO" sz="1000" b="1" dirty="0">
                <a:solidFill>
                  <a:schemeClr val="tx1"/>
                </a:solidFill>
                <a:latin typeface="Arial Narrow" pitchFamily="34" charset="0"/>
                <a:ea typeface="PMingLiU" pitchFamily="18" charset="-120"/>
              </a:rPr>
              <a:t>CRECIENTES SÚBITAS EN LOS RÍOS DE LA CUENCA DEL RÍO SUMAPÁZ</a:t>
            </a:r>
          </a:p>
          <a:p>
            <a:pPr marL="171450" indent="-171450" algn="ctr" defTabSz="648035">
              <a:buFont typeface="Arial" panose="020B0604020202020204" pitchFamily="34" charset="0"/>
              <a:buChar char="•"/>
              <a:defRPr/>
            </a:pPr>
            <a:r>
              <a:rPr lang="es-ES" sz="1000" b="1" dirty="0">
                <a:solidFill>
                  <a:schemeClr val="tx1"/>
                </a:solidFill>
                <a:latin typeface="Arial Narrow" panose="020B0606020202030204" pitchFamily="34" charset="0"/>
                <a:ea typeface="PMingLiU"/>
                <a:cs typeface="Arial" panose="020B0604020202020204" pitchFamily="34" charset="0"/>
              </a:rPr>
              <a:t>INCREMENTO CON VALORES ALTOS CUENCA MEDIA Y BAJA DEL RIO </a:t>
            </a:r>
            <a:r>
              <a:rPr lang="es-ES" sz="1000" b="1" dirty="0" smtClean="0">
                <a:solidFill>
                  <a:schemeClr val="tx1"/>
                </a:solidFill>
                <a:latin typeface="Arial Narrow" panose="020B0606020202030204" pitchFamily="34" charset="0"/>
                <a:ea typeface="PMingLiU"/>
                <a:cs typeface="Arial" panose="020B0604020202020204" pitchFamily="34" charset="0"/>
              </a:rPr>
              <a:t>BOGOTA</a:t>
            </a:r>
          </a:p>
          <a:p>
            <a:pPr algn="ctr" defTabSz="648035">
              <a:defRPr/>
            </a:pPr>
            <a:r>
              <a:rPr lang="es-CO" dirty="0">
                <a:solidFill>
                  <a:srgbClr val="002060"/>
                </a:solidFill>
                <a:latin typeface="Impact" panose="020B0806030902050204" pitchFamily="34" charset="0"/>
              </a:rPr>
              <a:t>REGIÓN </a:t>
            </a:r>
            <a:r>
              <a:rPr lang="es-CO" dirty="0" smtClean="0">
                <a:solidFill>
                  <a:srgbClr val="002060"/>
                </a:solidFill>
                <a:latin typeface="Impact" panose="020B0806030902050204" pitchFamily="34" charset="0"/>
              </a:rPr>
              <a:t>ORINOQUIA</a:t>
            </a:r>
            <a:endParaRPr lang="es-CO" dirty="0">
              <a:solidFill>
                <a:srgbClr val="002060"/>
              </a:solidFill>
              <a:latin typeface="Impact" panose="020B0806030902050204" pitchFamily="34" charset="0"/>
            </a:endParaRPr>
          </a:p>
          <a:p>
            <a:pPr marL="171450" indent="-171450" algn="ctr" defTabSz="648035">
              <a:buFont typeface="Arial" panose="020B0604020202020204" pitchFamily="34" charset="0"/>
              <a:buChar char="•"/>
              <a:defRPr/>
            </a:pPr>
            <a:r>
              <a:rPr lang="es-ES" sz="1000" b="1" dirty="0" smtClean="0">
                <a:solidFill>
                  <a:schemeClr val="tx1"/>
                </a:solidFill>
                <a:latin typeface="Arial Narrow" panose="020B0606020202030204" pitchFamily="34" charset="0"/>
                <a:ea typeface="PMingLiU"/>
                <a:cs typeface="Arial" panose="020B0604020202020204" pitchFamily="34" charset="0"/>
              </a:rPr>
              <a:t>INCREMENTOS </a:t>
            </a:r>
            <a:r>
              <a:rPr lang="es-ES" sz="1000" b="1" dirty="0">
                <a:solidFill>
                  <a:schemeClr val="tx1"/>
                </a:solidFill>
                <a:latin typeface="Arial Narrow" panose="020B0606020202030204" pitchFamily="34" charset="0"/>
                <a:ea typeface="PMingLiU"/>
                <a:cs typeface="Arial" panose="020B0604020202020204" pitchFamily="34" charset="0"/>
              </a:rPr>
              <a:t>APORTANTES CUENCA ALTA RIO DEL </a:t>
            </a:r>
            <a:r>
              <a:rPr lang="es-ES" sz="1000" b="1" dirty="0" smtClean="0">
                <a:solidFill>
                  <a:schemeClr val="tx1"/>
                </a:solidFill>
                <a:latin typeface="Arial Narrow" panose="020B0606020202030204" pitchFamily="34" charset="0"/>
                <a:ea typeface="PMingLiU"/>
                <a:cs typeface="Arial" panose="020B0604020202020204" pitchFamily="34" charset="0"/>
              </a:rPr>
              <a:t>META</a:t>
            </a:r>
          </a:p>
          <a:p>
            <a:pPr algn="ctr" defTabSz="648035">
              <a:defRPr/>
            </a:pPr>
            <a:r>
              <a:rPr lang="es-CO" dirty="0">
                <a:solidFill>
                  <a:srgbClr val="002060"/>
                </a:solidFill>
                <a:latin typeface="Impact" panose="020B0806030902050204" pitchFamily="34" charset="0"/>
              </a:rPr>
              <a:t>REGIÓN </a:t>
            </a:r>
            <a:r>
              <a:rPr lang="es-CO" dirty="0" smtClean="0">
                <a:solidFill>
                  <a:srgbClr val="002060"/>
                </a:solidFill>
                <a:latin typeface="Impact" panose="020B0806030902050204" pitchFamily="34" charset="0"/>
              </a:rPr>
              <a:t>CARIBE</a:t>
            </a:r>
          </a:p>
          <a:p>
            <a:pPr marL="171450" indent="-171450" algn="ctr" defTabSz="648035">
              <a:buFont typeface="Arial" panose="020B0604020202020204" pitchFamily="34" charset="0"/>
              <a:buChar char="•"/>
              <a:defRPr/>
            </a:pPr>
            <a:r>
              <a:rPr lang="es-ES" sz="1000" b="1" dirty="0">
                <a:solidFill>
                  <a:schemeClr val="tx1"/>
                </a:solidFill>
                <a:latin typeface="Arial Narrow" panose="020B0606020202030204" pitchFamily="34" charset="0"/>
              </a:rPr>
              <a:t>PROBABILIDAD DE CRECIENTES SÚBITAS EN LOS RÍOS PAMPLONITA Y ZULIA</a:t>
            </a:r>
          </a:p>
          <a:p>
            <a:pPr algn="ctr" defTabSz="648035">
              <a:defRPr/>
            </a:pPr>
            <a:endParaRPr lang="es-CO" dirty="0">
              <a:solidFill>
                <a:srgbClr val="002060"/>
              </a:solidFill>
              <a:latin typeface="Impact" panose="020B0806030902050204" pitchFamily="34" charset="0"/>
            </a:endParaRPr>
          </a:p>
          <a:p>
            <a:pPr marL="171450" indent="-171450" algn="ctr" defTabSz="648035">
              <a:buFont typeface="Arial" panose="020B0604020202020204" pitchFamily="34" charset="0"/>
              <a:buChar char="•"/>
              <a:defRPr/>
            </a:pPr>
            <a:endParaRPr lang="es-ES" sz="1000" b="1" dirty="0" smtClean="0">
              <a:solidFill>
                <a:schemeClr val="tx1"/>
              </a:solidFill>
              <a:latin typeface="Arial Narrow" panose="020B0606020202030204" pitchFamily="34" charset="0"/>
              <a:ea typeface="PMingLiU"/>
              <a:cs typeface="Arial" panose="020B0604020202020204" pitchFamily="34" charset="0"/>
            </a:endParaRPr>
          </a:p>
          <a:p>
            <a:pPr marL="171450" indent="-171450" algn="ctr" defTabSz="648035">
              <a:buFont typeface="Arial" panose="020B0604020202020204" pitchFamily="34" charset="0"/>
              <a:buChar char="•"/>
              <a:defRPr/>
            </a:pPr>
            <a:endParaRPr lang="es-ES" sz="1000" b="1" dirty="0">
              <a:solidFill>
                <a:schemeClr val="tx1"/>
              </a:solidFill>
              <a:latin typeface="Arial Narrow" panose="020B0606020202030204" pitchFamily="34" charset="0"/>
              <a:ea typeface="PMingLiU"/>
              <a:cs typeface="Arial" panose="020B0604020202020204" pitchFamily="34" charset="0"/>
            </a:endParaRPr>
          </a:p>
          <a:p>
            <a:pPr marL="171450" indent="-171450" algn="ctr" defTabSz="648035">
              <a:buFont typeface="Arial" panose="020B0604020202020204" pitchFamily="34" charset="0"/>
              <a:buChar char="•"/>
              <a:defRPr/>
            </a:pPr>
            <a:endParaRPr lang="es-ES" sz="1100" b="1" dirty="0">
              <a:solidFill>
                <a:schemeClr val="tx1"/>
              </a:solidFill>
              <a:latin typeface="Arial Narrow" panose="020B0606020202030204" pitchFamily="34" charset="0"/>
              <a:ea typeface="PMingLiU"/>
              <a:cs typeface="Arial" panose="020B0604020202020204" pitchFamily="34" charset="0"/>
            </a:endParaRPr>
          </a:p>
          <a:p>
            <a:pPr algn="just" defTabSz="648035">
              <a:defRPr/>
            </a:pPr>
            <a:endParaRPr lang="es-ES" sz="11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just" defTabSz="648035">
              <a:defRPr/>
            </a:pPr>
            <a:endParaRPr lang="es-CO" dirty="0" smtClean="0">
              <a:solidFill>
                <a:schemeClr val="bg1"/>
              </a:solidFill>
              <a:latin typeface="Impact" panose="020B0806030902050204" pitchFamily="34" charset="0"/>
            </a:endParaRPr>
          </a:p>
          <a:p>
            <a:pPr algn="ctr" defTabSz="648035"/>
            <a:endParaRPr lang="es-CO" sz="1100" b="1" dirty="0" smtClean="0">
              <a:solidFill>
                <a:schemeClr val="tx1"/>
              </a:solidFill>
              <a:latin typeface="Arial Narrow" pitchFamily="34" charset="0"/>
              <a:ea typeface="PMingLiU" pitchFamily="18" charset="-120"/>
            </a:endParaRPr>
          </a:p>
          <a:p>
            <a:pPr algn="ctr" defTabSz="648035"/>
            <a:endParaRPr lang="es-CO" sz="1100" b="1" dirty="0" smtClean="0">
              <a:solidFill>
                <a:schemeClr val="tx1"/>
              </a:solidFill>
              <a:latin typeface="Arial Narrow" pitchFamily="34" charset="0"/>
              <a:ea typeface="PMingLiU" pitchFamily="18" charset="-120"/>
            </a:endParaRPr>
          </a:p>
          <a:p>
            <a:pPr algn="ctr" defTabSz="648035"/>
            <a:endParaRPr lang="es-CO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455913" y="798785"/>
            <a:ext cx="3058984" cy="594885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s-CO" dirty="0" smtClean="0">
              <a:solidFill>
                <a:schemeClr val="bg1"/>
              </a:solidFill>
              <a:latin typeface="Impact" panose="020B0806030902050204" pitchFamily="34" charset="0"/>
            </a:endParaRPr>
          </a:p>
          <a:p>
            <a:pPr algn="ctr"/>
            <a:endParaRPr lang="es-CO" dirty="0" smtClean="0">
              <a:solidFill>
                <a:schemeClr val="bg1"/>
              </a:solidFill>
              <a:latin typeface="Impact" panose="020B0806030902050204" pitchFamily="34" charset="0"/>
            </a:endParaRPr>
          </a:p>
          <a:p>
            <a:pPr algn="ctr"/>
            <a:endParaRPr lang="es-CO" dirty="0">
              <a:solidFill>
                <a:schemeClr val="bg1"/>
              </a:solidFill>
              <a:latin typeface="Impact" panose="020B0806030902050204" pitchFamily="34" charset="0"/>
            </a:endParaRPr>
          </a:p>
          <a:p>
            <a:pPr algn="ctr"/>
            <a:endParaRPr lang="es-CO" dirty="0" smtClean="0">
              <a:solidFill>
                <a:schemeClr val="bg1"/>
              </a:solidFill>
              <a:latin typeface="Impact" panose="020B0806030902050204" pitchFamily="34" charset="0"/>
            </a:endParaRPr>
          </a:p>
          <a:p>
            <a:pPr algn="ctr"/>
            <a:endParaRPr lang="es-CO" dirty="0" smtClean="0">
              <a:solidFill>
                <a:srgbClr val="002060"/>
              </a:solidFill>
              <a:latin typeface="Impact" panose="020B0806030902050204" pitchFamily="34" charset="0"/>
            </a:endParaRPr>
          </a:p>
          <a:p>
            <a:pPr algn="ctr"/>
            <a:endParaRPr lang="es-CO" dirty="0" smtClean="0">
              <a:solidFill>
                <a:srgbClr val="002060"/>
              </a:solidFill>
              <a:latin typeface="Impact" panose="020B0806030902050204" pitchFamily="34" charset="0"/>
            </a:endParaRPr>
          </a:p>
          <a:p>
            <a:pPr algn="ctr"/>
            <a:endParaRPr lang="es-CO" sz="1600" dirty="0" smtClean="0">
              <a:solidFill>
                <a:srgbClr val="002060"/>
              </a:solidFill>
              <a:latin typeface="Impact" panose="020B0806030902050204" pitchFamily="34" charset="0"/>
            </a:endParaRPr>
          </a:p>
          <a:p>
            <a:pPr algn="ctr"/>
            <a:r>
              <a:rPr lang="es-CO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REGIÓN CARIBE</a:t>
            </a:r>
          </a:p>
          <a:p>
            <a:pPr marL="171450" indent="-171450" algn="ctr" defTabSz="648035">
              <a:buFont typeface="Arial" panose="020B0604020202020204" pitchFamily="34" charset="0"/>
              <a:buChar char="•"/>
              <a:defRPr/>
            </a:pPr>
            <a:r>
              <a:rPr lang="es-ES" sz="700" b="1" dirty="0">
                <a:solidFill>
                  <a:schemeClr val="tx1"/>
                </a:solidFill>
                <a:latin typeface="Arial Narrow" pitchFamily="34" charset="0"/>
                <a:ea typeface="PMingLiU" pitchFamily="18" charset="-120"/>
              </a:rPr>
              <a:t>PROBABILIDAD DE NIVELES ALTOS A LO LARGO DE TODA LA CUENCA DEL RÍO </a:t>
            </a:r>
            <a:r>
              <a:rPr lang="es-ES" sz="700" b="1" dirty="0" smtClean="0">
                <a:solidFill>
                  <a:schemeClr val="tx1"/>
                </a:solidFill>
                <a:latin typeface="Arial Narrow" pitchFamily="34" charset="0"/>
                <a:ea typeface="PMingLiU" pitchFamily="18" charset="-120"/>
              </a:rPr>
              <a:t>ATRATO</a:t>
            </a:r>
          </a:p>
          <a:p>
            <a:pPr marL="171450" indent="-171450" algn="ctr" defTabSz="648035">
              <a:buFont typeface="Arial" panose="020B0604020202020204" pitchFamily="34" charset="0"/>
              <a:buChar char="•"/>
              <a:defRPr/>
            </a:pPr>
            <a:r>
              <a:rPr lang="es-ES" sz="700" b="1" dirty="0">
                <a:solidFill>
                  <a:schemeClr val="tx1"/>
                </a:solidFill>
                <a:latin typeface="Arial Narrow" pitchFamily="34" charset="0"/>
                <a:ea typeface="PMingLiU" pitchFamily="18" charset="-120"/>
              </a:rPr>
              <a:t>INCREMENTO EN LOS NIVELES DE OTROS RÍOS DE LA VERTIENTE DEL </a:t>
            </a:r>
            <a:r>
              <a:rPr lang="es-ES" sz="700" b="1" dirty="0" smtClean="0">
                <a:solidFill>
                  <a:schemeClr val="tx1"/>
                </a:solidFill>
                <a:latin typeface="Arial Narrow" pitchFamily="34" charset="0"/>
                <a:ea typeface="PMingLiU" pitchFamily="18" charset="-120"/>
              </a:rPr>
              <a:t>CATATUMBO</a:t>
            </a:r>
          </a:p>
          <a:p>
            <a:pPr algn="ctr" defTabSz="648035">
              <a:defRPr/>
            </a:pPr>
            <a:r>
              <a:rPr lang="es-CO" sz="1600" dirty="0">
                <a:solidFill>
                  <a:srgbClr val="002060"/>
                </a:solidFill>
                <a:latin typeface="Impact" panose="020B0806030902050204" pitchFamily="34" charset="0"/>
              </a:rPr>
              <a:t>REGIÓN </a:t>
            </a:r>
            <a:r>
              <a:rPr lang="es-CO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ORINOQUIA</a:t>
            </a:r>
          </a:p>
          <a:p>
            <a:pPr marL="171450" indent="-171450" algn="ctr" defTabSz="648035">
              <a:buFont typeface="Arial" panose="020B0604020202020204" pitchFamily="34" charset="0"/>
              <a:buChar char="•"/>
              <a:defRPr/>
            </a:pPr>
            <a:r>
              <a:rPr lang="es-ES" sz="700" b="1" dirty="0">
                <a:solidFill>
                  <a:schemeClr val="tx1"/>
                </a:solidFill>
                <a:latin typeface="Arial Narrow" panose="020B0606020202030204" pitchFamily="34" charset="0"/>
                <a:ea typeface="PMingLiU" pitchFamily="18" charset="-120"/>
              </a:rPr>
              <a:t>NIVELES ALTOS RÍOS APORTANTES CUENCA ARAUCA E INCREMENTO CON VALORES ALTOS CAUCE PRINCIPAL DEL ARAUCA</a:t>
            </a:r>
            <a:endParaRPr lang="es-ES" sz="700" dirty="0">
              <a:solidFill>
                <a:schemeClr val="tx1"/>
              </a:solidFill>
              <a:latin typeface="Arial Narrow" panose="020B0606020202030204" pitchFamily="34" charset="0"/>
              <a:ea typeface="PMingLiU" pitchFamily="18" charset="-120"/>
            </a:endParaRPr>
          </a:p>
          <a:p>
            <a:pPr marL="171450" indent="-171450" algn="ctr" defTabSz="648035">
              <a:buFont typeface="Arial" panose="020B0604020202020204" pitchFamily="34" charset="0"/>
              <a:buChar char="•"/>
              <a:defRPr/>
            </a:pPr>
            <a:r>
              <a:rPr lang="es-ES" sz="700" b="1" dirty="0">
                <a:solidFill>
                  <a:schemeClr val="tx1"/>
                </a:solidFill>
                <a:latin typeface="Arial Narrow" panose="020B0606020202030204" pitchFamily="34" charset="0"/>
                <a:ea typeface="PMingLiU"/>
                <a:cs typeface="Arial" panose="020B0604020202020204" pitchFamily="34" charset="0"/>
              </a:rPr>
              <a:t>INCREMENTOS SÚBITOS EN LOS AFLUENTES QUE DESEMBOCAN AL RÍO </a:t>
            </a:r>
            <a:r>
              <a:rPr lang="es-ES" sz="700" b="1" dirty="0" smtClean="0">
                <a:solidFill>
                  <a:schemeClr val="tx1"/>
                </a:solidFill>
                <a:latin typeface="Arial Narrow" panose="020B0606020202030204" pitchFamily="34" charset="0"/>
                <a:ea typeface="PMingLiU"/>
                <a:cs typeface="Arial" panose="020B0604020202020204" pitchFamily="34" charset="0"/>
              </a:rPr>
              <a:t>GUAVIARE</a:t>
            </a:r>
          </a:p>
          <a:p>
            <a:pPr marL="171450" indent="-171450" algn="ctr" defTabSz="648035">
              <a:buFont typeface="Arial" panose="020B0604020202020204" pitchFamily="34" charset="0"/>
              <a:buChar char="•"/>
              <a:defRPr/>
            </a:pPr>
            <a:r>
              <a:rPr lang="es-ES" sz="700" b="1" dirty="0">
                <a:solidFill>
                  <a:schemeClr val="tx1"/>
                </a:solidFill>
                <a:latin typeface="Arial Narrow" panose="020B0606020202030204" pitchFamily="34" charset="0"/>
                <a:ea typeface="PMingLiU"/>
                <a:cs typeface="Arial" panose="020B0604020202020204" pitchFamily="34" charset="0"/>
              </a:rPr>
              <a:t>INCREMENTOS SÚBITOS OTROS APORTANTES CUENCA DEL RÍO META E INCREMENTO CAUCE PRINCIPAL DEL </a:t>
            </a:r>
            <a:r>
              <a:rPr lang="es-ES" sz="700" b="1" dirty="0" smtClean="0">
                <a:solidFill>
                  <a:schemeClr val="tx1"/>
                </a:solidFill>
                <a:latin typeface="Arial Narrow" panose="020B0606020202030204" pitchFamily="34" charset="0"/>
                <a:ea typeface="PMingLiU"/>
                <a:cs typeface="Arial" panose="020B0604020202020204" pitchFamily="34" charset="0"/>
              </a:rPr>
              <a:t>META</a:t>
            </a:r>
          </a:p>
          <a:p>
            <a:pPr algn="ctr" defTabSz="648035">
              <a:defRPr/>
            </a:pPr>
            <a:r>
              <a:rPr lang="es-CO" sz="1600" dirty="0">
                <a:solidFill>
                  <a:srgbClr val="002060"/>
                </a:solidFill>
                <a:latin typeface="Impact" panose="020B0806030902050204" pitchFamily="34" charset="0"/>
              </a:rPr>
              <a:t>REGIÓN </a:t>
            </a:r>
            <a:r>
              <a:rPr lang="es-CO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AMAZONIA</a:t>
            </a:r>
          </a:p>
          <a:p>
            <a:pPr marL="171450" indent="-171450" algn="ctr" defTabSz="648035">
              <a:buFont typeface="Arial" panose="020B0604020202020204" pitchFamily="34" charset="0"/>
              <a:buChar char="•"/>
              <a:defRPr/>
            </a:pPr>
            <a:r>
              <a:rPr lang="es-ES" sz="700" b="1" dirty="0">
                <a:solidFill>
                  <a:schemeClr val="tx1"/>
                </a:solidFill>
                <a:latin typeface="Arial Narrow" panose="020B0606020202030204" pitchFamily="34" charset="0"/>
                <a:ea typeface="PMingLiU"/>
                <a:cs typeface="Arial" panose="020B0604020202020204" pitchFamily="34" charset="0"/>
              </a:rPr>
              <a:t>PROBABILIDAD POR INCREMENTOS SÚBITOS EN LA CUENCA DEL RÍO </a:t>
            </a:r>
            <a:r>
              <a:rPr lang="es-ES" sz="700" b="1" dirty="0" smtClean="0">
                <a:solidFill>
                  <a:schemeClr val="tx1"/>
                </a:solidFill>
                <a:latin typeface="Arial Narrow" panose="020B0606020202030204" pitchFamily="34" charset="0"/>
                <a:ea typeface="PMingLiU"/>
                <a:cs typeface="Arial" panose="020B0604020202020204" pitchFamily="34" charset="0"/>
              </a:rPr>
              <a:t>CAGUÁN</a:t>
            </a:r>
          </a:p>
          <a:p>
            <a:pPr marL="171450" indent="-171450" algn="ctr" defTabSz="648035">
              <a:buFont typeface="Arial" panose="020B0604020202020204" pitchFamily="34" charset="0"/>
              <a:buChar char="•"/>
              <a:defRPr/>
            </a:pPr>
            <a:r>
              <a:rPr lang="es-ES" sz="700" b="1" dirty="0">
                <a:solidFill>
                  <a:schemeClr val="tx1"/>
                </a:solidFill>
                <a:latin typeface="Arial Narrow" panose="020B0606020202030204" pitchFamily="34" charset="0"/>
                <a:ea typeface="PMingLiU" pitchFamily="18" charset="-120"/>
              </a:rPr>
              <a:t>PROBABILIDAD DE CRECIENTES SÚBITAS EN LA CUENCA ALTA DEL RÍO CAQUETÁ</a:t>
            </a:r>
          </a:p>
          <a:p>
            <a:pPr algn="ctr"/>
            <a:r>
              <a:rPr lang="es-CO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REGIÓN PACÍFICO</a:t>
            </a:r>
          </a:p>
          <a:p>
            <a:pPr marL="171450" indent="-171450" algn="ctr" defTabSz="648035">
              <a:buFont typeface="Arial" panose="020B0604020202020204" pitchFamily="34" charset="0"/>
              <a:buChar char="•"/>
              <a:defRPr/>
            </a:pPr>
            <a:r>
              <a:rPr lang="es-CO" sz="700" b="1" dirty="0" smtClean="0">
                <a:solidFill>
                  <a:schemeClr val="tx1"/>
                </a:solidFill>
                <a:latin typeface="Arial Narrow" pitchFamily="34" charset="0"/>
                <a:ea typeface="PMingLiU" pitchFamily="18" charset="-120"/>
              </a:rPr>
              <a:t>INCREMENTOS </a:t>
            </a:r>
            <a:r>
              <a:rPr lang="es-CO" sz="700" b="1" dirty="0">
                <a:solidFill>
                  <a:schemeClr val="tx1"/>
                </a:solidFill>
                <a:latin typeface="Arial Narrow" pitchFamily="34" charset="0"/>
                <a:ea typeface="PMingLiU" pitchFamily="18" charset="-120"/>
              </a:rPr>
              <a:t>RÍOS APORTANTES AL PATÍA Y OTROS QUE DRENAN HACIA EL PACÍFICO DEL DEPARTAMENTO DE </a:t>
            </a:r>
            <a:r>
              <a:rPr lang="es-CO" sz="700" b="1" dirty="0" smtClean="0">
                <a:solidFill>
                  <a:schemeClr val="tx1"/>
                </a:solidFill>
                <a:latin typeface="Arial Narrow" pitchFamily="34" charset="0"/>
                <a:ea typeface="PMingLiU" pitchFamily="18" charset="-120"/>
              </a:rPr>
              <a:t>NARIÑO</a:t>
            </a:r>
          </a:p>
          <a:p>
            <a:pPr marL="171450" indent="-171450" algn="ctr" defTabSz="648035">
              <a:buFont typeface="Arial" panose="020B0604020202020204" pitchFamily="34" charset="0"/>
              <a:buChar char="•"/>
              <a:defRPr/>
            </a:pPr>
            <a:r>
              <a:rPr lang="es-CO" sz="700" b="1" dirty="0">
                <a:solidFill>
                  <a:schemeClr val="tx1"/>
                </a:solidFill>
                <a:latin typeface="Arial Narrow" pitchFamily="34" charset="0"/>
                <a:ea typeface="PMingLiU" pitchFamily="18" charset="-120"/>
              </a:rPr>
              <a:t>PROBABILIDAD DE CRECIENTES SÚBITAS EN LA CUENCA DEL RÍO SAN JUAN DE </a:t>
            </a:r>
            <a:r>
              <a:rPr lang="es-CO" sz="700" b="1" dirty="0" smtClean="0">
                <a:solidFill>
                  <a:schemeClr val="tx1"/>
                </a:solidFill>
                <a:latin typeface="Arial Narrow" pitchFamily="34" charset="0"/>
                <a:ea typeface="PMingLiU" pitchFamily="18" charset="-120"/>
              </a:rPr>
              <a:t>ATRATO</a:t>
            </a:r>
          </a:p>
          <a:p>
            <a:pPr marL="171450" indent="-171450" algn="ctr" defTabSz="648035">
              <a:buFont typeface="Arial" panose="020B0604020202020204" pitchFamily="34" charset="0"/>
              <a:buChar char="•"/>
              <a:defRPr/>
            </a:pPr>
            <a:r>
              <a:rPr lang="es-ES" sz="700" b="1" dirty="0">
                <a:solidFill>
                  <a:schemeClr val="tx1"/>
                </a:solidFill>
                <a:latin typeface="Arial Narrow" pitchFamily="34" charset="0"/>
                <a:ea typeface="PMingLiU" pitchFamily="18" charset="-120"/>
              </a:rPr>
              <a:t>SE PREVÉ ASCENSO SIGNIFICATIVO EN LOS NIVELES DE LOS RÍOS DEL LITORAL DEL VALLE DEL CAUCA Y CAUCA</a:t>
            </a:r>
          </a:p>
          <a:p>
            <a:pPr marL="171450" indent="-171450" algn="ctr" defTabSz="648035">
              <a:buFont typeface="Arial" panose="020B0604020202020204" pitchFamily="34" charset="0"/>
              <a:buChar char="•"/>
              <a:defRPr/>
            </a:pPr>
            <a:r>
              <a:rPr lang="es-CO" sz="700" b="1" dirty="0">
                <a:solidFill>
                  <a:schemeClr val="tx1"/>
                </a:solidFill>
                <a:latin typeface="Arial Narrow" pitchFamily="34" charset="0"/>
                <a:ea typeface="PMingLiU" pitchFamily="18" charset="-120"/>
              </a:rPr>
              <a:t>PROBABLE INCREMENTO CON VALORES ALTOS RÍO MIRA</a:t>
            </a:r>
          </a:p>
          <a:p>
            <a:pPr marL="171450" indent="-171450" algn="ctr" defTabSz="648035">
              <a:buFont typeface="Arial" panose="020B0604020202020204" pitchFamily="34" charset="0"/>
              <a:buChar char="•"/>
              <a:defRPr/>
            </a:pPr>
            <a:r>
              <a:rPr lang="es-CO" sz="700" b="1" dirty="0">
                <a:solidFill>
                  <a:schemeClr val="tx1"/>
                </a:solidFill>
                <a:latin typeface="Arial Narrow" pitchFamily="34" charset="0"/>
                <a:ea typeface="PMingLiU" pitchFamily="18" charset="-120"/>
              </a:rPr>
              <a:t>CRECIENTES SÚBITAS EN LOS RÍOS BAUDÓ Y DIRECTOS AL OCÉANO PACÍFICO</a:t>
            </a:r>
          </a:p>
          <a:p>
            <a:pPr algn="ctr"/>
            <a:r>
              <a:rPr lang="es-CO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REGIÓN ANDINA</a:t>
            </a:r>
            <a:endParaRPr lang="es-CO" sz="1600" dirty="0">
              <a:solidFill>
                <a:srgbClr val="002060"/>
              </a:solidFill>
              <a:latin typeface="Impact" panose="020B080603090205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s-ES" sz="700" b="1" dirty="0">
                <a:solidFill>
                  <a:schemeClr val="tx1"/>
                </a:solidFill>
                <a:latin typeface="Arial Narrow" panose="020B0606020202030204" pitchFamily="34" charset="0"/>
                <a:ea typeface="PMingLiU" pitchFamily="18" charset="-120"/>
              </a:rPr>
              <a:t>PROBABILIDAD DE CRECIENTE SÚBITA EN LOS RÍOS NARE, LA MIEL Y GUARINÓ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s-ES" sz="700" b="1" dirty="0">
                <a:solidFill>
                  <a:schemeClr val="tx1"/>
                </a:solidFill>
                <a:latin typeface="Arial Narrow" panose="020B0606020202030204" pitchFamily="34" charset="0"/>
                <a:ea typeface="PMingLiU" pitchFamily="18" charset="-120"/>
              </a:rPr>
              <a:t>PROBABILIDAD DE CRECIENTES SÚBITAS PARA LOS RÍOS APORTANTES AL RÍO CAUCA EN SECTORES DEL EJE CAFETERO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s-ES" sz="700" b="1" dirty="0">
                <a:solidFill>
                  <a:schemeClr val="tx1"/>
                </a:solidFill>
                <a:latin typeface="Arial Narrow" panose="020B0606020202030204" pitchFamily="34" charset="0"/>
              </a:rPr>
              <a:t>PROBABILIDAD DE INCREMENTOS EN LOS NIVELES DE LOS RÍOS DEL DEPARTAMENTO DE HUILA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s-ES" sz="700" b="1" dirty="0">
                <a:solidFill>
                  <a:schemeClr val="tx1"/>
                </a:solidFill>
                <a:latin typeface="Arial Narrow" panose="020B0606020202030204" pitchFamily="34" charset="0"/>
              </a:rPr>
              <a:t>INCREMENTO CON VALORES ALTOS CAUCE PRINCIPAL CUENCA MEDIA RIOS MAGDALENA Y </a:t>
            </a:r>
            <a:r>
              <a:rPr lang="es-ES" sz="7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CAUCA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s-ES" sz="700" b="1" dirty="0">
                <a:solidFill>
                  <a:schemeClr val="tx1"/>
                </a:solidFill>
                <a:latin typeface="Arial Narrow" panose="020B0606020202030204" pitchFamily="34" charset="0"/>
              </a:rPr>
              <a:t>PROBABILIDAD DE INCREMENTOS EN LOS NIVELES DE LOS RÍOS DEL NORTE Y ORIENTE DEL DEPARTAMENTO DEL </a:t>
            </a:r>
            <a:r>
              <a:rPr lang="es-ES" sz="7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TOLIMA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s-CO" sz="700" b="1" dirty="0">
                <a:solidFill>
                  <a:schemeClr val="tx1"/>
                </a:solidFill>
                <a:latin typeface="Arial Narrow" pitchFamily="34" charset="0"/>
              </a:rPr>
              <a:t>PROBABILIDAD DE CRECIENTES SÚBITAS EN LOS RÍOS DE MONTAÑA DEL DEPARTAMENTO DE ANTIOQUIA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s-CO" sz="700" b="1" dirty="0">
                <a:solidFill>
                  <a:schemeClr val="tx1"/>
                </a:solidFill>
                <a:latin typeface="Arial Narrow" panose="020B0606020202030204" pitchFamily="34" charset="0"/>
                <a:ea typeface="PMingLiU" pitchFamily="18" charset="-120"/>
              </a:rPr>
              <a:t>PROBABILIDAD DE CRECIENTES SÚBITAS EN LOS NIVELES DE LOS RÍOS DE ALTA MONTAÑA DEL CAUCA Y VALLE DEL CAUCA APORTANTES A LA CUENCA DEL RÍO </a:t>
            </a:r>
            <a:r>
              <a:rPr lang="es-CO" sz="700" b="1" dirty="0" smtClean="0">
                <a:solidFill>
                  <a:schemeClr val="tx1"/>
                </a:solidFill>
                <a:latin typeface="Arial Narrow" panose="020B0606020202030204" pitchFamily="34" charset="0"/>
                <a:ea typeface="PMingLiU" pitchFamily="18" charset="-120"/>
              </a:rPr>
              <a:t>CAUCA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s-ES" sz="700" b="1" dirty="0">
                <a:solidFill>
                  <a:schemeClr val="tx1"/>
                </a:solidFill>
                <a:latin typeface="Arial Narrow" panose="020B0606020202030204" pitchFamily="34" charset="0"/>
              </a:rPr>
              <a:t>PROBABILIDAD DE INCREMENTOS EN LOS NIVELES DEL RÍO SECO Y OTROS DIRECTOS AL MAGDALENA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s-ES" sz="700" b="1" dirty="0">
                <a:solidFill>
                  <a:schemeClr val="tx1"/>
                </a:solidFill>
                <a:latin typeface="Arial Narrow" pitchFamily="34" charset="0"/>
                <a:ea typeface="PMingLiU" pitchFamily="18" charset="-120"/>
              </a:rPr>
              <a:t>PROBABILIDAD DE </a:t>
            </a:r>
            <a:r>
              <a:rPr lang="es-CO" sz="700" b="1" dirty="0">
                <a:solidFill>
                  <a:schemeClr val="tx1"/>
                </a:solidFill>
                <a:latin typeface="Arial Narrow" pitchFamily="34" charset="0"/>
                <a:ea typeface="PMingLiU" pitchFamily="18" charset="-120"/>
              </a:rPr>
              <a:t>INCREMENTOS SÚBITOS EN LA CUENCA DEL RÍO NEGRO (CUNDINAMARCA)</a:t>
            </a:r>
          </a:p>
          <a:p>
            <a:pPr marL="171450" indent="-171450" algn="just" defTabSz="648035">
              <a:buFont typeface="Arial" panose="020B0604020202020204" pitchFamily="34" charset="0"/>
              <a:buChar char="•"/>
              <a:defRPr/>
            </a:pPr>
            <a:r>
              <a:rPr lang="es-CO" sz="700" b="1" dirty="0" smtClean="0">
                <a:solidFill>
                  <a:schemeClr val="tx1"/>
                </a:solidFill>
                <a:latin typeface="Arial Narrow" pitchFamily="34" charset="0"/>
                <a:ea typeface="PMingLiU" pitchFamily="18" charset="-120"/>
              </a:rPr>
              <a:t>INCREMENTOS </a:t>
            </a:r>
            <a:r>
              <a:rPr lang="es-CO" sz="700" b="1" dirty="0">
                <a:solidFill>
                  <a:schemeClr val="tx1"/>
                </a:solidFill>
                <a:latin typeface="Arial Narrow" pitchFamily="34" charset="0"/>
                <a:ea typeface="PMingLiU" pitchFamily="18" charset="-120"/>
              </a:rPr>
              <a:t>APORTANTES CUENCA MEDIA RIO BOGOTÁ</a:t>
            </a:r>
          </a:p>
          <a:p>
            <a:pPr algn="ctr"/>
            <a:endParaRPr lang="es-CO" sz="700" b="1" dirty="0">
              <a:solidFill>
                <a:schemeClr val="tx1"/>
              </a:solidFill>
              <a:latin typeface="Arial Narrow" pitchFamily="34" charset="0"/>
              <a:ea typeface="PMingLiU" pitchFamily="18" charset="-120"/>
            </a:endParaRPr>
          </a:p>
          <a:p>
            <a:pPr algn="ctr"/>
            <a:endParaRPr lang="es-CO" sz="7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/>
            <a:endParaRPr lang="es-ES" sz="11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/>
            <a:endParaRPr lang="es-CO" sz="1100" dirty="0" smtClean="0">
              <a:solidFill>
                <a:schemeClr val="tx1"/>
              </a:solidFill>
            </a:endParaRPr>
          </a:p>
          <a:p>
            <a:pPr marL="171450" indent="-171450" algn="just" defTabSz="648035">
              <a:buFont typeface="Arial" panose="020B0604020202020204" pitchFamily="34" charset="0"/>
              <a:buChar char="•"/>
              <a:defRPr/>
            </a:pPr>
            <a:endParaRPr lang="es-CO" sz="1100" b="1" dirty="0" smtClean="0">
              <a:latin typeface="Arial Narrow" pitchFamily="34" charset="0"/>
            </a:endParaRPr>
          </a:p>
          <a:p>
            <a:pPr marL="171450" indent="-171450" algn="just" defTabSz="648035">
              <a:buFont typeface="Arial" panose="020B0604020202020204" pitchFamily="34" charset="0"/>
              <a:buChar char="•"/>
              <a:defRPr/>
            </a:pPr>
            <a:endParaRPr lang="es-CO" sz="1100" b="1" dirty="0" smtClean="0">
              <a:solidFill>
                <a:schemeClr val="tx1"/>
              </a:solidFill>
              <a:latin typeface="Arial Narrow" panose="020B0606020202030204" pitchFamily="34" charset="0"/>
              <a:ea typeface="PMingLiU" pitchFamily="18" charset="-120"/>
            </a:endParaRPr>
          </a:p>
          <a:p>
            <a:pPr marL="171450" indent="-171450" algn="ctr" defTabSz="648035">
              <a:buFont typeface="Arial" panose="020B0604020202020204" pitchFamily="34" charset="0"/>
              <a:buChar char="•"/>
            </a:pPr>
            <a:endParaRPr lang="es-CO" sz="900" b="1" dirty="0" smtClean="0">
              <a:solidFill>
                <a:schemeClr val="tx1"/>
              </a:solidFill>
              <a:latin typeface="Arial Narrow" panose="020B0606020202030204" pitchFamily="34" charset="0"/>
              <a:ea typeface="PMingLiU" panose="02020500000000000000" pitchFamily="18" charset="-120"/>
              <a:cs typeface="Arial Narrow" panose="020B0606020202030204" pitchFamily="34" charset="0"/>
            </a:endParaRPr>
          </a:p>
          <a:p>
            <a:pPr marL="285750" indent="-285750" algn="ctr" defTabSz="648035">
              <a:buFont typeface="Arial" panose="020B0604020202020204" pitchFamily="34" charset="0"/>
              <a:buChar char="•"/>
            </a:pPr>
            <a:endParaRPr lang="es-CO" sz="1600" dirty="0" smtClean="0">
              <a:solidFill>
                <a:schemeClr val="bg1"/>
              </a:solidFill>
              <a:latin typeface="Impact" panose="020B0806030902050204" pitchFamily="34" charset="0"/>
            </a:endParaRPr>
          </a:p>
          <a:p>
            <a:pPr marL="171450" indent="-171450" algn="ctr" defTabSz="648035">
              <a:buFont typeface="Arial" panose="020B0604020202020204" pitchFamily="34" charset="0"/>
              <a:buChar char="•"/>
            </a:pPr>
            <a:endParaRPr lang="es-CO" sz="900" b="1" dirty="0" smtClean="0">
              <a:solidFill>
                <a:schemeClr val="tx1"/>
              </a:solidFill>
              <a:latin typeface="Arial Narrow" panose="020B0606020202030204" pitchFamily="34" charset="0"/>
              <a:ea typeface="PMingLiU" panose="02020500000000000000" pitchFamily="18" charset="-120"/>
              <a:cs typeface="Arial Narrow" panose="020B0606020202030204" pitchFamily="34" charset="0"/>
            </a:endParaRPr>
          </a:p>
          <a:p>
            <a:pPr marL="171450" indent="-171450" algn="ctr" defTabSz="648035">
              <a:buFont typeface="Arial" panose="020B0604020202020204" pitchFamily="34" charset="0"/>
              <a:buChar char="•"/>
            </a:pPr>
            <a:endParaRPr lang="es-CO" sz="1100" b="1" dirty="0" smtClean="0">
              <a:solidFill>
                <a:schemeClr val="tx1"/>
              </a:solidFill>
              <a:latin typeface="Arial Narrow" pitchFamily="34" charset="0"/>
              <a:ea typeface="PMingLiU" pitchFamily="18" charset="-120"/>
            </a:endParaRPr>
          </a:p>
          <a:p>
            <a:pPr marL="171450" indent="-171450" algn="just" defTabSz="648035">
              <a:buFont typeface="Arial" panose="020B0604020202020204" pitchFamily="34" charset="0"/>
              <a:buChar char="•"/>
              <a:defRPr/>
            </a:pPr>
            <a:endParaRPr lang="es-CO" sz="11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7758734" y="945931"/>
            <a:ext cx="3056413" cy="5707117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600" dirty="0" smtClean="0">
              <a:solidFill>
                <a:srgbClr val="002060"/>
              </a:solidFill>
              <a:latin typeface="Impact" panose="020B0806030902050204" pitchFamily="34" charset="0"/>
            </a:endParaRPr>
          </a:p>
          <a:p>
            <a:pPr algn="ctr"/>
            <a:endParaRPr lang="es-CO" sz="1600" dirty="0">
              <a:solidFill>
                <a:srgbClr val="002060"/>
              </a:solidFill>
              <a:latin typeface="Impact" panose="020B0806030902050204" pitchFamily="34" charset="0"/>
            </a:endParaRPr>
          </a:p>
          <a:p>
            <a:pPr algn="ctr"/>
            <a:endParaRPr lang="es-CO" sz="1600" dirty="0" smtClean="0">
              <a:solidFill>
                <a:srgbClr val="002060"/>
              </a:solidFill>
              <a:latin typeface="Impact" panose="020B0806030902050204" pitchFamily="34" charset="0"/>
            </a:endParaRPr>
          </a:p>
          <a:p>
            <a:pPr algn="ctr"/>
            <a:r>
              <a:rPr lang="es-CO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REGIÓN ANDINA</a:t>
            </a:r>
          </a:p>
          <a:p>
            <a:pPr algn="just">
              <a:spcAft>
                <a:spcPts val="0"/>
              </a:spcAft>
            </a:pPr>
            <a:r>
              <a:rPr lang="es-ES" sz="1100" b="1" dirty="0">
                <a:solidFill>
                  <a:schemeClr val="tx1"/>
                </a:solidFill>
                <a:latin typeface="Arial Narrow" panose="020B0606020202030204" pitchFamily="34" charset="0"/>
                <a:ea typeface="PMingLiU"/>
                <a:cs typeface="Arial" panose="020B0604020202020204" pitchFamily="34" charset="0"/>
              </a:rPr>
              <a:t>CRECIENTES SÚBITAS EN LOS NIVELES DE LOS RÍOS DE LA CUENCA DEL RÍO SALDAÑA</a:t>
            </a:r>
          </a:p>
          <a:p>
            <a:pPr algn="ctr"/>
            <a:r>
              <a:rPr lang="es-CO" sz="1100" dirty="0" smtClean="0">
                <a:solidFill>
                  <a:schemeClr val="tx1"/>
                </a:solidFill>
              </a:rPr>
              <a:t> </a:t>
            </a:r>
            <a:endParaRPr lang="es-CO" sz="1100" dirty="0" smtClean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r>
              <a:rPr lang="es-CO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 REGIÓN  CARIBE</a:t>
            </a:r>
            <a:endParaRPr lang="es-CO" sz="1600" dirty="0">
              <a:solidFill>
                <a:srgbClr val="002060"/>
              </a:solidFill>
              <a:latin typeface="Impact" panose="020B0806030902050204" pitchFamily="34" charset="0"/>
            </a:endParaRPr>
          </a:p>
          <a:p>
            <a:pPr algn="just" defTabSz="648035">
              <a:defRPr/>
            </a:pPr>
            <a:r>
              <a:rPr lang="es-ES" sz="1100" b="1" dirty="0">
                <a:solidFill>
                  <a:schemeClr val="tx1"/>
                </a:solidFill>
                <a:latin typeface="Arial Narrow" pitchFamily="34" charset="0"/>
                <a:ea typeface="PMingLiU" pitchFamily="18" charset="-120"/>
              </a:rPr>
              <a:t>PROBABILIDAD DE </a:t>
            </a:r>
            <a:r>
              <a:rPr lang="es-CO" sz="1100" b="1" dirty="0">
                <a:solidFill>
                  <a:schemeClr val="tx1"/>
                </a:solidFill>
                <a:latin typeface="Arial Narrow" pitchFamily="34" charset="0"/>
                <a:ea typeface="PMingLiU" pitchFamily="18" charset="-120"/>
              </a:rPr>
              <a:t>INCREMENTOS SÚBITOS EN LOS RÍOS DIRECTOS AL MAGDALENA EN EL DEPARTAMENTO DE </a:t>
            </a:r>
            <a:r>
              <a:rPr lang="es-CO" sz="1100" b="1" dirty="0" smtClean="0">
                <a:solidFill>
                  <a:schemeClr val="tx1"/>
                </a:solidFill>
                <a:latin typeface="Arial Narrow" pitchFamily="34" charset="0"/>
                <a:ea typeface="PMingLiU" pitchFamily="18" charset="-120"/>
              </a:rPr>
              <a:t>BOLÍVAR</a:t>
            </a:r>
          </a:p>
          <a:p>
            <a:pPr algn="ctr" defTabSz="648035">
              <a:defRPr/>
            </a:pPr>
            <a:r>
              <a:rPr lang="es-CO" sz="11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s-CO" sz="1600" dirty="0">
                <a:solidFill>
                  <a:srgbClr val="002060"/>
                </a:solidFill>
                <a:latin typeface="Impact" panose="020B0806030902050204" pitchFamily="34" charset="0"/>
              </a:rPr>
              <a:t>REGIÓN  </a:t>
            </a:r>
            <a:r>
              <a:rPr lang="es-CO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ORINOQUIA</a:t>
            </a:r>
          </a:p>
          <a:p>
            <a:pPr marL="171450" indent="-171450" algn="ctr" defTabSz="648035">
              <a:buFont typeface="Arial" panose="020B0604020202020204" pitchFamily="34" charset="0"/>
              <a:buChar char="•"/>
              <a:defRPr/>
            </a:pPr>
            <a:r>
              <a:rPr lang="es-ES" sz="1200" b="1" dirty="0">
                <a:solidFill>
                  <a:schemeClr val="tx1"/>
                </a:solidFill>
                <a:latin typeface="Arial Narrow" pitchFamily="34" charset="0"/>
                <a:ea typeface="PMingLiU" pitchFamily="18" charset="-120"/>
              </a:rPr>
              <a:t>PROBABILIDAD DE </a:t>
            </a:r>
            <a:r>
              <a:rPr lang="es-CO" sz="1200" b="1" dirty="0">
                <a:solidFill>
                  <a:schemeClr val="tx1"/>
                </a:solidFill>
                <a:latin typeface="Arial Narrow" pitchFamily="34" charset="0"/>
                <a:ea typeface="PMingLiU" pitchFamily="18" charset="-120"/>
              </a:rPr>
              <a:t>INCREMENTOS SÚBITOS APORTANTES CUENCA DEL RÍO </a:t>
            </a:r>
            <a:r>
              <a:rPr lang="es-CO" sz="1200" b="1" dirty="0" smtClean="0">
                <a:solidFill>
                  <a:schemeClr val="tx1"/>
                </a:solidFill>
                <a:latin typeface="Arial Narrow" pitchFamily="34" charset="0"/>
                <a:ea typeface="PMingLiU" pitchFamily="18" charset="-120"/>
              </a:rPr>
              <a:t>CASANARE</a:t>
            </a:r>
          </a:p>
          <a:p>
            <a:pPr algn="ctr" defTabSz="648035">
              <a:defRPr/>
            </a:pPr>
            <a:r>
              <a:rPr lang="es-CO" sz="1600" dirty="0">
                <a:solidFill>
                  <a:srgbClr val="002060"/>
                </a:solidFill>
                <a:latin typeface="Impact" panose="020B0806030902050204" pitchFamily="34" charset="0"/>
              </a:rPr>
              <a:t>REGIÓN  </a:t>
            </a:r>
            <a:r>
              <a:rPr lang="es-CO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AMAZONIA</a:t>
            </a:r>
          </a:p>
          <a:p>
            <a:pPr marL="171450" indent="-171450" algn="ctr" defTabSz="648035">
              <a:buFont typeface="Arial" panose="020B0604020202020204" pitchFamily="34" charset="0"/>
              <a:buChar char="•"/>
              <a:defRPr/>
            </a:pPr>
            <a:r>
              <a:rPr lang="es-ES" sz="1200" b="1" dirty="0">
                <a:solidFill>
                  <a:schemeClr val="tx1"/>
                </a:solidFill>
                <a:latin typeface="Arial Narrow" pitchFamily="34" charset="0"/>
                <a:ea typeface="PMingLiU" pitchFamily="18" charset="-120"/>
              </a:rPr>
              <a:t>PROBABILIDAD DE CRECIENTES SÚBITAS EN LOS RÍOS UBICADOS EN LA PARTE ALTA Y MEDIA DE LA CUENCA DEL RÍO </a:t>
            </a:r>
            <a:r>
              <a:rPr lang="es-ES" sz="1200" b="1" dirty="0" smtClean="0">
                <a:solidFill>
                  <a:schemeClr val="tx1"/>
                </a:solidFill>
                <a:latin typeface="Arial Narrow" pitchFamily="34" charset="0"/>
                <a:ea typeface="PMingLiU" pitchFamily="18" charset="-120"/>
              </a:rPr>
              <a:t>PUTUMAYO</a:t>
            </a:r>
          </a:p>
          <a:p>
            <a:pPr marL="171450" indent="-171450" algn="ctr" defTabSz="648035">
              <a:buFont typeface="Arial" panose="020B0604020202020204" pitchFamily="34" charset="0"/>
              <a:buChar char="•"/>
              <a:defRPr/>
            </a:pPr>
            <a:r>
              <a:rPr lang="es-CO" sz="1200" b="1" dirty="0">
                <a:solidFill>
                  <a:schemeClr val="tx1"/>
                </a:solidFill>
                <a:latin typeface="Arial Narrow" pitchFamily="34" charset="0"/>
                <a:ea typeface="PMingLiU"/>
                <a:cs typeface="Times New Roman"/>
              </a:rPr>
              <a:t>PROBABILIDAD DE CRECIENTES SÚBITAS EN LOS RÍOS DIRECTOS AL AMAZONAS</a:t>
            </a:r>
          </a:p>
          <a:p>
            <a:pPr algn="ctr" defTabSz="648035">
              <a:defRPr/>
            </a:pPr>
            <a:endParaRPr lang="es-CO" sz="1200" dirty="0">
              <a:solidFill>
                <a:srgbClr val="002060"/>
              </a:solidFill>
              <a:latin typeface="Impact" panose="020B0806030902050204" pitchFamily="34" charset="0"/>
            </a:endParaRPr>
          </a:p>
          <a:p>
            <a:pPr marL="171450" indent="-171450" algn="ctr" defTabSz="648035">
              <a:buFont typeface="Arial" panose="020B0604020202020204" pitchFamily="34" charset="0"/>
              <a:buChar char="•"/>
              <a:defRPr/>
            </a:pPr>
            <a:endParaRPr lang="es-CO" sz="1200" b="1" dirty="0" smtClean="0">
              <a:solidFill>
                <a:schemeClr val="tx1"/>
              </a:solidFill>
              <a:latin typeface="Arial Narrow" pitchFamily="34" charset="0"/>
              <a:ea typeface="PMingLiU" pitchFamily="18" charset="-120"/>
            </a:endParaRPr>
          </a:p>
          <a:p>
            <a:pPr marL="171450" indent="-171450" algn="ctr" defTabSz="648035">
              <a:buFont typeface="Arial" panose="020B0604020202020204" pitchFamily="34" charset="0"/>
              <a:buChar char="•"/>
              <a:defRPr/>
            </a:pPr>
            <a:endParaRPr lang="es-CO" sz="1200" b="1" dirty="0">
              <a:solidFill>
                <a:schemeClr val="tx1"/>
              </a:solidFill>
              <a:latin typeface="Arial Narrow" pitchFamily="34" charset="0"/>
              <a:ea typeface="PMingLiU" pitchFamily="18" charset="-120"/>
            </a:endParaRPr>
          </a:p>
          <a:p>
            <a:pPr algn="ctr" defTabSz="648035">
              <a:defRPr/>
            </a:pPr>
            <a:endParaRPr lang="es-CO" dirty="0">
              <a:solidFill>
                <a:srgbClr val="002060"/>
              </a:solidFill>
              <a:latin typeface="Impact" panose="020B0806030902050204" pitchFamily="34" charset="0"/>
            </a:endParaRPr>
          </a:p>
          <a:p>
            <a:pPr algn="just" defTabSz="648035">
              <a:defRPr/>
            </a:pPr>
            <a:endParaRPr lang="es-CO" sz="1100" b="1" dirty="0">
              <a:solidFill>
                <a:schemeClr val="tx1"/>
              </a:solidFill>
              <a:latin typeface="Arial Narrow" pitchFamily="34" charset="0"/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4931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03" y="956080"/>
            <a:ext cx="11051689" cy="553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4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>
            <a:graphicFrameLocks/>
          </p:cNvGraphicFramePr>
          <p:nvPr>
            <p:extLst/>
          </p:nvPr>
        </p:nvGraphicFramePr>
        <p:xfrm>
          <a:off x="1619917" y="1310786"/>
          <a:ext cx="8784000" cy="5098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1179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43683" y="2953306"/>
            <a:ext cx="810367" cy="162228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4" y="1475476"/>
            <a:ext cx="3616364" cy="4680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462" y="1462776"/>
            <a:ext cx="3616364" cy="4680000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67476" y="460538"/>
            <a:ext cx="2006857" cy="41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CO" sz="2600" dirty="0" smtClean="0">
                <a:solidFill>
                  <a:schemeClr val="bg1"/>
                </a:solidFill>
                <a:latin typeface="Impact" panose="020B0806030902050204" pitchFamily="34" charset="0"/>
              </a:rPr>
              <a:t>Climatología</a:t>
            </a:r>
            <a:endParaRPr lang="es-CO" sz="2400" dirty="0" smtClean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1026" name="Picture 2" descr="M:\SUBDIR_METEOROLOGIA\Compartida\1.PRODUCTO\--- MAPAS METEOROLOGIA ---\PRECIPITACIÓN - Mensual\Precipitacion_pais\Precip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77100" y="1460500"/>
            <a:ext cx="3616364" cy="4680000"/>
          </a:xfrm>
          <a:prstGeom prst="rect">
            <a:avLst/>
          </a:prstGeom>
          <a:noFill/>
        </p:spPr>
      </p:pic>
      <p:sp>
        <p:nvSpPr>
          <p:cNvPr id="10" name="Rectángulo 9"/>
          <p:cNvSpPr/>
          <p:nvPr/>
        </p:nvSpPr>
        <p:spPr>
          <a:xfrm>
            <a:off x="1401467" y="1210676"/>
            <a:ext cx="853119" cy="375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2300" dirty="0" smtClean="0">
                <a:solidFill>
                  <a:srgbClr val="0070C0"/>
                </a:solidFill>
                <a:latin typeface="Impact" panose="020B0806030902050204" pitchFamily="34" charset="0"/>
              </a:rPr>
              <a:t>ABRIL</a:t>
            </a:r>
            <a:endParaRPr lang="es-CO" sz="2300" dirty="0">
              <a:solidFill>
                <a:srgbClr val="0070C0"/>
              </a:solidFill>
              <a:latin typeface="Impact" panose="020B080603090205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922170" y="1210676"/>
            <a:ext cx="829010" cy="375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2300" dirty="0" smtClean="0">
                <a:solidFill>
                  <a:srgbClr val="0070C0"/>
                </a:solidFill>
                <a:latin typeface="Impact" panose="020B0806030902050204" pitchFamily="34" charset="0"/>
              </a:rPr>
              <a:t>MAYO</a:t>
            </a:r>
            <a:endParaRPr lang="es-CO" sz="2300" dirty="0">
              <a:solidFill>
                <a:srgbClr val="0070C0"/>
              </a:solidFill>
              <a:latin typeface="Impact" panose="020B080603090205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8415788" y="1210676"/>
            <a:ext cx="851515" cy="375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2300" dirty="0" smtClean="0">
                <a:solidFill>
                  <a:srgbClr val="0070C0"/>
                </a:solidFill>
                <a:latin typeface="Impact" panose="020B0806030902050204" pitchFamily="34" charset="0"/>
              </a:rPr>
              <a:t>JUNIO</a:t>
            </a:r>
            <a:endParaRPr lang="es-CO" sz="2300" dirty="0">
              <a:solidFill>
                <a:srgbClr val="0070C0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19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>
            <a:graphicFrameLocks/>
          </p:cNvGraphicFramePr>
          <p:nvPr/>
        </p:nvGraphicFramePr>
        <p:xfrm>
          <a:off x="1619917" y="1310786"/>
          <a:ext cx="8784000" cy="5098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6470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346200" y="1460500"/>
            <a:ext cx="105664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500" dirty="0" smtClean="0">
                <a:latin typeface="Impact" panose="020B0806030902050204" pitchFamily="34" charset="0"/>
              </a:rPr>
              <a:t>Continúa declinación del fenómeno La Niña, que ha presentado acoples intermitentes con la atmósfera.</a:t>
            </a:r>
          </a:p>
          <a:p>
            <a:endParaRPr lang="es-CO" sz="2500" dirty="0">
              <a:latin typeface="Impact" panose="020B0806030902050204" pitchFamily="34" charset="0"/>
            </a:endParaRPr>
          </a:p>
          <a:p>
            <a:r>
              <a:rPr lang="es-CO" sz="2500" dirty="0" smtClean="0">
                <a:latin typeface="Impact" panose="020B0806030902050204" pitchFamily="34" charset="0"/>
              </a:rPr>
              <a:t>Precipitación:</a:t>
            </a:r>
          </a:p>
          <a:p>
            <a:r>
              <a:rPr lang="es-CO" sz="2500" dirty="0" smtClean="0">
                <a:latin typeface="Impact" panose="020B0806030902050204" pitchFamily="34" charset="0"/>
              </a:rPr>
              <a:t>Abril: Lluvias dentro de los valores climatológicos, excepto al norte de la Andina, piedemonte llanero a la altura de Meta y en departamento del Chocó, donde se presentarían excesos. En sectores del Caribe y litoral Pacífico sur, se presentarían condiciones por debajo de los promedios.</a:t>
            </a:r>
          </a:p>
          <a:p>
            <a:r>
              <a:rPr lang="es-CO" sz="2500" dirty="0" smtClean="0">
                <a:latin typeface="Impact" panose="020B0806030902050204" pitchFamily="34" charset="0"/>
              </a:rPr>
              <a:t>MAM: Comportamiento muy cercano a lo normal.</a:t>
            </a:r>
          </a:p>
          <a:p>
            <a:endParaRPr lang="es-CO" sz="2500" dirty="0">
              <a:latin typeface="Impact" panose="020B0806030902050204" pitchFamily="34" charset="0"/>
            </a:endParaRPr>
          </a:p>
          <a:p>
            <a:r>
              <a:rPr lang="es-CO" sz="2500" dirty="0" smtClean="0">
                <a:latin typeface="Impact" panose="020B0806030902050204" pitchFamily="34" charset="0"/>
              </a:rPr>
              <a:t>Temperaturas: Muy cercanas a los promedios. (orden de +/- o.5° C)</a:t>
            </a:r>
          </a:p>
          <a:p>
            <a:endParaRPr lang="es-CO" sz="2500" dirty="0">
              <a:latin typeface="Impact" panose="020B0806030902050204" pitchFamily="34" charset="0"/>
            </a:endParaRPr>
          </a:p>
          <a:p>
            <a:endParaRPr lang="es-CO" sz="2500" dirty="0" smtClean="0">
              <a:latin typeface="Impact" panose="020B0806030902050204" pitchFamily="34" charset="0"/>
            </a:endParaRPr>
          </a:p>
          <a:p>
            <a:endParaRPr lang="es-CO" sz="2500" dirty="0">
              <a:latin typeface="Impact" panose="020B080603090205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791418" y="1460500"/>
            <a:ext cx="4491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/>
                <a:solidFill>
                  <a:schemeClr val="accent3"/>
                </a:solidFill>
                <a:effectLst/>
                <a:latin typeface="Impact" panose="020B0806030902050204" pitchFamily="34" charset="0"/>
              </a:rPr>
              <a:t>1</a:t>
            </a:r>
            <a:endParaRPr lang="es-ES" sz="5400" b="1" cap="none" spc="0" dirty="0">
              <a:ln/>
              <a:solidFill>
                <a:schemeClr val="accent3"/>
              </a:solidFill>
              <a:effectLst/>
              <a:latin typeface="Impact" panose="020B080603090205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749740" y="2527300"/>
            <a:ext cx="5325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/>
                <a:solidFill>
                  <a:schemeClr val="accent3"/>
                </a:solidFill>
                <a:effectLst/>
                <a:latin typeface="Impact" panose="020B0806030902050204" pitchFamily="34" charset="0"/>
              </a:rPr>
              <a:t>2</a:t>
            </a:r>
            <a:endParaRPr lang="es-ES" sz="5400" b="1" cap="none" spc="0" dirty="0">
              <a:ln/>
              <a:solidFill>
                <a:schemeClr val="accent3"/>
              </a:solidFill>
              <a:effectLst/>
              <a:latin typeface="Impact" panose="020B080603090205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781800" y="5003800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/>
                <a:solidFill>
                  <a:schemeClr val="accent3"/>
                </a:solidFill>
                <a:effectLst/>
                <a:latin typeface="Impact" panose="020B0806030902050204" pitchFamily="34" charset="0"/>
              </a:rPr>
              <a:t>3</a:t>
            </a:r>
            <a:endParaRPr lang="es-ES" sz="5400" b="1" cap="none" spc="0" dirty="0">
              <a:ln/>
              <a:solidFill>
                <a:schemeClr val="accent3"/>
              </a:solidFill>
              <a:effectLst/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05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logos-redes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4" b="68666"/>
          <a:stretch/>
        </p:blipFill>
        <p:spPr>
          <a:xfrm>
            <a:off x="288032" y="5933824"/>
            <a:ext cx="3409056" cy="7594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1" descr="logos-redes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73" b="38567"/>
          <a:stretch/>
        </p:blipFill>
        <p:spPr>
          <a:xfrm>
            <a:off x="3183857" y="5938306"/>
            <a:ext cx="3409056" cy="7594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1" descr="logos-redes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05" b="8835"/>
          <a:stretch/>
        </p:blipFill>
        <p:spPr>
          <a:xfrm>
            <a:off x="6539126" y="5924859"/>
            <a:ext cx="3409056" cy="7594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8" name="Conector recto 7"/>
          <p:cNvCxnSpPr/>
          <p:nvPr/>
        </p:nvCxnSpPr>
        <p:spPr>
          <a:xfrm>
            <a:off x="0" y="4669800"/>
            <a:ext cx="10920536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2"/>
          <p:cNvSpPr txBox="1"/>
          <p:nvPr/>
        </p:nvSpPr>
        <p:spPr>
          <a:xfrm>
            <a:off x="502787" y="4579100"/>
            <a:ext cx="495748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4800" b="1" dirty="0" smtClean="0">
                <a:ln/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REDES SOCIALES</a:t>
            </a:r>
            <a:endParaRPr lang="es-MX" sz="4800" b="1" dirty="0">
              <a:ln/>
              <a:solidFill>
                <a:schemeClr val="accent1">
                  <a:lumMod val="5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46181" y="4174566"/>
            <a:ext cx="30328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200" dirty="0">
                <a:ln/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VISITA NUESTRAS </a:t>
            </a:r>
            <a:endParaRPr lang="es-CO" sz="320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47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-59602" y="0"/>
            <a:ext cx="12192000" cy="6858000"/>
          </a:xfrm>
          <a:prstGeom prst="rect">
            <a:avLst/>
          </a:prstGeom>
          <a:solidFill>
            <a:srgbClr val="1262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5" name="Conector recto 4"/>
          <p:cNvCxnSpPr/>
          <p:nvPr/>
        </p:nvCxnSpPr>
        <p:spPr>
          <a:xfrm>
            <a:off x="3042695" y="0"/>
            <a:ext cx="27764" cy="4321743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2243171" y="3743454"/>
            <a:ext cx="8856984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5400" dirty="0">
                <a:solidFill>
                  <a:schemeClr val="bg1"/>
                </a:solidFill>
                <a:latin typeface="Impact" panose="020B0806030902050204" pitchFamily="34" charset="0"/>
              </a:rPr>
              <a:t>2</a:t>
            </a:r>
            <a:r>
              <a:rPr lang="es-CO" sz="5400" dirty="0" smtClean="0">
                <a:solidFill>
                  <a:schemeClr val="bg1"/>
                </a:solidFill>
                <a:latin typeface="Impact" panose="020B0806030902050204" pitchFamily="34" charset="0"/>
              </a:rPr>
              <a:t>. CONDICIONES ACTUALES</a:t>
            </a:r>
            <a:endParaRPr lang="es-CO" sz="5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2532679" y="-354949"/>
            <a:ext cx="6814932" cy="1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756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60631" y="1405287"/>
            <a:ext cx="3990249" cy="522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173254" y="382498"/>
            <a:ext cx="8190997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CO" sz="2800" dirty="0" smtClean="0">
                <a:solidFill>
                  <a:schemeClr val="bg1"/>
                </a:solidFill>
                <a:latin typeface="Impact" panose="020B0806030902050204" pitchFamily="34" charset="0"/>
              </a:rPr>
              <a:t>PROYECCIÓN MJO  / 25 Mar - 04 </a:t>
            </a:r>
            <a:r>
              <a:rPr lang="es-CO" sz="2800" dirty="0" err="1" smtClean="0">
                <a:solidFill>
                  <a:schemeClr val="bg1"/>
                </a:solidFill>
                <a:latin typeface="Impact" panose="020B0806030902050204" pitchFamily="34" charset="0"/>
              </a:rPr>
              <a:t>May</a:t>
            </a:r>
            <a:r>
              <a:rPr lang="es-CO" sz="2800" dirty="0" smtClean="0">
                <a:solidFill>
                  <a:schemeClr val="bg1"/>
                </a:solidFill>
                <a:latin typeface="Impact" panose="020B0806030902050204" pitchFamily="34" charset="0"/>
              </a:rPr>
              <a:t> \</a:t>
            </a:r>
            <a:endParaRPr lang="es-CO" sz="2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7276698" y="1763212"/>
            <a:ext cx="4158114" cy="2879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/>
          <p:cNvSpPr/>
          <p:nvPr/>
        </p:nvSpPr>
        <p:spPr>
          <a:xfrm>
            <a:off x="10152749" y="1140598"/>
            <a:ext cx="1393331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sz="1400" dirty="0" smtClean="0">
                <a:latin typeface="Impact" panose="020B0806030902050204" pitchFamily="34" charset="0"/>
              </a:rPr>
              <a:t>Proyección Abril</a:t>
            </a:r>
            <a:endParaRPr lang="es-CO" sz="1400" dirty="0">
              <a:latin typeface="Impact" panose="020B080603090205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14342" y="2070210"/>
            <a:ext cx="1436612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sz="1400" dirty="0" smtClean="0">
                <a:latin typeface="Impact" panose="020B0806030902050204" pitchFamily="34" charset="0"/>
              </a:rPr>
              <a:t>Condición Actual</a:t>
            </a:r>
            <a:endParaRPr lang="es-CO" sz="1400" dirty="0">
              <a:latin typeface="Impact" panose="020B0806030902050204" pitchFamily="34" charset="0"/>
            </a:endParaRPr>
          </a:p>
        </p:txBody>
      </p:sp>
      <p:pic>
        <p:nvPicPr>
          <p:cNvPr id="2" name="Picture 2" descr="200 hecto Pascals Velocity Potential Anomal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42" y="2396122"/>
            <a:ext cx="5334000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29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 descr="Temperatu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105" y="1045257"/>
            <a:ext cx="2698010" cy="208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Temperatur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5" b="5100"/>
          <a:stretch/>
        </p:blipFill>
        <p:spPr bwMode="auto">
          <a:xfrm>
            <a:off x="3527626" y="4802215"/>
            <a:ext cx="2713494" cy="174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Temperatu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363" y="2800838"/>
            <a:ext cx="2698009" cy="208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Temperatu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32" y="1061042"/>
            <a:ext cx="2696400" cy="208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Temperatur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7" y="2813230"/>
            <a:ext cx="2698009" cy="194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Temperatur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20" y="4421558"/>
            <a:ext cx="2722880" cy="216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http://img0.cptec.inpe.br/~rclima/enso/tsm/semanal/plano.gif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3" b="4013"/>
          <a:stretch/>
        </p:blipFill>
        <p:spPr bwMode="auto">
          <a:xfrm>
            <a:off x="6474539" y="3081367"/>
            <a:ext cx="2581148" cy="174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http://img0.cptec.inpe.br/~rclima/enso/tsm/semanal/plano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479" y="1077526"/>
            <a:ext cx="2702145" cy="208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77001" y="412913"/>
            <a:ext cx="8190997" cy="41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CO" sz="2600" dirty="0" smtClean="0">
                <a:solidFill>
                  <a:schemeClr val="bg1"/>
                </a:solidFill>
                <a:latin typeface="Impact" panose="020B0806030902050204" pitchFamily="34" charset="0"/>
              </a:rPr>
              <a:t>Seguimiento </a:t>
            </a:r>
            <a:r>
              <a:rPr lang="es-CO" sz="2400" dirty="0" smtClean="0">
                <a:solidFill>
                  <a:schemeClr val="bg1"/>
                </a:solidFill>
                <a:latin typeface="Impact" panose="020B0806030902050204" pitchFamily="34" charset="0"/>
              </a:rPr>
              <a:t>Océano Pacífico Tropical – Anomalía TSM</a:t>
            </a:r>
          </a:p>
        </p:txBody>
      </p:sp>
      <p:sp>
        <p:nvSpPr>
          <p:cNvPr id="17" name="Rectángulo 37"/>
          <p:cNvSpPr/>
          <p:nvPr/>
        </p:nvSpPr>
        <p:spPr>
          <a:xfrm>
            <a:off x="319164" y="1192053"/>
            <a:ext cx="350514" cy="4359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200" cap="none" spc="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1</a:t>
            </a:r>
            <a:endParaRPr lang="es-ES" sz="2200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sp>
        <p:nvSpPr>
          <p:cNvPr id="18" name="Rectángulo 37"/>
          <p:cNvSpPr/>
          <p:nvPr/>
        </p:nvSpPr>
        <p:spPr>
          <a:xfrm>
            <a:off x="300707" y="2943658"/>
            <a:ext cx="350514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200" cap="none" spc="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2</a:t>
            </a:r>
            <a:endParaRPr lang="es-ES" sz="2200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sp>
        <p:nvSpPr>
          <p:cNvPr id="19" name="Rectángulo 37"/>
          <p:cNvSpPr/>
          <p:nvPr/>
        </p:nvSpPr>
        <p:spPr>
          <a:xfrm>
            <a:off x="328674" y="4680014"/>
            <a:ext cx="303136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2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3</a:t>
            </a:r>
            <a:endParaRPr lang="es-ES" sz="2200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cxnSp>
        <p:nvCxnSpPr>
          <p:cNvPr id="29" name="Conector recto 28"/>
          <p:cNvCxnSpPr/>
          <p:nvPr/>
        </p:nvCxnSpPr>
        <p:spPr>
          <a:xfrm flipV="1">
            <a:off x="573864" y="1254245"/>
            <a:ext cx="0" cy="54047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Rectángulo 29"/>
          <p:cNvSpPr/>
          <p:nvPr/>
        </p:nvSpPr>
        <p:spPr>
          <a:xfrm>
            <a:off x="513000" y="6416370"/>
            <a:ext cx="752129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1400" dirty="0" smtClean="0">
                <a:latin typeface="Impact" panose="020B0806030902050204" pitchFamily="34" charset="0"/>
              </a:rPr>
              <a:t>Febrero</a:t>
            </a:r>
          </a:p>
        </p:txBody>
      </p:sp>
      <p:sp>
        <p:nvSpPr>
          <p:cNvPr id="35" name="Rectángulo 37"/>
          <p:cNvSpPr/>
          <p:nvPr/>
        </p:nvSpPr>
        <p:spPr>
          <a:xfrm>
            <a:off x="3151112" y="1163481"/>
            <a:ext cx="350514" cy="4359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200" cap="none" spc="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4</a:t>
            </a:r>
            <a:endParaRPr lang="es-ES" sz="2200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sp>
        <p:nvSpPr>
          <p:cNvPr id="36" name="Rectángulo 37"/>
          <p:cNvSpPr/>
          <p:nvPr/>
        </p:nvSpPr>
        <p:spPr>
          <a:xfrm>
            <a:off x="3147895" y="2915086"/>
            <a:ext cx="350514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200" cap="none" spc="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5</a:t>
            </a:r>
            <a:endParaRPr lang="es-ES" sz="2200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sp>
        <p:nvSpPr>
          <p:cNvPr id="37" name="Rectángulo 37"/>
          <p:cNvSpPr/>
          <p:nvPr/>
        </p:nvSpPr>
        <p:spPr>
          <a:xfrm>
            <a:off x="3175862" y="4651442"/>
            <a:ext cx="303136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20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6</a:t>
            </a:r>
            <a:endParaRPr lang="es-ES" sz="2200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cxnSp>
        <p:nvCxnSpPr>
          <p:cNvPr id="38" name="Conector recto 37"/>
          <p:cNvCxnSpPr/>
          <p:nvPr/>
        </p:nvCxnSpPr>
        <p:spPr>
          <a:xfrm flipV="1">
            <a:off x="3430677" y="1225673"/>
            <a:ext cx="0" cy="54047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Rectángulo 38"/>
          <p:cNvSpPr/>
          <p:nvPr/>
        </p:nvSpPr>
        <p:spPr>
          <a:xfrm>
            <a:off x="3372038" y="6416370"/>
            <a:ext cx="840295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1400" dirty="0" smtClean="0">
                <a:latin typeface="Impact" panose="020B0806030902050204" pitchFamily="34" charset="0"/>
              </a:rPr>
              <a:t>Feb - Mar</a:t>
            </a:r>
            <a:endParaRPr lang="es-CO" sz="1400" dirty="0">
              <a:latin typeface="Impact" panose="020B0806030902050204" pitchFamily="34" charset="0"/>
            </a:endParaRPr>
          </a:p>
        </p:txBody>
      </p:sp>
      <p:sp>
        <p:nvSpPr>
          <p:cNvPr id="40" name="Rectángulo 37"/>
          <p:cNvSpPr/>
          <p:nvPr/>
        </p:nvSpPr>
        <p:spPr>
          <a:xfrm>
            <a:off x="6033823" y="1163481"/>
            <a:ext cx="350514" cy="4359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200" cap="none" spc="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7</a:t>
            </a:r>
            <a:endParaRPr lang="es-ES" sz="2200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sp>
        <p:nvSpPr>
          <p:cNvPr id="41" name="Rectángulo 37"/>
          <p:cNvSpPr/>
          <p:nvPr/>
        </p:nvSpPr>
        <p:spPr>
          <a:xfrm>
            <a:off x="6015366" y="2915086"/>
            <a:ext cx="350514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200" cap="none" spc="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8</a:t>
            </a:r>
            <a:endParaRPr lang="es-ES" sz="2200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sp>
        <p:nvSpPr>
          <p:cNvPr id="42" name="Rectángulo 37"/>
          <p:cNvSpPr/>
          <p:nvPr/>
        </p:nvSpPr>
        <p:spPr>
          <a:xfrm>
            <a:off x="6043333" y="4651442"/>
            <a:ext cx="303136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20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9</a:t>
            </a:r>
            <a:endParaRPr lang="es-ES" sz="2200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cxnSp>
        <p:nvCxnSpPr>
          <p:cNvPr id="43" name="Conector recto 42"/>
          <p:cNvCxnSpPr/>
          <p:nvPr/>
        </p:nvCxnSpPr>
        <p:spPr>
          <a:xfrm flipV="1">
            <a:off x="6298148" y="1225673"/>
            <a:ext cx="0" cy="54047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Rectángulo 43"/>
          <p:cNvSpPr/>
          <p:nvPr/>
        </p:nvSpPr>
        <p:spPr>
          <a:xfrm>
            <a:off x="6299324" y="6427458"/>
            <a:ext cx="620684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1400" dirty="0" smtClean="0">
                <a:latin typeface="Impact" panose="020B0806030902050204" pitchFamily="34" charset="0"/>
              </a:rPr>
              <a:t>Marzo</a:t>
            </a:r>
            <a:endParaRPr lang="es-CO" sz="1400" dirty="0">
              <a:latin typeface="Impact" panose="020B0806030902050204" pitchFamily="34" charset="0"/>
            </a:endParaRPr>
          </a:p>
        </p:txBody>
      </p:sp>
      <p:sp>
        <p:nvSpPr>
          <p:cNvPr id="45" name="Rectángulo 37"/>
          <p:cNvSpPr/>
          <p:nvPr/>
        </p:nvSpPr>
        <p:spPr>
          <a:xfrm>
            <a:off x="8784280" y="1163481"/>
            <a:ext cx="561311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200" cap="none" spc="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10</a:t>
            </a:r>
            <a:endParaRPr lang="es-ES" sz="2200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sp>
        <p:nvSpPr>
          <p:cNvPr id="46" name="Rectángulo 37"/>
          <p:cNvSpPr/>
          <p:nvPr/>
        </p:nvSpPr>
        <p:spPr>
          <a:xfrm>
            <a:off x="8834410" y="2915086"/>
            <a:ext cx="514937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200" cap="none" spc="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11</a:t>
            </a:r>
            <a:endParaRPr lang="es-ES" sz="2200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sp>
        <p:nvSpPr>
          <p:cNvPr id="47" name="Rectángulo 37"/>
          <p:cNvSpPr/>
          <p:nvPr/>
        </p:nvSpPr>
        <p:spPr>
          <a:xfrm>
            <a:off x="8764913" y="4651442"/>
            <a:ext cx="609552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20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12</a:t>
            </a:r>
            <a:endParaRPr lang="es-ES" sz="2200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cxnSp>
        <p:nvCxnSpPr>
          <p:cNvPr id="48" name="Conector recto 47"/>
          <p:cNvCxnSpPr/>
          <p:nvPr/>
        </p:nvCxnSpPr>
        <p:spPr>
          <a:xfrm flipV="1">
            <a:off x="9231485" y="1225673"/>
            <a:ext cx="0" cy="54047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9" name="Rectángulo 48"/>
          <p:cNvSpPr/>
          <p:nvPr/>
        </p:nvSpPr>
        <p:spPr>
          <a:xfrm>
            <a:off x="8758220" y="6427458"/>
            <a:ext cx="994183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>
              <a:lnSpc>
                <a:spcPct val="80000"/>
              </a:lnSpc>
            </a:pPr>
            <a:r>
              <a:rPr lang="es-CO" sz="1400" dirty="0" smtClean="0">
                <a:latin typeface="Impact" panose="020B0806030902050204" pitchFamily="34" charset="0"/>
              </a:rPr>
              <a:t>Abril</a:t>
            </a:r>
            <a:endParaRPr lang="es-CO" sz="1400" dirty="0">
              <a:latin typeface="Impact" panose="020B0806030902050204" pitchFamily="34" charset="0"/>
            </a:endParaRPr>
          </a:p>
        </p:txBody>
      </p:sp>
      <p:pic>
        <p:nvPicPr>
          <p:cNvPr id="1028" name="Picture 4" descr="Temperatur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672" y="1077525"/>
            <a:ext cx="2702145" cy="208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41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/>
          <p:cNvSpPr/>
          <p:nvPr/>
        </p:nvSpPr>
        <p:spPr>
          <a:xfrm>
            <a:off x="6083429" y="4064506"/>
            <a:ext cx="3941432" cy="2509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/>
          <a:srcRect l="1633" t="2946" r="1445" b="3459"/>
          <a:stretch/>
        </p:blipFill>
        <p:spPr>
          <a:xfrm>
            <a:off x="6003931" y="1787615"/>
            <a:ext cx="4020930" cy="1862538"/>
          </a:xfrm>
          <a:prstGeom prst="rect">
            <a:avLst/>
          </a:prstGeom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4850778"/>
              </p:ext>
            </p:extLst>
          </p:nvPr>
        </p:nvGraphicFramePr>
        <p:xfrm>
          <a:off x="5956139" y="1113781"/>
          <a:ext cx="4116514" cy="59571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84354">
                  <a:extLst>
                    <a:ext uri="{9D8B030D-6E8A-4147-A177-3AD203B41FA5}">
                      <a16:colId xmlns="" xmlns:a16="http://schemas.microsoft.com/office/drawing/2014/main" val="3876037351"/>
                    </a:ext>
                  </a:extLst>
                </a:gridCol>
                <a:gridCol w="1447548">
                  <a:extLst>
                    <a:ext uri="{9D8B030D-6E8A-4147-A177-3AD203B41FA5}">
                      <a16:colId xmlns="" xmlns:a16="http://schemas.microsoft.com/office/drawing/2014/main" val="3948429222"/>
                    </a:ext>
                  </a:extLst>
                </a:gridCol>
                <a:gridCol w="1384612">
                  <a:extLst>
                    <a:ext uri="{9D8B030D-6E8A-4147-A177-3AD203B41FA5}">
                      <a16:colId xmlns="" xmlns:a16="http://schemas.microsoft.com/office/drawing/2014/main" val="3512389341"/>
                    </a:ext>
                  </a:extLst>
                </a:gridCol>
              </a:tblGrid>
              <a:tr h="261051">
                <a:tc>
                  <a:txBody>
                    <a:bodyPr/>
                    <a:lstStyle/>
                    <a:p>
                      <a:pPr algn="ctr"/>
                      <a:r>
                        <a:rPr lang="es-CO" sz="1100" b="0" dirty="0" smtClean="0">
                          <a:latin typeface="Britannic Bold" panose="020B0903060703020204" pitchFamily="34" charset="0"/>
                        </a:rPr>
                        <a:t>REGIÓN</a:t>
                      </a:r>
                      <a:endParaRPr lang="es-CO" sz="1100" b="0" dirty="0">
                        <a:latin typeface="Britannic Bold" panose="020B09030607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b="0" dirty="0" smtClean="0">
                          <a:latin typeface="Britannic Bold" panose="020B0903060703020204" pitchFamily="34" charset="0"/>
                        </a:rPr>
                        <a:t>SEMANA ANTERIOR</a:t>
                      </a:r>
                      <a:endParaRPr lang="es-CO" sz="1100" b="0" dirty="0">
                        <a:latin typeface="Britannic Bold" panose="020B09030607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b="0" dirty="0" smtClean="0">
                          <a:latin typeface="Britannic Bold" panose="020B0903060703020204" pitchFamily="34" charset="0"/>
                        </a:rPr>
                        <a:t>SEMANA ACTUAL</a:t>
                      </a:r>
                      <a:endParaRPr lang="es-CO" sz="1100" b="0" dirty="0">
                        <a:latin typeface="Britannic Bold" panose="020B09030607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92462967"/>
                  </a:ext>
                </a:extLst>
              </a:tr>
              <a:tr h="3346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300" b="0" dirty="0" smtClean="0">
                          <a:solidFill>
                            <a:schemeClr val="tx1"/>
                          </a:solidFill>
                          <a:latin typeface="Impact" panose="020B0806030902050204" pitchFamily="34" charset="0"/>
                        </a:rPr>
                        <a:t>Niño 3.4</a:t>
                      </a:r>
                      <a:endParaRPr lang="es-CO" sz="1300" b="0" dirty="0">
                        <a:solidFill>
                          <a:schemeClr val="tx1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300" b="0" dirty="0" smtClean="0">
                          <a:solidFill>
                            <a:srgbClr val="0070C0"/>
                          </a:solidFill>
                          <a:latin typeface="Impact" panose="020B0806030902050204" pitchFamily="34" charset="0"/>
                        </a:rPr>
                        <a:t>-0.8</a:t>
                      </a:r>
                      <a:r>
                        <a:rPr lang="es-CO" sz="1300" b="0" baseline="0" dirty="0" smtClean="0">
                          <a:solidFill>
                            <a:srgbClr val="0070C0"/>
                          </a:solidFill>
                          <a:latin typeface="Impact" panose="020B0806030902050204" pitchFamily="34" charset="0"/>
                        </a:rPr>
                        <a:t> °C</a:t>
                      </a:r>
                      <a:endParaRPr lang="es-CO" sz="1300" b="0" dirty="0">
                        <a:solidFill>
                          <a:srgbClr val="0070C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1" hangingPunct="1">
                        <a:spcBef>
                          <a:spcPct val="5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en-US" sz="1300" b="0" smtClean="0">
                          <a:solidFill>
                            <a:srgbClr val="0070C0"/>
                          </a:solidFill>
                          <a:latin typeface="Impact" panose="020B0806030902050204" pitchFamily="34" charset="0"/>
                          <a:cs typeface="Times New Roman" panose="02020603050405020304" pitchFamily="18" charset="0"/>
                        </a:rPr>
                        <a:t>-0.7 </a:t>
                      </a:r>
                      <a:r>
                        <a:rPr lang="en-US" altLang="en-US" sz="1300" b="0" dirty="0" smtClean="0">
                          <a:solidFill>
                            <a:srgbClr val="0070C0"/>
                          </a:solidFill>
                          <a:latin typeface="Impact" panose="020B0806030902050204" pitchFamily="34" charset="0"/>
                          <a:cs typeface="Times New Roman" panose="02020603050405020304" pitchFamily="18" charset="0"/>
                        </a:rPr>
                        <a:t>ºC</a:t>
                      </a:r>
                      <a:endParaRPr lang="en-US" altLang="en-US" sz="1300" b="0" dirty="0">
                        <a:solidFill>
                          <a:srgbClr val="0070C0"/>
                        </a:solidFill>
                        <a:latin typeface="Impact" panose="020B080603090205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94792499"/>
                  </a:ext>
                </a:extLst>
              </a:tr>
            </a:tbl>
          </a:graphicData>
        </a:graphic>
      </p:graphicFrame>
      <p:sp>
        <p:nvSpPr>
          <p:cNvPr id="9" name="Rectángulo 8"/>
          <p:cNvSpPr/>
          <p:nvPr/>
        </p:nvSpPr>
        <p:spPr>
          <a:xfrm>
            <a:off x="8480163" y="3661459"/>
            <a:ext cx="1652965" cy="264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sz="1400" dirty="0" smtClean="0">
                <a:solidFill>
                  <a:srgbClr val="8AD7F8"/>
                </a:solidFill>
                <a:latin typeface="Impact" panose="020B0806030902050204" pitchFamily="34" charset="0"/>
              </a:rPr>
              <a:t>Regiones El Niño</a:t>
            </a:r>
            <a:endParaRPr lang="es-CO" sz="1400" dirty="0">
              <a:solidFill>
                <a:srgbClr val="8AD7F8"/>
              </a:solidFill>
              <a:latin typeface="Impact" panose="020B080603090205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158455" y="2507331"/>
            <a:ext cx="3801600" cy="11016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 10"/>
          <p:cNvSpPr/>
          <p:nvPr/>
        </p:nvSpPr>
        <p:spPr>
          <a:xfrm>
            <a:off x="1153692" y="1135781"/>
            <a:ext cx="3811604" cy="1106906"/>
          </a:xfrm>
          <a:prstGeom prst="rect">
            <a:avLst/>
          </a:prstGeom>
          <a:noFill/>
          <a:ln w="57150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Rectángulo 11"/>
          <p:cNvSpPr/>
          <p:nvPr/>
        </p:nvSpPr>
        <p:spPr>
          <a:xfrm>
            <a:off x="1153692" y="3869355"/>
            <a:ext cx="3811604" cy="1106906"/>
          </a:xfrm>
          <a:prstGeom prst="rect">
            <a:avLst/>
          </a:prstGeom>
          <a:noFill/>
          <a:ln w="57150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 12"/>
          <p:cNvSpPr/>
          <p:nvPr/>
        </p:nvSpPr>
        <p:spPr>
          <a:xfrm>
            <a:off x="1153692" y="5221705"/>
            <a:ext cx="3811604" cy="1106906"/>
          </a:xfrm>
          <a:prstGeom prst="rect">
            <a:avLst/>
          </a:prstGeom>
          <a:noFill/>
          <a:ln w="57150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CuadroTexto 13"/>
          <p:cNvSpPr txBox="1"/>
          <p:nvPr/>
        </p:nvSpPr>
        <p:spPr>
          <a:xfrm>
            <a:off x="77001" y="412913"/>
            <a:ext cx="9124751" cy="41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CO" sz="2600" dirty="0" smtClean="0">
                <a:solidFill>
                  <a:schemeClr val="bg1"/>
                </a:solidFill>
                <a:latin typeface="Impact" panose="020B0806030902050204" pitchFamily="34" charset="0"/>
              </a:rPr>
              <a:t>Seguimiento </a:t>
            </a:r>
            <a:r>
              <a:rPr lang="es-CO" sz="2400" dirty="0" smtClean="0">
                <a:solidFill>
                  <a:schemeClr val="bg1"/>
                </a:solidFill>
                <a:latin typeface="Impact" panose="020B0806030902050204" pitchFamily="34" charset="0"/>
              </a:rPr>
              <a:t>Océano Pacífico Tropical - Anomalía TSM - Región 3.4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7401055" y="4039814"/>
            <a:ext cx="1226682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sz="1400" dirty="0" smtClean="0">
                <a:latin typeface="Impact" panose="020B0806030902050204" pitchFamily="34" charset="0"/>
              </a:rPr>
              <a:t>Subsuperficie</a:t>
            </a:r>
            <a:endParaRPr lang="es-CO" sz="1400" dirty="0">
              <a:latin typeface="Impact" panose="020B0806030902050204" pitchFamily="34" charset="0"/>
            </a:endParaRPr>
          </a:p>
        </p:txBody>
      </p:sp>
      <p:pic>
        <p:nvPicPr>
          <p:cNvPr id="2050" name="Picture 2" descr="Equatorial Pacific Temperature Depth Anomaly Anima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745" y="4304502"/>
            <a:ext cx="2980800" cy="223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2" t="5000" r="8630" b="10834"/>
          <a:stretch>
            <a:fillRect/>
          </a:stretch>
        </p:blipFill>
        <p:spPr bwMode="auto">
          <a:xfrm>
            <a:off x="1090754" y="1003303"/>
            <a:ext cx="3886200" cy="51816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255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77001" y="412913"/>
            <a:ext cx="9124751" cy="41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CO" sz="2600" dirty="0" smtClean="0">
                <a:solidFill>
                  <a:schemeClr val="bg1"/>
                </a:solidFill>
                <a:latin typeface="Impact" panose="020B0806030902050204" pitchFamily="34" charset="0"/>
              </a:rPr>
              <a:t>Seguimiento Región El Niño 3.4 – Índice</a:t>
            </a:r>
            <a:endParaRPr lang="es-CO" sz="2400" dirty="0" smtClean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0169121" y="1898338"/>
            <a:ext cx="989438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dirty="0">
                <a:solidFill>
                  <a:srgbClr val="1162B3"/>
                </a:solidFill>
                <a:latin typeface="Impact" panose="020B0806030902050204" pitchFamily="34" charset="0"/>
              </a:rPr>
              <a:t>ERSST.v4</a:t>
            </a:r>
          </a:p>
        </p:txBody>
      </p:sp>
      <p:sp>
        <p:nvSpPr>
          <p:cNvPr id="3" name="Rectángulo 2"/>
          <p:cNvSpPr/>
          <p:nvPr/>
        </p:nvSpPr>
        <p:spPr>
          <a:xfrm>
            <a:off x="8824298" y="5036638"/>
            <a:ext cx="2271403" cy="300900"/>
          </a:xfrm>
          <a:prstGeom prst="rect">
            <a:avLst/>
          </a:prstGeom>
          <a:solidFill>
            <a:srgbClr val="0070C0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Rectángulo 18"/>
          <p:cNvSpPr/>
          <p:nvPr/>
        </p:nvSpPr>
        <p:spPr>
          <a:xfrm>
            <a:off x="1863517" y="5401332"/>
            <a:ext cx="720198" cy="301276"/>
          </a:xfrm>
          <a:prstGeom prst="rect">
            <a:avLst/>
          </a:prstGeom>
          <a:solidFill>
            <a:srgbClr val="0070C0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041" y="2306638"/>
            <a:ext cx="9714698" cy="355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2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2276</TotalTime>
  <Words>1121</Words>
  <Application>Microsoft Office PowerPoint</Application>
  <PresentationFormat>Panorámica</PresentationFormat>
  <Paragraphs>302</Paragraphs>
  <Slides>42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53" baseType="lpstr">
      <vt:lpstr>PMingLiU</vt:lpstr>
      <vt:lpstr>Arial</vt:lpstr>
      <vt:lpstr>Arial Narrow</vt:lpstr>
      <vt:lpstr>Britannic Bold</vt:lpstr>
      <vt:lpstr>Calibri</vt:lpstr>
      <vt:lpstr>Calibri Light</vt:lpstr>
      <vt:lpstr>Cambria</vt:lpstr>
      <vt:lpstr>Impact</vt:lpstr>
      <vt:lpstr>Myriad Pro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Wilson Samuel Becerra Salamanca</dc:creator>
  <cp:lastModifiedBy>Nury Johana Julieta Serna Cuenca</cp:lastModifiedBy>
  <cp:revision>167</cp:revision>
  <dcterms:created xsi:type="dcterms:W3CDTF">2015-05-27T16:00:17Z</dcterms:created>
  <dcterms:modified xsi:type="dcterms:W3CDTF">2018-04-05T13:14:35Z</dcterms:modified>
</cp:coreProperties>
</file>