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5" r:id="rId2"/>
    <p:sldId id="35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jía, Julieth X" initials="MJX" lastIdx="108" clrIdx="0">
    <p:extLst>
      <p:ext uri="{19B8F6BF-5375-455C-9EA6-DF929625EA0E}">
        <p15:presenceInfo xmlns:p15="http://schemas.microsoft.com/office/powerpoint/2012/main" userId="S-1-5-21-1574133155-1553676763-697575874-27971" providerId="AD"/>
      </p:ext>
    </p:extLst>
  </p:cmAuthor>
  <p:cmAuthor id="2" name="LORENA GIRALDO MONDRAGON" initials="LGM" lastIdx="27" clrIdx="1">
    <p:extLst>
      <p:ext uri="{19B8F6BF-5375-455C-9EA6-DF929625EA0E}">
        <p15:presenceInfo xmlns:p15="http://schemas.microsoft.com/office/powerpoint/2012/main" userId="S-1-5-21-52832475-610219855-629764512-200483" providerId="AD"/>
      </p:ext>
    </p:extLst>
  </p:cmAuthor>
  <p:cmAuthor id="3" name="Luque, Raul R" initials="LRR" lastIdx="38" clrIdx="2">
    <p:extLst>
      <p:ext uri="{19B8F6BF-5375-455C-9EA6-DF929625EA0E}">
        <p15:presenceInfo xmlns:p15="http://schemas.microsoft.com/office/powerpoint/2012/main" userId="S-1-5-21-1574133155-1553676763-697575874-17341" providerId="AD"/>
      </p:ext>
    </p:extLst>
  </p:cmAuthor>
  <p:cmAuthor id="4" name="Arango, Anna M" initials="AAM" lastIdx="29" clrIdx="3">
    <p:extLst>
      <p:ext uri="{19B8F6BF-5375-455C-9EA6-DF929625EA0E}">
        <p15:presenceInfo xmlns:p15="http://schemas.microsoft.com/office/powerpoint/2012/main" userId="S-1-5-21-1574133155-1553676763-697575874-28710" providerId="AD"/>
      </p:ext>
    </p:extLst>
  </p:cmAuthor>
  <p:cmAuthor id="5" name="Patiño, Carolina" initials="PC" lastIdx="1" clrIdx="4">
    <p:extLst>
      <p:ext uri="{19B8F6BF-5375-455C-9EA6-DF929625EA0E}">
        <p15:presenceInfo xmlns:p15="http://schemas.microsoft.com/office/powerpoint/2012/main" userId="S-1-5-21-1574133155-1553676763-697575874-43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3"/>
    <a:srgbClr val="440099"/>
    <a:srgbClr val="AC145A"/>
    <a:srgbClr val="FFC600"/>
    <a:srgbClr val="2AD2C9"/>
    <a:srgbClr val="75787B"/>
    <a:srgbClr val="00966C"/>
    <a:srgbClr val="EA0202"/>
    <a:srgbClr val="7F7F7F"/>
    <a:srgbClr val="AF3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76"/>
  </p:normalViewPr>
  <p:slideViewPr>
    <p:cSldViewPr snapToGrid="0" snapToObjects="1">
      <p:cViewPr varScale="1">
        <p:scale>
          <a:sx n="78" d="100"/>
          <a:sy n="78" d="100"/>
        </p:scale>
        <p:origin x="76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D4D4-ED39-7F49-9EF7-594AFC281066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3EC5-95FF-1C46-8B2E-433AAB3A0C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9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ED74-4647-7F4C-BF8A-1B3DB14AC196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0ADA-FAE5-DA43-BA1C-827A177C80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740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E0ADA-FAE5-DA43-BA1C-827A177C80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307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66675" y="-29750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442A290-41F6-8042-8EAD-91FB53172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Auditoría Programación de la Operación</a:t>
            </a:r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D8877622-4CEE-084E-98A8-81C330D2AB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O" dirty="0"/>
              <a:t>INFORME EJECUTIVO</a:t>
            </a:r>
          </a:p>
          <a:p>
            <a:pPr lvl="0"/>
            <a:endParaRPr lang="es-CO" dirty="0"/>
          </a:p>
          <a:p>
            <a:pPr lvl="0"/>
            <a:r>
              <a:rPr lang="es-CO" dirty="0"/>
              <a:t>Noviembre de 2018</a:t>
            </a:r>
          </a:p>
        </p:txBody>
      </p:sp>
      <p:pic>
        <p:nvPicPr>
          <p:cNvPr id="10" name="Imagen 9" descr="rgb para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17018"/>
            <a:ext cx="3588366" cy="1800000"/>
          </a:xfrm>
          <a:prstGeom prst="rect">
            <a:avLst/>
          </a:prstGeom>
        </p:spPr>
      </p:pic>
      <p:pic>
        <p:nvPicPr>
          <p:cNvPr id="3" name="Imagen 2" descr="rgb para ppt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b="8664"/>
          <a:stretch/>
        </p:blipFill>
        <p:spPr>
          <a:xfrm>
            <a:off x="0" y="594138"/>
            <a:ext cx="3147442" cy="6263862"/>
          </a:xfrm>
          <a:prstGeom prst="rect">
            <a:avLst/>
          </a:prstGeom>
        </p:spPr>
      </p:pic>
      <p:sp>
        <p:nvSpPr>
          <p:cNvPr id="16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4FF9DE-C067-EB43-9F76-7CAFB9CA2D6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45335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4EE800F5-B2E0-2847-A221-932A2078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EAFB00D9-80E0-F64D-8FEE-03F326F50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4A9EE6-E8CF-454B-8034-23EB29089E7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33520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8CA555-771F-CC4E-9EB8-65D20598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6988F392-F402-294C-A822-9FC7F8280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4AD92-5071-8D4D-A0A7-507EED8517A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4735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27297" b="7324"/>
          <a:stretch/>
        </p:blipFill>
        <p:spPr>
          <a:xfrm flipV="1">
            <a:off x="0" y="-4"/>
            <a:ext cx="1257300" cy="17598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0102C460-272B-A44E-ADEF-B5A98364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157A6E3D-3550-F940-8F76-80A65AAF3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19D9C-E4BE-2441-BFFC-69D67964440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70752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1968499"/>
            <a:ext cx="10038444" cy="4208463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1A272A8-E1FE-FE45-824F-A361B783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Imagen 13" descr="rgb para ppt-06.png">
            <a:extLst>
              <a:ext uri="{FF2B5EF4-FFF2-40B4-BE49-F238E27FC236}">
                <a16:creationId xmlns:a16="http://schemas.microsoft.com/office/drawing/2014/main" id="{AC02A673-BE6D-E340-8F76-CDAE9D713A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E5BC438-B852-EE44-8D6E-E8857CF0AF2D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480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356" y="2004785"/>
            <a:ext cx="10038444" cy="41721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A23E25AE-2BC9-5B4E-BFF1-12881C82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56CEFB57-00A8-684B-95FE-468A4EC08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29083-C4D1-B64B-B638-369EE473F88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93125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979842"/>
            <a:ext cx="47625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1979842"/>
            <a:ext cx="47625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3"/>
            <a:ext cx="12192000" cy="175986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6" y="365125"/>
            <a:ext cx="100384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3" name="Imagen 12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2" t="31188" b="3049"/>
          <a:stretch/>
        </p:blipFill>
        <p:spPr>
          <a:xfrm>
            <a:off x="0" y="-4"/>
            <a:ext cx="1257300" cy="1759860"/>
          </a:xfrm>
          <a:prstGeom prst="rect">
            <a:avLst/>
          </a:prstGeom>
        </p:spPr>
      </p:pic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2277D9A7-9AAF-9641-AA59-55F02FC0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Imagen 16" descr="rgb para ppt-06.png">
            <a:extLst>
              <a:ext uri="{FF2B5EF4-FFF2-40B4-BE49-F238E27FC236}">
                <a16:creationId xmlns:a16="http://schemas.microsoft.com/office/drawing/2014/main" id="{485278A0-A31D-1F45-B770-B5342A45B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8432-A478-894F-9476-E12165DFEE79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44485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6334897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332C49-6524-1144-B587-2837293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50536" cy="39350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99B3D59D-180C-B64E-8D48-4AAE14D9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Imagen 12" descr="rgb para ppt-06.png">
            <a:extLst>
              <a:ext uri="{FF2B5EF4-FFF2-40B4-BE49-F238E27FC236}">
                <a16:creationId xmlns:a16="http://schemas.microsoft.com/office/drawing/2014/main" id="{0E24180C-FF7B-8245-8EB6-91E9F007F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AEB559-93E6-6841-8180-5F27C8350BA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03428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4DAAFD-7473-0645-8575-D6AE1C5C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112" y="0"/>
            <a:ext cx="4437888" cy="66733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3086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709010-CDEF-1947-B11D-F64558EEDF13}"/>
              </a:ext>
            </a:extLst>
          </p:cNvPr>
          <p:cNvSpPr txBox="1"/>
          <p:nvPr userDrawn="1"/>
        </p:nvSpPr>
        <p:spPr>
          <a:xfrm>
            <a:off x="838200" y="1825625"/>
            <a:ext cx="5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Este es el texto de su presentación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5C653005-C86B-A64A-BF9A-0775A7D0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Imagen 14" descr="rgb para ppt-06.png">
            <a:extLst>
              <a:ext uri="{FF2B5EF4-FFF2-40B4-BE49-F238E27FC236}">
                <a16:creationId xmlns:a16="http://schemas.microsoft.com/office/drawing/2014/main" id="{231FEA7B-4D03-AD40-823C-BC27AB921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3B802-CC69-4F46-87C8-141B5114D2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7617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0CC54070-CBEA-B040-B397-FBD4D8075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AD6E90-5B2E-234B-9ECE-CFA9E807DF61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135594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0"/>
            <a:ext cx="12192000" cy="6260757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7D307E3-AC0C-534D-86A4-51D2774A105C}"/>
              </a:ext>
            </a:extLst>
          </p:cNvPr>
          <p:cNvSpPr/>
          <p:nvPr userDrawn="1"/>
        </p:nvSpPr>
        <p:spPr>
          <a:xfrm>
            <a:off x="838200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7C9792-FBB0-BC40-8662-4948ED5C8E17}"/>
              </a:ext>
            </a:extLst>
          </p:cNvPr>
          <p:cNvSpPr/>
          <p:nvPr userDrawn="1"/>
        </p:nvSpPr>
        <p:spPr>
          <a:xfrm>
            <a:off x="4529781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C9371D-00B5-A342-BB07-4406D6144D16}"/>
              </a:ext>
            </a:extLst>
          </p:cNvPr>
          <p:cNvSpPr/>
          <p:nvPr userDrawn="1"/>
        </p:nvSpPr>
        <p:spPr>
          <a:xfrm>
            <a:off x="8221362" y="2306594"/>
            <a:ext cx="3132438" cy="3132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D5E66990-A987-1D41-B93D-1160BCEB2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 descr="rgb para ppt-06.png">
            <a:extLst>
              <a:ext uri="{FF2B5EF4-FFF2-40B4-BE49-F238E27FC236}">
                <a16:creationId xmlns:a16="http://schemas.microsoft.com/office/drawing/2014/main" id="{56F0FB25-A3A2-F943-A9F9-C0C81AB3F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BBA8C-5BCF-6646-8500-B1A0A3AF565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9377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1FFD87C-10C3-7D4E-AE22-E71D5F22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440099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5418FB-D333-5043-A467-D4D5BB7B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B6B89ED-6861-D646-83B0-F13D1305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8" name="Imagen 7" descr="rgb para ppt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b="8686"/>
          <a:stretch/>
        </p:blipFill>
        <p:spPr>
          <a:xfrm>
            <a:off x="0" y="612138"/>
            <a:ext cx="3147442" cy="6245862"/>
          </a:xfrm>
          <a:prstGeom prst="rect">
            <a:avLst/>
          </a:prstGeom>
        </p:spPr>
      </p:pic>
      <p:pic>
        <p:nvPicPr>
          <p:cNvPr id="10" name="Imagen 9" descr="rgb para ppt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64" y="4720580"/>
            <a:ext cx="3581265" cy="1796438"/>
          </a:xfrm>
          <a:prstGeom prst="rect">
            <a:avLst/>
          </a:prstGeom>
        </p:spPr>
      </p:pic>
      <p:sp>
        <p:nvSpPr>
          <p:cNvPr id="1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4EBA3-DAA2-1046-86F9-A338CBD3DBF3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0403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 descr="rgb para ppt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79" y="2038846"/>
            <a:ext cx="5542642" cy="2780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BF7EC7-DBCB-F04E-9330-6AEFEDB87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55AE08-12AD-7649-9F3E-53F80A9ED0F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06770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A8E2BD-F7EE-7B45-8E64-1A10C6F044C5}"/>
              </a:ext>
            </a:extLst>
          </p:cNvPr>
          <p:cNvSpPr/>
          <p:nvPr userDrawn="1"/>
        </p:nvSpPr>
        <p:spPr>
          <a:xfrm flipV="1">
            <a:off x="0" y="-1"/>
            <a:ext cx="12192000" cy="6858000"/>
          </a:xfrm>
          <a:prstGeom prst="rect">
            <a:avLst/>
          </a:prstGeom>
          <a:solidFill>
            <a:srgbClr val="FF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 descr="rgb para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0" y="2047982"/>
            <a:ext cx="5524428" cy="27711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74FC8F-D596-BE48-B6C0-619C26868F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3096" y="6078030"/>
            <a:ext cx="6845808" cy="2475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6410AB-5516-9D4B-8150-D76A49ACA80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2805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C2EF20B4-2C30-1A41-857C-29E23B8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EFE8339B-9DE8-674C-8C8C-9150DAFA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0" name="Imagen 9" descr="rgb para ppt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b="8690"/>
          <a:stretch/>
        </p:blipFill>
        <p:spPr>
          <a:xfrm>
            <a:off x="-1" y="612410"/>
            <a:ext cx="3144141" cy="6245590"/>
          </a:xfrm>
          <a:prstGeom prst="rect">
            <a:avLst/>
          </a:prstGeom>
        </p:spPr>
      </p:pic>
      <p:pic>
        <p:nvPicPr>
          <p:cNvPr id="18" name="Imagen 17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863B09-6798-984C-B1E5-A260A4EFE20E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2" name="Marcador de posición de texto 2">
            <a:extLst>
              <a:ext uri="{FF2B5EF4-FFF2-40B4-BE49-F238E27FC236}">
                <a16:creationId xmlns:a16="http://schemas.microsoft.com/office/drawing/2014/main" id="{8AB3F04A-9831-0A40-9D44-C65D8769DC4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47920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60" y="295866"/>
            <a:ext cx="84889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3" name="Marcador de posición de texto 2">
            <a:extLst>
              <a:ext uri="{FF2B5EF4-FFF2-40B4-BE49-F238E27FC236}">
                <a16:creationId xmlns:a16="http://schemas.microsoft.com/office/drawing/2014/main" id="{F065AD64-9492-8446-A36B-DB09D49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010" y="3389725"/>
            <a:ext cx="8488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E4A13-CEC4-D04B-9CBF-6DFEEA4002EB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D9EC0AA5-A91D-B04B-A38A-8121CD0EF8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1249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577FF32-55B4-4D43-9ACF-238FACF4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42" y="4826335"/>
            <a:ext cx="5705888" cy="1655961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7" name="Imagen 6" descr="rgb para ppt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-7407" b="8663"/>
          <a:stretch/>
        </p:blipFill>
        <p:spPr>
          <a:xfrm>
            <a:off x="0" y="86138"/>
            <a:ext cx="3147442" cy="6771862"/>
          </a:xfrm>
          <a:prstGeom prst="rect">
            <a:avLst/>
          </a:prstGeom>
        </p:spPr>
      </p:pic>
      <p:pic>
        <p:nvPicPr>
          <p:cNvPr id="16" name="Imagen 15" descr="rgb para ppt-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8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B62471-4FBD-7449-90B2-C4A3501976E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B41549E-64C2-4740-8F64-E9B98AC30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478291B7-0424-E442-B14B-5250B0419D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6899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823061B-93D4-5946-8BE4-474D1CDB97B8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F9FD45-EE6E-574C-9ED3-6D1B7913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4" y="1552005"/>
            <a:ext cx="9144000" cy="1548648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FF6A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B20752-4C8C-0741-9D04-579D36DC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794" y="337595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1" name="Imagen 10" descr="rgb para ppt-0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31" y="4748801"/>
            <a:ext cx="1948869" cy="977594"/>
          </a:xfrm>
          <a:prstGeom prst="rect">
            <a:avLst/>
          </a:prstGeom>
        </p:spPr>
      </p:pic>
      <p:sp>
        <p:nvSpPr>
          <p:cNvPr id="13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3FA8-6FBD-B948-9930-D7C80AC79684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55B6DB1C-CB94-204F-86F7-E4E7ED54C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404931" y="5781259"/>
            <a:ext cx="1884861" cy="315636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1705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84AA1F61-0474-774A-9797-8CAB0471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FA48D953-9AA4-964A-A68C-9CD07970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3562B8-DCFD-534A-A3DC-5A2B1B5D62E5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21060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C06B5-B6F9-5247-ADF1-D41B1E2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BBBFB-7000-9249-9A49-3DC1053B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8616C7-DFF2-484F-90CE-2F81FE876F49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9F982A02-A28C-FE40-9899-6D21BA7F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 descr="rgb para ppt-06.png">
            <a:extLst>
              <a:ext uri="{FF2B5EF4-FFF2-40B4-BE49-F238E27FC236}">
                <a16:creationId xmlns:a16="http://schemas.microsoft.com/office/drawing/2014/main" id="{753B8F8B-96E8-5F4C-AEB6-4A01C70B0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340969-BB2A-1A4C-80F2-ED94FAA7E51C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314504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F0920-F8F7-354D-9DFA-C441C412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E7AB2-9BE6-4A40-B004-D0553D0F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5B61D-5C6C-2C40-A566-F5119180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1C5B6C-4759-C341-971A-C8ABF6D1920E}"/>
              </a:ext>
            </a:extLst>
          </p:cNvPr>
          <p:cNvSpPr/>
          <p:nvPr userDrawn="1"/>
        </p:nvSpPr>
        <p:spPr>
          <a:xfrm flipV="1">
            <a:off x="0" y="6673348"/>
            <a:ext cx="12192000" cy="184649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F0F3A37B-972E-4841-8793-FF74F613E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6163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rgb para ppt-06.png">
            <a:extLst>
              <a:ext uri="{FF2B5EF4-FFF2-40B4-BE49-F238E27FC236}">
                <a16:creationId xmlns:a16="http://schemas.microsoft.com/office/drawing/2014/main" id="{16635558-88BE-9E4E-B3AF-2E3610FE1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536" y="6384481"/>
            <a:ext cx="620985" cy="3114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FB925-3AC8-0049-BDAF-F16F6C7B544A}"/>
              </a:ext>
            </a:extLst>
          </p:cNvPr>
          <p:cNvSpPr txBox="1"/>
          <p:nvPr userDrawn="1"/>
        </p:nvSpPr>
        <p:spPr>
          <a:xfrm>
            <a:off x="0" y="6642355"/>
            <a:ext cx="473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derechos reservados para XM S.A. E.S.P.</a:t>
            </a:r>
          </a:p>
        </p:txBody>
      </p:sp>
    </p:spTree>
    <p:extLst>
      <p:ext uri="{BB962C8B-B14F-4D97-AF65-F5344CB8AC3E}">
        <p14:creationId xmlns:p14="http://schemas.microsoft.com/office/powerpoint/2010/main" val="11155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8212853-4A44-0941-8F94-25442FF1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5DB4E2-AC5D-7F41-8CED-5DED4957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 err="1"/>
              <a:t>jlkjlkj</a:t>
            </a:r>
            <a:endParaRPr lang="es-ES" dirty="0"/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9251859" y="6357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7B7A483B-CFA5-2D45-B147-12E41216E0F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6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60" r:id="rId4"/>
    <p:sldLayoutId id="2147483676" r:id="rId5"/>
    <p:sldLayoutId id="2147483649" r:id="rId6"/>
    <p:sldLayoutId id="2147483650" r:id="rId7"/>
    <p:sldLayoutId id="2147483668" r:id="rId8"/>
    <p:sldLayoutId id="2147483652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4" r:id="rId16"/>
    <p:sldLayoutId id="2147483675" r:id="rId17"/>
    <p:sldLayoutId id="2147483663" r:id="rId18"/>
    <p:sldLayoutId id="2147483667" r:id="rId19"/>
    <p:sldLayoutId id="2147483665" r:id="rId20"/>
    <p:sldLayoutId id="2147483666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00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9ECC293-3B80-4B95-93D2-A9A384D817E3}"/>
              </a:ext>
            </a:extLst>
          </p:cNvPr>
          <p:cNvSpPr/>
          <p:nvPr/>
        </p:nvSpPr>
        <p:spPr>
          <a:xfrm>
            <a:off x="637380" y="2052822"/>
            <a:ext cx="2752354" cy="2752354"/>
          </a:xfrm>
          <a:prstGeom prst="ellipse">
            <a:avLst/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7D40AEE-3CFF-4047-AB09-2C709BB19ED6}"/>
              </a:ext>
            </a:extLst>
          </p:cNvPr>
          <p:cNvSpPr/>
          <p:nvPr/>
        </p:nvSpPr>
        <p:spPr>
          <a:xfrm>
            <a:off x="791671" y="2207113"/>
            <a:ext cx="2443772" cy="2443772"/>
          </a:xfrm>
          <a:prstGeom prst="ellipse">
            <a:avLst/>
          </a:prstGeom>
          <a:solidFill>
            <a:schemeClr val="bg1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írculo parcial 4">
            <a:extLst>
              <a:ext uri="{FF2B5EF4-FFF2-40B4-BE49-F238E27FC236}">
                <a16:creationId xmlns:a16="http://schemas.microsoft.com/office/drawing/2014/main" id="{C6A432DE-BEBC-44C7-BE5F-C571338021E4}"/>
              </a:ext>
            </a:extLst>
          </p:cNvPr>
          <p:cNvSpPr/>
          <p:nvPr/>
        </p:nvSpPr>
        <p:spPr>
          <a:xfrm rot="10800000">
            <a:off x="916746" y="2332188"/>
            <a:ext cx="2193622" cy="2193622"/>
          </a:xfrm>
          <a:prstGeom prst="pie">
            <a:avLst>
              <a:gd name="adj1" fmla="val 0"/>
              <a:gd name="adj2" fmla="val 10800000"/>
            </a:avLst>
          </a:prstGeom>
          <a:solidFill>
            <a:srgbClr val="FF6A13"/>
          </a:solidFill>
          <a:ln>
            <a:solidFill>
              <a:srgbClr val="FF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AA7446B-0574-4CBC-8F37-68C1840991E1}"/>
              </a:ext>
            </a:extLst>
          </p:cNvPr>
          <p:cNvSpPr txBox="1"/>
          <p:nvPr/>
        </p:nvSpPr>
        <p:spPr>
          <a:xfrm>
            <a:off x="1182143" y="2799874"/>
            <a:ext cx="1662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sz="3200" b="1" dirty="0">
                <a:solidFill>
                  <a:schemeClr val="bg1"/>
                </a:solidFill>
                <a:latin typeface="Arial Nova" panose="020B0604020202020204" pitchFamily="34" charset="0"/>
              </a:rPr>
              <a:t>Foro de</a:t>
            </a:r>
            <a:endParaRPr lang="es-CO" sz="3200" b="1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17489C-7637-40B9-840E-F9817C7E6C62}"/>
              </a:ext>
            </a:extLst>
          </p:cNvPr>
          <p:cNvSpPr txBox="1"/>
          <p:nvPr/>
        </p:nvSpPr>
        <p:spPr>
          <a:xfrm>
            <a:off x="1404306" y="3428999"/>
            <a:ext cx="1298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sz="3600" b="1" dirty="0">
                <a:solidFill>
                  <a:srgbClr val="FF6A13"/>
                </a:solidFill>
                <a:latin typeface="Arial Nova" panose="020B0504020202020204" pitchFamily="34" charset="0"/>
                <a:ea typeface="DengXian Light" panose="02010600030101010101" pitchFamily="2" charset="-122"/>
              </a:rPr>
              <a:t>ética</a:t>
            </a:r>
            <a:r>
              <a:rPr lang="en-US" altLang="pt-BR" dirty="0"/>
              <a:t> 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D5D2E3-895B-4422-81D8-106EF407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03" y="534579"/>
            <a:ext cx="3897474" cy="39225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4371F2-1B8D-4020-91DF-8002C5D26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703" y="4525810"/>
            <a:ext cx="3829050" cy="762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F89F87D-5548-4DC1-B18C-6063882202D9}"/>
              </a:ext>
            </a:extLst>
          </p:cNvPr>
          <p:cNvSpPr/>
          <p:nvPr/>
        </p:nvSpPr>
        <p:spPr>
          <a:xfrm>
            <a:off x="5329486" y="482847"/>
            <a:ext cx="3829050" cy="4969048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F9F6BC-581F-4F14-9924-2FAEF2A90114}"/>
              </a:ext>
            </a:extLst>
          </p:cNvPr>
          <p:cNvSpPr txBox="1"/>
          <p:nvPr/>
        </p:nvSpPr>
        <p:spPr>
          <a:xfrm>
            <a:off x="2268747" y="6072996"/>
            <a:ext cx="201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Patrocinan: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DB5B9C-911B-4AD8-AA5D-7C10047FF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061" y="6018202"/>
            <a:ext cx="899625" cy="4789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1CB205-34D3-473C-9A52-7441FAD93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103" y="5976214"/>
            <a:ext cx="567600" cy="5952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58269B-792A-4FEB-BE4F-E20CE3D0F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485" y="6140171"/>
            <a:ext cx="983029" cy="23498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9DD55B-5F57-44D7-BA3B-594F047CE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515" y="6027837"/>
            <a:ext cx="761146" cy="4886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EFB183E-B6B5-4AA0-A9A2-EF5BEC303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0232" y="6072996"/>
            <a:ext cx="599622" cy="3941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E40D749-78EC-48A7-B2BC-FA974456C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1905" y="6072996"/>
            <a:ext cx="757446" cy="3922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9DD7C62-F1AE-42E0-BDB9-7C0123E59B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9126" y="6078857"/>
            <a:ext cx="790102" cy="41826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3CB82B8-825C-47F9-9EFB-29B7509191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95319" y="6018202"/>
            <a:ext cx="1137611" cy="5395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82BD615-60EA-492B-9F40-4B3A6B9601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2930" y="6148708"/>
            <a:ext cx="477669" cy="29362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43F13E8-2955-4759-81C9-701067F47B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32659" y="6206558"/>
            <a:ext cx="693614" cy="1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2069F54A-A9F1-490A-9B80-F1B2D9F8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+mj-lt"/>
                <a:cs typeface="+mj-cs"/>
              </a:rPr>
              <a:t>Conferenciantes</a:t>
            </a:r>
            <a:r>
              <a:rPr lang="en-US" sz="54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+mj-lt"/>
                <a:cs typeface="+mj-cs"/>
              </a:rPr>
              <a:t>Confirmados</a:t>
            </a:r>
            <a:endParaRPr lang="en-US" sz="5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1C7F195F-38A7-4801-804A-14D6A04D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2" y="2640949"/>
            <a:ext cx="5108801" cy="399763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2151F6C-D0BD-4A27-A047-5EE428F0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19" y="2744209"/>
            <a:ext cx="5455917" cy="377822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EC4280-7C0B-44F5-8B73-975DAC09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B7A483B-CFA5-2D45-B147-12E41216E0F0}" type="slidenum">
              <a:rPr lang="en-US" sz="1200">
                <a:solidFill>
                  <a:srgbClr val="898989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898989"/>
              </a:solidFill>
              <a:latin typeface="+mn-lt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B0A73E-B7C2-404F-A162-88FA425BB99E}"/>
              </a:ext>
            </a:extLst>
          </p:cNvPr>
          <p:cNvSpPr txBox="1"/>
          <p:nvPr/>
        </p:nvSpPr>
        <p:spPr>
          <a:xfrm>
            <a:off x="716280" y="2277801"/>
            <a:ext cx="47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ética empresarial no es un discurso</a:t>
            </a:r>
            <a:endParaRPr lang="es-CO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BDA6D02-E99A-4FFC-B4CD-734FF33CCE92}"/>
              </a:ext>
            </a:extLst>
          </p:cNvPr>
          <p:cNvSpPr txBox="1"/>
          <p:nvPr/>
        </p:nvSpPr>
        <p:spPr>
          <a:xfrm>
            <a:off x="6075724" y="2167724"/>
            <a:ext cx="5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Previendo riesgos en el sector eléctrico en temas de competencia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853528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Panorámica</PresentationFormat>
  <Paragraphs>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Conferenciantes Confirmados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CARO TABARES</dc:creator>
  <cp:lastModifiedBy>Alberto Olarte</cp:lastModifiedBy>
  <cp:revision>2</cp:revision>
  <dcterms:created xsi:type="dcterms:W3CDTF">2019-09-04T12:08:59Z</dcterms:created>
  <dcterms:modified xsi:type="dcterms:W3CDTF">2019-09-04T12:35:49Z</dcterms:modified>
</cp:coreProperties>
</file>